
<file path=[Content_Types].xml><?xml version="1.0" encoding="utf-8"?>
<Types xmlns="http://schemas.openxmlformats.org/package/2006/content-types">
  <Default Extension="xml" ContentType="application/xml"/>
  <Default Extension="wmf" ContentType="image/x-wmf"/>
  <Default Extension="jpeg" ContentType="image/jpeg"/>
  <Default Extension="jpg" ContentType="image/jpeg"/>
  <Default Extension="emf" ContentType="image/x-emf"/>
  <Default Extension="rels" ContentType="application/vnd.openxmlformats-package.relationships+xml"/>
  <Default Extension="vml" ContentType="application/vnd.openxmlformats-officedocument.vmlDrawing"/>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8.xml" ContentType="application/vnd.openxmlformats-officedocument.theme+xml"/>
  <Override PartName="/ppt/slideLayouts/slideLayout96.xml" ContentType="application/vnd.openxmlformats-officedocument.presentationml.slideLayout+xml"/>
  <Override PartName="/ppt/theme/theme9.xml" ContentType="application/vnd.openxmlformats-officedocument.theme+xml"/>
  <Override PartName="/ppt/slideLayouts/slideLayout97.xml" ContentType="application/vnd.openxmlformats-officedocument.presentationml.slideLayout+xml"/>
  <Override PartName="/ppt/theme/theme10.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1.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2.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13.xml" ContentType="application/vnd.openxmlformats-officedocument.theme+xml"/>
  <Override PartName="/ppt/slideLayouts/slideLayout123.xml" ContentType="application/vnd.openxmlformats-officedocument.presentationml.slideLayout+xml"/>
  <Override PartName="/ppt/theme/theme14.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5.xml" ContentType="application/vnd.openxmlformats-officedocument.theme+xml"/>
  <Override PartName="/ppt/slideLayouts/slideLayout135.xml" ContentType="application/vnd.openxmlformats-officedocument.presentationml.slideLayout+xml"/>
  <Override PartName="/ppt/theme/theme16.xml" ContentType="application/vnd.openxmlformats-officedocument.theme+xml"/>
  <Override PartName="/ppt/slideLayouts/slideLayout136.xml" ContentType="application/vnd.openxmlformats-officedocument.presentationml.slideLayout+xml"/>
  <Override PartName="/ppt/theme/theme17.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8.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9.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20.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21.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22.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23.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24.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5.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6.xml" ContentType="application/vnd.openxmlformats-officedocument.theme+xml"/>
  <Override PartName="/ppt/slideLayouts/slideLayout240.xml" ContentType="application/vnd.openxmlformats-officedocument.presentationml.slideLayout+xml"/>
  <Override PartName="/ppt/theme/theme27.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28.xml" ContentType="application/vnd.openxmlformats-officedocument.theme+xml"/>
  <Override PartName="/ppt/slideLayouts/slideLayout253.xml" ContentType="application/vnd.openxmlformats-officedocument.presentationml.slideLayout+xml"/>
  <Override PartName="/ppt/theme/theme29.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30.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31.xml" ContentType="application/vnd.openxmlformats-officedocument.theme+xml"/>
  <Override PartName="/ppt/slideLayouts/slideLayout276.xml" ContentType="application/vnd.openxmlformats-officedocument.presentationml.slideLayout+xml"/>
  <Override PartName="/ppt/theme/theme32.xml" ContentType="application/vnd.openxmlformats-officedocument.theme+xml"/>
  <Override PartName="/ppt/slideLayouts/slideLayout277.xml" ContentType="application/vnd.openxmlformats-officedocument.presentationml.slideLayout+xml"/>
  <Override PartName="/ppt/theme/theme33.xml" ContentType="application/vnd.openxmlformats-officedocument.theme+xml"/>
  <Override PartName="/ppt/slideLayouts/slideLayout278.xml" ContentType="application/vnd.openxmlformats-officedocument.presentationml.slideLayout+xml"/>
  <Override PartName="/ppt/theme/theme34.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5.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6.xml" ContentType="application/vnd.openxmlformats-officedocument.theme+xml"/>
  <Override PartName="/ppt/slideLayouts/slideLayout302.xml" ContentType="application/vnd.openxmlformats-officedocument.presentationml.slideLayout+xml"/>
  <Override PartName="/ppt/theme/theme37.xml" ContentType="application/vnd.openxmlformats-officedocument.theme+xml"/>
  <Override PartName="/ppt/slideLayouts/slideLayout303.xml" ContentType="application/vnd.openxmlformats-officedocument.presentationml.slideLayout+xml"/>
  <Override PartName="/ppt/theme/theme38.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39.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40.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41.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42.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43.xml" ContentType="application/vnd.openxmlformats-officedocument.theme+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44.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45.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46.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47.xml" ContentType="application/vnd.openxmlformats-officedocument.theme+xml"/>
  <Override PartName="/ppt/slideLayouts/slideLayout395.xml" ContentType="application/vnd.openxmlformats-officedocument.presentationml.slideLayout+xml"/>
  <Override PartName="/ppt/theme/theme48.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9.xml" ContentType="application/vnd.openxmlformats-officedocument.theme+xml"/>
  <Override PartName="/ppt/slideLayouts/slideLayout408.xml" ContentType="application/vnd.openxmlformats-officedocument.presentationml.slideLayout+xml"/>
  <Override PartName="/ppt/theme/theme50.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51.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52.xml" ContentType="application/vnd.openxmlformats-officedocument.theme+xml"/>
  <Override PartName="/ppt/slideLayouts/slideLayout434.xml" ContentType="application/vnd.openxmlformats-officedocument.presentationml.slideLayout+xml"/>
  <Override PartName="/ppt/theme/theme53.xml" ContentType="application/vnd.openxmlformats-officedocument.theme+xml"/>
  <Override PartName="/ppt/slideLayouts/slideLayout435.xml" ContentType="application/vnd.openxmlformats-officedocument.presentationml.slideLayout+xml"/>
  <Override PartName="/ppt/theme/theme54.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55.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56.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57.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58.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59.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60.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theme/theme61.xml" ContentType="application/vnd.openxmlformats-officedocument.theme+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62.xml" ContentType="application/vnd.openxmlformats-officedocument.theme+xml"/>
  <Override PartName="/ppt/theme/theme6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embeddings/oleObject1.bin" ContentType="application/vnd.openxmlformats-officedocument.oleObject"/>
  <Override PartName="/ppt/notesSlides/notesSlide18.xml" ContentType="application/vnd.openxmlformats-officedocument.presentationml.notesSlide+xml"/>
  <Override PartName="/ppt/notesSlides/notesSlide19.xml" ContentType="application/vnd.openxmlformats-officedocument.presentationml.notesSlide+xml"/>
  <Override PartName="/ppt/theme/themeOverride2.xml" ContentType="application/vnd.openxmlformats-officedocument.themeOverr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heme/themeOverride11.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12.xml" ContentType="application/vnd.openxmlformats-officedocument.themeOverride+xml"/>
  <Override PartName="/ppt/notesSlides/notesSlide54.xml" ContentType="application/vnd.openxmlformats-officedocument.presentationml.notesSlide+xml"/>
  <Override PartName="/ppt/theme/themeOverride13.xml" ContentType="application/vnd.openxmlformats-officedocument.themeOverr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heme/themeOverride14.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15.xml" ContentType="application/vnd.openxmlformats-officedocument.themeOverr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media/audio1.bin" ContentType="audio/unknown"/>
  <Override PartName="/ppt/media/audio2.bin" ContentType="audio/unknown"/>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886" r:id="rId2"/>
    <p:sldMasterId id="2147485260" r:id="rId3"/>
    <p:sldMasterId id="2147485272" r:id="rId4"/>
    <p:sldMasterId id="2147485286" r:id="rId5"/>
    <p:sldMasterId id="2147485299" r:id="rId6"/>
    <p:sldMasterId id="2147485311" r:id="rId7"/>
    <p:sldMasterId id="2147485328" r:id="rId8"/>
    <p:sldMasterId id="2147485378" r:id="rId9"/>
    <p:sldMasterId id="2147485383" r:id="rId10"/>
    <p:sldMasterId id="2147485385" r:id="rId11"/>
    <p:sldMasterId id="2147485412" r:id="rId12"/>
    <p:sldMasterId id="2147485416" r:id="rId13"/>
    <p:sldMasterId id="2147485443" r:id="rId14"/>
    <p:sldMasterId id="2147485445" r:id="rId15"/>
    <p:sldMasterId id="2147485473" r:id="rId16"/>
    <p:sldMasterId id="2147485475" r:id="rId17"/>
    <p:sldMasterId id="2147485482" r:id="rId18"/>
    <p:sldMasterId id="2147485496" r:id="rId19"/>
    <p:sldMasterId id="2147485522" r:id="rId20"/>
    <p:sldMasterId id="2147485526" r:id="rId21"/>
    <p:sldMasterId id="2147485538" r:id="rId22"/>
    <p:sldMasterId id="2147485551" r:id="rId23"/>
    <p:sldMasterId id="2147485566" r:id="rId24"/>
    <p:sldMasterId id="2147485580" r:id="rId25"/>
    <p:sldMasterId id="2147485596" r:id="rId26"/>
    <p:sldMasterId id="2147485609" r:id="rId27"/>
    <p:sldMasterId id="2147485611" r:id="rId28"/>
    <p:sldMasterId id="2147485624" r:id="rId29"/>
    <p:sldMasterId id="2147485626" r:id="rId30"/>
    <p:sldMasterId id="2147485638" r:id="rId31"/>
    <p:sldMasterId id="2147485650" r:id="rId32"/>
    <p:sldMasterId id="2147485652" r:id="rId33"/>
    <p:sldMasterId id="2147485654" r:id="rId34"/>
    <p:sldMasterId id="2147485656" r:id="rId35"/>
    <p:sldMasterId id="2147485670" r:id="rId36"/>
    <p:sldMasterId id="2147485681" r:id="rId37"/>
    <p:sldMasterId id="2147485683" r:id="rId38"/>
    <p:sldMasterId id="2147485685" r:id="rId39"/>
    <p:sldMasterId id="2147485688" r:id="rId40"/>
    <p:sldMasterId id="2147485700" r:id="rId41"/>
    <p:sldMasterId id="2147485712" r:id="rId42"/>
    <p:sldMasterId id="2147485725" r:id="rId43"/>
    <p:sldMasterId id="2147485739" r:id="rId44"/>
    <p:sldMasterId id="2147485742" r:id="rId45"/>
    <p:sldMasterId id="2147485758" r:id="rId46"/>
    <p:sldMasterId id="2147485772" r:id="rId47"/>
    <p:sldMasterId id="2147485785" r:id="rId48"/>
    <p:sldMasterId id="2147485787" r:id="rId49"/>
    <p:sldMasterId id="2147485800" r:id="rId50"/>
    <p:sldMasterId id="2147485802" r:id="rId51"/>
    <p:sldMasterId id="2147485816" r:id="rId52"/>
    <p:sldMasterId id="2147485829" r:id="rId53"/>
    <p:sldMasterId id="2147485831" r:id="rId54"/>
    <p:sldMasterId id="2147485833" r:id="rId55"/>
    <p:sldMasterId id="2147485847" r:id="rId56"/>
    <p:sldMasterId id="2147485861" r:id="rId57"/>
    <p:sldMasterId id="2147485875" r:id="rId58"/>
    <p:sldMasterId id="2147485891" r:id="rId59"/>
    <p:sldMasterId id="2147485907" r:id="rId60"/>
    <p:sldMasterId id="2147485921" r:id="rId61"/>
    <p:sldMasterId id="2147485935" r:id="rId62"/>
  </p:sldMasterIdLst>
  <p:notesMasterIdLst>
    <p:notesMasterId r:id="rId232"/>
  </p:notesMasterIdLst>
  <p:sldIdLst>
    <p:sldId id="383" r:id="rId63"/>
    <p:sldId id="813" r:id="rId64"/>
    <p:sldId id="670" r:id="rId65"/>
    <p:sldId id="835" r:id="rId66"/>
    <p:sldId id="671" r:id="rId67"/>
    <p:sldId id="672" r:id="rId68"/>
    <p:sldId id="675" r:id="rId69"/>
    <p:sldId id="673" r:id="rId70"/>
    <p:sldId id="674" r:id="rId71"/>
    <p:sldId id="788" r:id="rId72"/>
    <p:sldId id="679" r:id="rId73"/>
    <p:sldId id="680" r:id="rId74"/>
    <p:sldId id="789" r:id="rId75"/>
    <p:sldId id="790" r:id="rId76"/>
    <p:sldId id="681" r:id="rId77"/>
    <p:sldId id="682" r:id="rId78"/>
    <p:sldId id="606" r:id="rId79"/>
    <p:sldId id="683" r:id="rId80"/>
    <p:sldId id="684" r:id="rId81"/>
    <p:sldId id="685" r:id="rId82"/>
    <p:sldId id="686" r:id="rId83"/>
    <p:sldId id="687" r:id="rId84"/>
    <p:sldId id="688" r:id="rId85"/>
    <p:sldId id="689" r:id="rId86"/>
    <p:sldId id="690" r:id="rId87"/>
    <p:sldId id="691" r:id="rId88"/>
    <p:sldId id="677" r:id="rId89"/>
    <p:sldId id="692" r:id="rId90"/>
    <p:sldId id="693" r:id="rId91"/>
    <p:sldId id="694" r:id="rId92"/>
    <p:sldId id="695" r:id="rId93"/>
    <p:sldId id="696" r:id="rId94"/>
    <p:sldId id="697" r:id="rId95"/>
    <p:sldId id="698" r:id="rId96"/>
    <p:sldId id="699" r:id="rId97"/>
    <p:sldId id="700" r:id="rId98"/>
    <p:sldId id="701" r:id="rId99"/>
    <p:sldId id="702" r:id="rId100"/>
    <p:sldId id="703" r:id="rId101"/>
    <p:sldId id="704" r:id="rId102"/>
    <p:sldId id="705" r:id="rId103"/>
    <p:sldId id="706" r:id="rId104"/>
    <p:sldId id="707" r:id="rId105"/>
    <p:sldId id="708" r:id="rId106"/>
    <p:sldId id="638" r:id="rId107"/>
    <p:sldId id="601" r:id="rId108"/>
    <p:sldId id="819" r:id="rId109"/>
    <p:sldId id="808" r:id="rId110"/>
    <p:sldId id="809" r:id="rId111"/>
    <p:sldId id="792" r:id="rId112"/>
    <p:sldId id="791" r:id="rId113"/>
    <p:sldId id="811" r:id="rId114"/>
    <p:sldId id="793" r:id="rId115"/>
    <p:sldId id="810" r:id="rId116"/>
    <p:sldId id="794" r:id="rId117"/>
    <p:sldId id="795" r:id="rId118"/>
    <p:sldId id="796" r:id="rId119"/>
    <p:sldId id="797" r:id="rId120"/>
    <p:sldId id="798" r:id="rId121"/>
    <p:sldId id="799" r:id="rId122"/>
    <p:sldId id="800" r:id="rId123"/>
    <p:sldId id="820" r:id="rId124"/>
    <p:sldId id="801" r:id="rId125"/>
    <p:sldId id="802" r:id="rId126"/>
    <p:sldId id="803" r:id="rId127"/>
    <p:sldId id="804" r:id="rId128"/>
    <p:sldId id="805" r:id="rId129"/>
    <p:sldId id="806" r:id="rId130"/>
    <p:sldId id="807" r:id="rId131"/>
    <p:sldId id="821" r:id="rId132"/>
    <p:sldId id="678" r:id="rId133"/>
    <p:sldId id="812" r:id="rId134"/>
    <p:sldId id="822" r:id="rId135"/>
    <p:sldId id="534" r:id="rId136"/>
    <p:sldId id="709" r:id="rId137"/>
    <p:sldId id="710" r:id="rId138"/>
    <p:sldId id="711" r:id="rId139"/>
    <p:sldId id="712" r:id="rId140"/>
    <p:sldId id="734" r:id="rId141"/>
    <p:sldId id="823" r:id="rId142"/>
    <p:sldId id="824" r:id="rId143"/>
    <p:sldId id="825" r:id="rId144"/>
    <p:sldId id="826" r:id="rId145"/>
    <p:sldId id="827" r:id="rId146"/>
    <p:sldId id="828" r:id="rId147"/>
    <p:sldId id="719" r:id="rId148"/>
    <p:sldId id="720" r:id="rId149"/>
    <p:sldId id="721" r:id="rId150"/>
    <p:sldId id="639" r:id="rId151"/>
    <p:sldId id="722" r:id="rId152"/>
    <p:sldId id="723" r:id="rId153"/>
    <p:sldId id="642" r:id="rId154"/>
    <p:sldId id="643" r:id="rId155"/>
    <p:sldId id="724" r:id="rId156"/>
    <p:sldId id="830" r:id="rId157"/>
    <p:sldId id="725" r:id="rId158"/>
    <p:sldId id="726" r:id="rId159"/>
    <p:sldId id="727" r:id="rId160"/>
    <p:sldId id="829" r:id="rId161"/>
    <p:sldId id="728" r:id="rId162"/>
    <p:sldId id="729" r:id="rId163"/>
    <p:sldId id="730" r:id="rId164"/>
    <p:sldId id="731" r:id="rId165"/>
    <p:sldId id="732" r:id="rId166"/>
    <p:sldId id="733" r:id="rId167"/>
    <p:sldId id="735" r:id="rId168"/>
    <p:sldId id="736" r:id="rId169"/>
    <p:sldId id="737" r:id="rId170"/>
    <p:sldId id="738" r:id="rId171"/>
    <p:sldId id="739" r:id="rId172"/>
    <p:sldId id="740" r:id="rId173"/>
    <p:sldId id="741" r:id="rId174"/>
    <p:sldId id="742" r:id="rId175"/>
    <p:sldId id="743" r:id="rId176"/>
    <p:sldId id="744" r:id="rId177"/>
    <p:sldId id="745" r:id="rId178"/>
    <p:sldId id="746" r:id="rId179"/>
    <p:sldId id="747" r:id="rId180"/>
    <p:sldId id="752" r:id="rId181"/>
    <p:sldId id="753" r:id="rId182"/>
    <p:sldId id="748" r:id="rId183"/>
    <p:sldId id="749" r:id="rId184"/>
    <p:sldId id="750" r:id="rId185"/>
    <p:sldId id="751" r:id="rId186"/>
    <p:sldId id="754" r:id="rId187"/>
    <p:sldId id="755" r:id="rId188"/>
    <p:sldId id="756" r:id="rId189"/>
    <p:sldId id="757" r:id="rId190"/>
    <p:sldId id="758" r:id="rId191"/>
    <p:sldId id="759" r:id="rId192"/>
    <p:sldId id="760" r:id="rId193"/>
    <p:sldId id="761" r:id="rId194"/>
    <p:sldId id="762" r:id="rId195"/>
    <p:sldId id="763" r:id="rId196"/>
    <p:sldId id="764" r:id="rId197"/>
    <p:sldId id="831" r:id="rId198"/>
    <p:sldId id="832" r:id="rId199"/>
    <p:sldId id="833" r:id="rId200"/>
    <p:sldId id="834" r:id="rId201"/>
    <p:sldId id="815" r:id="rId202"/>
    <p:sldId id="816" r:id="rId203"/>
    <p:sldId id="817" r:id="rId204"/>
    <p:sldId id="667" r:id="rId205"/>
    <p:sldId id="765" r:id="rId206"/>
    <p:sldId id="818" r:id="rId207"/>
    <p:sldId id="766" r:id="rId208"/>
    <p:sldId id="767" r:id="rId209"/>
    <p:sldId id="768" r:id="rId210"/>
    <p:sldId id="769" r:id="rId211"/>
    <p:sldId id="770" r:id="rId212"/>
    <p:sldId id="771" r:id="rId213"/>
    <p:sldId id="772" r:id="rId214"/>
    <p:sldId id="773" r:id="rId215"/>
    <p:sldId id="774" r:id="rId216"/>
    <p:sldId id="775" r:id="rId217"/>
    <p:sldId id="776" r:id="rId218"/>
    <p:sldId id="777" r:id="rId219"/>
    <p:sldId id="778" r:id="rId220"/>
    <p:sldId id="779" r:id="rId221"/>
    <p:sldId id="780" r:id="rId222"/>
    <p:sldId id="781" r:id="rId223"/>
    <p:sldId id="782" r:id="rId224"/>
    <p:sldId id="783" r:id="rId225"/>
    <p:sldId id="784" r:id="rId226"/>
    <p:sldId id="785" r:id="rId227"/>
    <p:sldId id="786" r:id="rId228"/>
    <p:sldId id="787" r:id="rId229"/>
    <p:sldId id="505" r:id="rId230"/>
    <p:sldId id="814" r:id="rId231"/>
  </p:sldIdLst>
  <p:sldSz cx="9144000" cy="6858000" type="screen4x3"/>
  <p:notesSz cx="6858000" cy="9144000"/>
  <p:defaultTextStyle>
    <a:defPPr>
      <a:defRPr lang="en-US"/>
    </a:defPPr>
    <a:lvl1pPr algn="ctr" rtl="0" eaLnBrk="0" fontAlgn="base" hangingPunct="0">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ctr" rtl="0" eaLnBrk="0" fontAlgn="base" hangingPunct="0">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ctr" rtl="0" eaLnBrk="0" fontAlgn="base" hangingPunct="0">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ctr" rtl="0" eaLnBrk="0" fontAlgn="base" hangingPunct="0">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ctr" rtl="0" eaLnBrk="0" fontAlgn="base" hangingPunct="0">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6600"/>
    <a:srgbClr val="FF0000"/>
    <a:srgbClr val="008000"/>
    <a:srgbClr val="CC3399"/>
    <a:srgbClr val="660066"/>
    <a:srgbClr val="CCFFFF"/>
    <a:srgbClr val="FFFFFF"/>
    <a:srgbClr val="000000"/>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4071" autoAdjust="0"/>
    <p:restoredTop sz="94660"/>
  </p:normalViewPr>
  <p:slideViewPr>
    <p:cSldViewPr>
      <p:cViewPr>
        <p:scale>
          <a:sx n="100" d="100"/>
          <a:sy n="100" d="100"/>
        </p:scale>
        <p:origin x="-120" y="-97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8" d="100"/>
        <a:sy n="68" d="100"/>
      </p:scale>
      <p:origin x="0" y="24240"/>
    </p:cViewPr>
  </p:sorterViewPr>
  <p:gridSpacing cx="72008" cy="72008"/>
</p:viewPr>
</file>

<file path=ppt/_rels/presentation.xml.rels><?xml version="1.0" encoding="UTF-8" standalone="yes"?>
<Relationships xmlns="http://schemas.openxmlformats.org/package/2006/relationships"><Relationship Id="rId142" Type="http://schemas.openxmlformats.org/officeDocument/2006/relationships/slide" Target="slides/slide80.xml"/><Relationship Id="rId143" Type="http://schemas.openxmlformats.org/officeDocument/2006/relationships/slide" Target="slides/slide81.xml"/><Relationship Id="rId144" Type="http://schemas.openxmlformats.org/officeDocument/2006/relationships/slide" Target="slides/slide82.xml"/><Relationship Id="rId145" Type="http://schemas.openxmlformats.org/officeDocument/2006/relationships/slide" Target="slides/slide83.xml"/><Relationship Id="rId146" Type="http://schemas.openxmlformats.org/officeDocument/2006/relationships/slide" Target="slides/slide84.xml"/><Relationship Id="rId147" Type="http://schemas.openxmlformats.org/officeDocument/2006/relationships/slide" Target="slides/slide85.xml"/><Relationship Id="rId148" Type="http://schemas.openxmlformats.org/officeDocument/2006/relationships/slide" Target="slides/slide86.xml"/><Relationship Id="rId149" Type="http://schemas.openxmlformats.org/officeDocument/2006/relationships/slide" Target="slides/slide87.xml"/><Relationship Id="rId180" Type="http://schemas.openxmlformats.org/officeDocument/2006/relationships/slide" Target="slides/slide118.xml"/><Relationship Id="rId181" Type="http://schemas.openxmlformats.org/officeDocument/2006/relationships/slide" Target="slides/slide119.xml"/><Relationship Id="rId182" Type="http://schemas.openxmlformats.org/officeDocument/2006/relationships/slide" Target="slides/slide120.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183" Type="http://schemas.openxmlformats.org/officeDocument/2006/relationships/slide" Target="slides/slide121.xml"/><Relationship Id="rId184" Type="http://schemas.openxmlformats.org/officeDocument/2006/relationships/slide" Target="slides/slide122.xml"/><Relationship Id="rId185" Type="http://schemas.openxmlformats.org/officeDocument/2006/relationships/slide" Target="slides/slide123.xml"/><Relationship Id="rId186" Type="http://schemas.openxmlformats.org/officeDocument/2006/relationships/slide" Target="slides/slide124.xml"/><Relationship Id="rId187" Type="http://schemas.openxmlformats.org/officeDocument/2006/relationships/slide" Target="slides/slide125.xml"/><Relationship Id="rId188" Type="http://schemas.openxmlformats.org/officeDocument/2006/relationships/slide" Target="slides/slide126.xml"/><Relationship Id="rId189" Type="http://schemas.openxmlformats.org/officeDocument/2006/relationships/slide" Target="slides/slide127.xml"/><Relationship Id="rId220" Type="http://schemas.openxmlformats.org/officeDocument/2006/relationships/slide" Target="slides/slide158.xml"/><Relationship Id="rId221" Type="http://schemas.openxmlformats.org/officeDocument/2006/relationships/slide" Target="slides/slide159.xml"/><Relationship Id="rId222" Type="http://schemas.openxmlformats.org/officeDocument/2006/relationships/slide" Target="slides/slide160.xml"/><Relationship Id="rId223" Type="http://schemas.openxmlformats.org/officeDocument/2006/relationships/slide" Target="slides/slide161.xml"/><Relationship Id="rId80" Type="http://schemas.openxmlformats.org/officeDocument/2006/relationships/slide" Target="slides/slide18.xml"/><Relationship Id="rId81" Type="http://schemas.openxmlformats.org/officeDocument/2006/relationships/slide" Target="slides/slide19.xml"/><Relationship Id="rId82" Type="http://schemas.openxmlformats.org/officeDocument/2006/relationships/slide" Target="slides/slide20.xml"/><Relationship Id="rId83" Type="http://schemas.openxmlformats.org/officeDocument/2006/relationships/slide" Target="slides/slide21.xml"/><Relationship Id="rId84" Type="http://schemas.openxmlformats.org/officeDocument/2006/relationships/slide" Target="slides/slide22.xml"/><Relationship Id="rId85" Type="http://schemas.openxmlformats.org/officeDocument/2006/relationships/slide" Target="slides/slide23.xml"/><Relationship Id="rId86" Type="http://schemas.openxmlformats.org/officeDocument/2006/relationships/slide" Target="slides/slide24.xml"/><Relationship Id="rId87" Type="http://schemas.openxmlformats.org/officeDocument/2006/relationships/slide" Target="slides/slide25.xml"/><Relationship Id="rId88" Type="http://schemas.openxmlformats.org/officeDocument/2006/relationships/slide" Target="slides/slide26.xml"/><Relationship Id="rId89" Type="http://schemas.openxmlformats.org/officeDocument/2006/relationships/slide" Target="slides/slide27.xml"/><Relationship Id="rId224" Type="http://schemas.openxmlformats.org/officeDocument/2006/relationships/slide" Target="slides/slide162.xml"/><Relationship Id="rId225" Type="http://schemas.openxmlformats.org/officeDocument/2006/relationships/slide" Target="slides/slide163.xml"/><Relationship Id="rId226" Type="http://schemas.openxmlformats.org/officeDocument/2006/relationships/slide" Target="slides/slide164.xml"/><Relationship Id="rId227" Type="http://schemas.openxmlformats.org/officeDocument/2006/relationships/slide" Target="slides/slide165.xml"/><Relationship Id="rId228" Type="http://schemas.openxmlformats.org/officeDocument/2006/relationships/slide" Target="slides/slide166.xml"/><Relationship Id="rId229" Type="http://schemas.openxmlformats.org/officeDocument/2006/relationships/slide" Target="slides/slide167.xml"/><Relationship Id="rId110" Type="http://schemas.openxmlformats.org/officeDocument/2006/relationships/slide" Target="slides/slide48.xml"/><Relationship Id="rId111" Type="http://schemas.openxmlformats.org/officeDocument/2006/relationships/slide" Target="slides/slide49.xml"/><Relationship Id="rId112" Type="http://schemas.openxmlformats.org/officeDocument/2006/relationships/slide" Target="slides/slide50.xml"/><Relationship Id="rId113" Type="http://schemas.openxmlformats.org/officeDocument/2006/relationships/slide" Target="slides/slide51.xml"/><Relationship Id="rId114" Type="http://schemas.openxmlformats.org/officeDocument/2006/relationships/slide" Target="slides/slide52.xml"/><Relationship Id="rId115" Type="http://schemas.openxmlformats.org/officeDocument/2006/relationships/slide" Target="slides/slide53.xml"/><Relationship Id="rId116" Type="http://schemas.openxmlformats.org/officeDocument/2006/relationships/slide" Target="slides/slide54.xml"/><Relationship Id="rId117" Type="http://schemas.openxmlformats.org/officeDocument/2006/relationships/slide" Target="slides/slide55.xml"/><Relationship Id="rId118" Type="http://schemas.openxmlformats.org/officeDocument/2006/relationships/slide" Target="slides/slide56.xml"/><Relationship Id="rId119" Type="http://schemas.openxmlformats.org/officeDocument/2006/relationships/slide" Target="slides/slide57.xml"/><Relationship Id="rId150" Type="http://schemas.openxmlformats.org/officeDocument/2006/relationships/slide" Target="slides/slide88.xml"/><Relationship Id="rId151" Type="http://schemas.openxmlformats.org/officeDocument/2006/relationships/slide" Target="slides/slide89.xml"/><Relationship Id="rId152" Type="http://schemas.openxmlformats.org/officeDocument/2006/relationships/slide" Target="slides/slide90.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153" Type="http://schemas.openxmlformats.org/officeDocument/2006/relationships/slide" Target="slides/slide91.xml"/><Relationship Id="rId154" Type="http://schemas.openxmlformats.org/officeDocument/2006/relationships/slide" Target="slides/slide92.xml"/><Relationship Id="rId155" Type="http://schemas.openxmlformats.org/officeDocument/2006/relationships/slide" Target="slides/slide93.xml"/><Relationship Id="rId156" Type="http://schemas.openxmlformats.org/officeDocument/2006/relationships/slide" Target="slides/slide94.xml"/><Relationship Id="rId157" Type="http://schemas.openxmlformats.org/officeDocument/2006/relationships/slide" Target="slides/slide95.xml"/><Relationship Id="rId158" Type="http://schemas.openxmlformats.org/officeDocument/2006/relationships/slide" Target="slides/slide96.xml"/><Relationship Id="rId159" Type="http://schemas.openxmlformats.org/officeDocument/2006/relationships/slide" Target="slides/slide97.xml"/><Relationship Id="rId190" Type="http://schemas.openxmlformats.org/officeDocument/2006/relationships/slide" Target="slides/slide128.xml"/><Relationship Id="rId191" Type="http://schemas.openxmlformats.org/officeDocument/2006/relationships/slide" Target="slides/slide129.xml"/><Relationship Id="rId192" Type="http://schemas.openxmlformats.org/officeDocument/2006/relationships/slide" Target="slides/slide130.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193" Type="http://schemas.openxmlformats.org/officeDocument/2006/relationships/slide" Target="slides/slide131.xml"/><Relationship Id="rId194" Type="http://schemas.openxmlformats.org/officeDocument/2006/relationships/slide" Target="slides/slide132.xml"/><Relationship Id="rId195" Type="http://schemas.openxmlformats.org/officeDocument/2006/relationships/slide" Target="slides/slide133.xml"/><Relationship Id="rId196" Type="http://schemas.openxmlformats.org/officeDocument/2006/relationships/slide" Target="slides/slide134.xml"/><Relationship Id="rId197" Type="http://schemas.openxmlformats.org/officeDocument/2006/relationships/slide" Target="slides/slide135.xml"/><Relationship Id="rId198" Type="http://schemas.openxmlformats.org/officeDocument/2006/relationships/slide" Target="slides/slide136.xml"/><Relationship Id="rId199" Type="http://schemas.openxmlformats.org/officeDocument/2006/relationships/slide" Target="slides/slide137.xml"/><Relationship Id="rId230" Type="http://schemas.openxmlformats.org/officeDocument/2006/relationships/slide" Target="slides/slide168.xml"/><Relationship Id="rId231" Type="http://schemas.openxmlformats.org/officeDocument/2006/relationships/slide" Target="slides/slide169.xml"/><Relationship Id="rId232" Type="http://schemas.openxmlformats.org/officeDocument/2006/relationships/notesMaster" Target="notesMasters/notesMaster1.xml"/><Relationship Id="rId233" Type="http://schemas.openxmlformats.org/officeDocument/2006/relationships/printerSettings" Target="printerSettings/printerSettings1.bin"/><Relationship Id="rId90" Type="http://schemas.openxmlformats.org/officeDocument/2006/relationships/slide" Target="slides/slide28.xml"/><Relationship Id="rId91" Type="http://schemas.openxmlformats.org/officeDocument/2006/relationships/slide" Target="slides/slide29.xml"/><Relationship Id="rId92" Type="http://schemas.openxmlformats.org/officeDocument/2006/relationships/slide" Target="slides/slide30.xml"/><Relationship Id="rId93" Type="http://schemas.openxmlformats.org/officeDocument/2006/relationships/slide" Target="slides/slide31.xml"/><Relationship Id="rId94" Type="http://schemas.openxmlformats.org/officeDocument/2006/relationships/slide" Target="slides/slide32.xml"/><Relationship Id="rId95" Type="http://schemas.openxmlformats.org/officeDocument/2006/relationships/slide" Target="slides/slide33.xml"/><Relationship Id="rId96" Type="http://schemas.openxmlformats.org/officeDocument/2006/relationships/slide" Target="slides/slide34.xml"/><Relationship Id="rId97" Type="http://schemas.openxmlformats.org/officeDocument/2006/relationships/slide" Target="slides/slide35.xml"/><Relationship Id="rId98" Type="http://schemas.openxmlformats.org/officeDocument/2006/relationships/slide" Target="slides/slide36.xml"/><Relationship Id="rId99" Type="http://schemas.openxmlformats.org/officeDocument/2006/relationships/slide" Target="slides/slide37.xml"/><Relationship Id="rId234" Type="http://schemas.openxmlformats.org/officeDocument/2006/relationships/presProps" Target="presProps.xml"/><Relationship Id="rId235" Type="http://schemas.openxmlformats.org/officeDocument/2006/relationships/viewProps" Target="viewProps.xml"/><Relationship Id="rId236" Type="http://schemas.openxmlformats.org/officeDocument/2006/relationships/theme" Target="theme/theme1.xml"/><Relationship Id="rId237" Type="http://schemas.openxmlformats.org/officeDocument/2006/relationships/tableStyles" Target="tableStyles.xml"/><Relationship Id="rId120" Type="http://schemas.openxmlformats.org/officeDocument/2006/relationships/slide" Target="slides/slide58.xml"/><Relationship Id="rId121" Type="http://schemas.openxmlformats.org/officeDocument/2006/relationships/slide" Target="slides/slide59.xml"/><Relationship Id="rId122" Type="http://schemas.openxmlformats.org/officeDocument/2006/relationships/slide" Target="slides/slide60.xml"/><Relationship Id="rId123" Type="http://schemas.openxmlformats.org/officeDocument/2006/relationships/slide" Target="slides/slide61.xml"/><Relationship Id="rId124" Type="http://schemas.openxmlformats.org/officeDocument/2006/relationships/slide" Target="slides/slide62.xml"/><Relationship Id="rId125" Type="http://schemas.openxmlformats.org/officeDocument/2006/relationships/slide" Target="slides/slide63.xml"/><Relationship Id="rId126" Type="http://schemas.openxmlformats.org/officeDocument/2006/relationships/slide" Target="slides/slide64.xml"/><Relationship Id="rId127" Type="http://schemas.openxmlformats.org/officeDocument/2006/relationships/slide" Target="slides/slide65.xml"/><Relationship Id="rId128" Type="http://schemas.openxmlformats.org/officeDocument/2006/relationships/slide" Target="slides/slide66.xml"/><Relationship Id="rId129" Type="http://schemas.openxmlformats.org/officeDocument/2006/relationships/slide" Target="slides/slide67.xml"/><Relationship Id="rId160" Type="http://schemas.openxmlformats.org/officeDocument/2006/relationships/slide" Target="slides/slide98.xml"/><Relationship Id="rId161" Type="http://schemas.openxmlformats.org/officeDocument/2006/relationships/slide" Target="slides/slide99.xml"/><Relationship Id="rId162" Type="http://schemas.openxmlformats.org/officeDocument/2006/relationships/slide" Target="slides/slide100.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163" Type="http://schemas.openxmlformats.org/officeDocument/2006/relationships/slide" Target="slides/slide101.xml"/><Relationship Id="rId164" Type="http://schemas.openxmlformats.org/officeDocument/2006/relationships/slide" Target="slides/slide102.xml"/><Relationship Id="rId165" Type="http://schemas.openxmlformats.org/officeDocument/2006/relationships/slide" Target="slides/slide103.xml"/><Relationship Id="rId166" Type="http://schemas.openxmlformats.org/officeDocument/2006/relationships/slide" Target="slides/slide104.xml"/><Relationship Id="rId167" Type="http://schemas.openxmlformats.org/officeDocument/2006/relationships/slide" Target="slides/slide105.xml"/><Relationship Id="rId168" Type="http://schemas.openxmlformats.org/officeDocument/2006/relationships/slide" Target="slides/slide106.xml"/><Relationship Id="rId169" Type="http://schemas.openxmlformats.org/officeDocument/2006/relationships/slide" Target="slides/slide107.xml"/><Relationship Id="rId200" Type="http://schemas.openxmlformats.org/officeDocument/2006/relationships/slide" Target="slides/slide138.xml"/><Relationship Id="rId201" Type="http://schemas.openxmlformats.org/officeDocument/2006/relationships/slide" Target="slides/slide139.xml"/><Relationship Id="rId202" Type="http://schemas.openxmlformats.org/officeDocument/2006/relationships/slide" Target="slides/slide140.xml"/><Relationship Id="rId203" Type="http://schemas.openxmlformats.org/officeDocument/2006/relationships/slide" Target="slides/slide141.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 Target="slides/slide1.xml"/><Relationship Id="rId64" Type="http://schemas.openxmlformats.org/officeDocument/2006/relationships/slide" Target="slides/slide2.xml"/><Relationship Id="rId65" Type="http://schemas.openxmlformats.org/officeDocument/2006/relationships/slide" Target="slides/slide3.xml"/><Relationship Id="rId66" Type="http://schemas.openxmlformats.org/officeDocument/2006/relationships/slide" Target="slides/slide4.xml"/><Relationship Id="rId67" Type="http://schemas.openxmlformats.org/officeDocument/2006/relationships/slide" Target="slides/slide5.xml"/><Relationship Id="rId68" Type="http://schemas.openxmlformats.org/officeDocument/2006/relationships/slide" Target="slides/slide6.xml"/><Relationship Id="rId69" Type="http://schemas.openxmlformats.org/officeDocument/2006/relationships/slide" Target="slides/slide7.xml"/><Relationship Id="rId204" Type="http://schemas.openxmlformats.org/officeDocument/2006/relationships/slide" Target="slides/slide142.xml"/><Relationship Id="rId205" Type="http://schemas.openxmlformats.org/officeDocument/2006/relationships/slide" Target="slides/slide143.xml"/><Relationship Id="rId206" Type="http://schemas.openxmlformats.org/officeDocument/2006/relationships/slide" Target="slides/slide144.xml"/><Relationship Id="rId207" Type="http://schemas.openxmlformats.org/officeDocument/2006/relationships/slide" Target="slides/slide145.xml"/><Relationship Id="rId208" Type="http://schemas.openxmlformats.org/officeDocument/2006/relationships/slide" Target="slides/slide146.xml"/><Relationship Id="rId209" Type="http://schemas.openxmlformats.org/officeDocument/2006/relationships/slide" Target="slides/slide147.xml"/><Relationship Id="rId130" Type="http://schemas.openxmlformats.org/officeDocument/2006/relationships/slide" Target="slides/slide68.xml"/><Relationship Id="rId131" Type="http://schemas.openxmlformats.org/officeDocument/2006/relationships/slide" Target="slides/slide69.xml"/><Relationship Id="rId132" Type="http://schemas.openxmlformats.org/officeDocument/2006/relationships/slide" Target="slides/slide70.xml"/><Relationship Id="rId133" Type="http://schemas.openxmlformats.org/officeDocument/2006/relationships/slide" Target="slides/slide71.xml"/><Relationship Id="rId134" Type="http://schemas.openxmlformats.org/officeDocument/2006/relationships/slide" Target="slides/slide72.xml"/><Relationship Id="rId135" Type="http://schemas.openxmlformats.org/officeDocument/2006/relationships/slide" Target="slides/slide73.xml"/><Relationship Id="rId136" Type="http://schemas.openxmlformats.org/officeDocument/2006/relationships/slide" Target="slides/slide74.xml"/><Relationship Id="rId137" Type="http://schemas.openxmlformats.org/officeDocument/2006/relationships/slide" Target="slides/slide75.xml"/><Relationship Id="rId138" Type="http://schemas.openxmlformats.org/officeDocument/2006/relationships/slide" Target="slides/slide76.xml"/><Relationship Id="rId139" Type="http://schemas.openxmlformats.org/officeDocument/2006/relationships/slide" Target="slides/slide77.xml"/><Relationship Id="rId170" Type="http://schemas.openxmlformats.org/officeDocument/2006/relationships/slide" Target="slides/slide108.xml"/><Relationship Id="rId171" Type="http://schemas.openxmlformats.org/officeDocument/2006/relationships/slide" Target="slides/slide109.xml"/><Relationship Id="rId172" Type="http://schemas.openxmlformats.org/officeDocument/2006/relationships/slide" Target="slides/slide110.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173" Type="http://schemas.openxmlformats.org/officeDocument/2006/relationships/slide" Target="slides/slide111.xml"/><Relationship Id="rId174" Type="http://schemas.openxmlformats.org/officeDocument/2006/relationships/slide" Target="slides/slide112.xml"/><Relationship Id="rId175" Type="http://schemas.openxmlformats.org/officeDocument/2006/relationships/slide" Target="slides/slide113.xml"/><Relationship Id="rId176" Type="http://schemas.openxmlformats.org/officeDocument/2006/relationships/slide" Target="slides/slide114.xml"/><Relationship Id="rId177" Type="http://schemas.openxmlformats.org/officeDocument/2006/relationships/slide" Target="slides/slide115.xml"/><Relationship Id="rId178" Type="http://schemas.openxmlformats.org/officeDocument/2006/relationships/slide" Target="slides/slide116.xml"/><Relationship Id="rId179" Type="http://schemas.openxmlformats.org/officeDocument/2006/relationships/slide" Target="slides/slide117.xml"/><Relationship Id="rId210" Type="http://schemas.openxmlformats.org/officeDocument/2006/relationships/slide" Target="slides/slide148.xml"/><Relationship Id="rId211" Type="http://schemas.openxmlformats.org/officeDocument/2006/relationships/slide" Target="slides/slide149.xml"/><Relationship Id="rId212" Type="http://schemas.openxmlformats.org/officeDocument/2006/relationships/slide" Target="slides/slide150.xml"/><Relationship Id="rId213" Type="http://schemas.openxmlformats.org/officeDocument/2006/relationships/slide" Target="slides/slide151.xml"/><Relationship Id="rId70" Type="http://schemas.openxmlformats.org/officeDocument/2006/relationships/slide" Target="slides/slide8.xml"/><Relationship Id="rId71" Type="http://schemas.openxmlformats.org/officeDocument/2006/relationships/slide" Target="slides/slide9.xml"/><Relationship Id="rId72" Type="http://schemas.openxmlformats.org/officeDocument/2006/relationships/slide" Target="slides/slide10.xml"/><Relationship Id="rId73" Type="http://schemas.openxmlformats.org/officeDocument/2006/relationships/slide" Target="slides/slide11.xml"/><Relationship Id="rId74" Type="http://schemas.openxmlformats.org/officeDocument/2006/relationships/slide" Target="slides/slide12.xml"/><Relationship Id="rId75" Type="http://schemas.openxmlformats.org/officeDocument/2006/relationships/slide" Target="slides/slide13.xml"/><Relationship Id="rId76" Type="http://schemas.openxmlformats.org/officeDocument/2006/relationships/slide" Target="slides/slide14.xml"/><Relationship Id="rId77" Type="http://schemas.openxmlformats.org/officeDocument/2006/relationships/slide" Target="slides/slide15.xml"/><Relationship Id="rId78" Type="http://schemas.openxmlformats.org/officeDocument/2006/relationships/slide" Target="slides/slide16.xml"/><Relationship Id="rId79" Type="http://schemas.openxmlformats.org/officeDocument/2006/relationships/slide" Target="slides/slide17.xml"/><Relationship Id="rId214" Type="http://schemas.openxmlformats.org/officeDocument/2006/relationships/slide" Target="slides/slide152.xml"/><Relationship Id="rId215" Type="http://schemas.openxmlformats.org/officeDocument/2006/relationships/slide" Target="slides/slide153.xml"/><Relationship Id="rId216" Type="http://schemas.openxmlformats.org/officeDocument/2006/relationships/slide" Target="slides/slide154.xml"/><Relationship Id="rId217" Type="http://schemas.openxmlformats.org/officeDocument/2006/relationships/slide" Target="slides/slide155.xml"/><Relationship Id="rId218" Type="http://schemas.openxmlformats.org/officeDocument/2006/relationships/slide" Target="slides/slide156.xml"/><Relationship Id="rId219" Type="http://schemas.openxmlformats.org/officeDocument/2006/relationships/slide" Target="slides/slide15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100" Type="http://schemas.openxmlformats.org/officeDocument/2006/relationships/slide" Target="slides/slide38.xml"/><Relationship Id="rId101" Type="http://schemas.openxmlformats.org/officeDocument/2006/relationships/slide" Target="slides/slide39.xml"/><Relationship Id="rId102" Type="http://schemas.openxmlformats.org/officeDocument/2006/relationships/slide" Target="slides/slide40.xml"/><Relationship Id="rId103" Type="http://schemas.openxmlformats.org/officeDocument/2006/relationships/slide" Target="slides/slide41.xml"/><Relationship Id="rId104" Type="http://schemas.openxmlformats.org/officeDocument/2006/relationships/slide" Target="slides/slide42.xml"/><Relationship Id="rId105" Type="http://schemas.openxmlformats.org/officeDocument/2006/relationships/slide" Target="slides/slide43.xml"/><Relationship Id="rId106" Type="http://schemas.openxmlformats.org/officeDocument/2006/relationships/slide" Target="slides/slide44.xml"/><Relationship Id="rId107" Type="http://schemas.openxmlformats.org/officeDocument/2006/relationships/slide" Target="slides/slide45.xml"/><Relationship Id="rId108" Type="http://schemas.openxmlformats.org/officeDocument/2006/relationships/slide" Target="slides/slide46.xml"/><Relationship Id="rId109" Type="http://schemas.openxmlformats.org/officeDocument/2006/relationships/slide" Target="slides/slide47.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40" Type="http://schemas.openxmlformats.org/officeDocument/2006/relationships/slide" Target="slides/slide78.xml"/><Relationship Id="rId141" Type="http://schemas.openxmlformats.org/officeDocument/2006/relationships/slide" Target="slides/slide79.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200">
                <a:cs typeface="+mn-cs"/>
              </a:defRPr>
            </a:lvl1pPr>
          </a:lstStyle>
          <a:p>
            <a:pPr>
              <a:defRPr/>
            </a:pPr>
            <a:endParaRPr lang="en-US"/>
          </a:p>
        </p:txBody>
      </p:sp>
      <p:sp>
        <p:nvSpPr>
          <p:cNvPr id="14339" name="Rectangle 3"/>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200">
                <a:cs typeface="+mn-cs"/>
              </a:defRPr>
            </a:lvl1pPr>
          </a:lstStyle>
          <a:p>
            <a:pPr>
              <a:defRPr/>
            </a:pPr>
            <a:endParaRPr lang="en-US"/>
          </a:p>
        </p:txBody>
      </p:sp>
      <p:sp>
        <p:nvSpPr>
          <p:cNvPr id="1434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sp>
      <p:sp>
        <p:nvSpPr>
          <p:cNvPr id="14341" name="Rectangle 5"/>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14342" name="Rectangle 6"/>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a:defRPr sz="1200">
                <a:cs typeface="+mn-cs"/>
              </a:defRPr>
            </a:lvl1pPr>
          </a:lstStyle>
          <a:p>
            <a:pPr>
              <a:defRPr/>
            </a:pPr>
            <a:endParaRPr lang="en-US"/>
          </a:p>
        </p:txBody>
      </p:sp>
      <p:sp>
        <p:nvSpPr>
          <p:cNvPr id="14343" name="Rectangle 7"/>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defRPr sz="1200">
                <a:cs typeface="+mn-cs"/>
              </a:defRPr>
            </a:lvl1pPr>
          </a:lstStyle>
          <a:p>
            <a:pPr>
              <a:defRPr/>
            </a:pPr>
            <a:fld id="{1B6ACE3B-2A35-154B-ADD2-C532B394484D}" type="slidenum">
              <a:rPr lang="en-US"/>
              <a:pPr>
                <a:defRPr/>
              </a:pPr>
              <a:t>‹#›</a:t>
            </a:fld>
            <a:endParaRPr lang="en-US"/>
          </a:p>
        </p:txBody>
      </p:sp>
    </p:spTree>
    <p:extLst>
      <p:ext uri="{BB962C8B-B14F-4D97-AF65-F5344CB8AC3E}">
        <p14:creationId xmlns:p14="http://schemas.microsoft.com/office/powerpoint/2010/main" val="241992086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charset="0"/>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2pPr>
    <a:lvl3pPr marL="9144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3pPr>
    <a:lvl4pPr marL="13716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4pPr>
    <a:lvl5pPr marL="18288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 Id="rId3" Type="http://schemas.openxmlformats.org/officeDocument/2006/relationships/hyperlink" Target="http://www.courierpostonline.com/article/20110122/NEWS01/101220343/Touring-trio-says-world-ends-on-May-21" TargetMode="Externa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31B1437-BD5F-C945-B1C0-FA3CDDE262A5}" type="slidenum">
              <a:rPr lang="en-US"/>
              <a:pPr>
                <a:defRPr/>
              </a:pPr>
              <a:t>1</a:t>
            </a:fld>
            <a:endParaRPr lang="en-US"/>
          </a:p>
        </p:txBody>
      </p:sp>
      <p:sp>
        <p:nvSpPr>
          <p:cNvPr id="3194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19491" name="Rectangle 3"/>
          <p:cNvSpPr>
            <a:spLocks noGrp="1" noChangeArrowheads="1"/>
          </p:cNvSpPr>
          <p:nvPr>
            <p:ph type="body" idx="1"/>
          </p:nvPr>
        </p:nvSpPr>
        <p:spPr/>
        <p:txBody>
          <a:bodyPr/>
          <a:lstStyle/>
          <a:p>
            <a:pPr>
              <a:defRPr/>
            </a:pPr>
            <a:endParaRPr lang="en-US" smtClean="0">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572FEF1-CE57-2E45-AB86-CF86D38D724E}" type="slidenum">
              <a:rPr lang="en-US" sz="1200">
                <a:solidFill>
                  <a:srgbClr val="000000"/>
                </a:solidFill>
              </a:rPr>
              <a:pPr/>
              <a:t>10</a:t>
            </a:fld>
            <a:endParaRPr lang="en-US" sz="1200">
              <a:solidFill>
                <a:srgbClr val="000000"/>
              </a:solidFill>
            </a:endParaRPr>
          </a:p>
        </p:txBody>
      </p:sp>
      <p:sp>
        <p:nvSpPr>
          <p:cNvPr id="287746" name="Rectangle 2"/>
          <p:cNvSpPr>
            <a:spLocks noGrp="1" noRot="1" noChangeAspect="1" noChangeArrowheads="1"/>
          </p:cNvSpPr>
          <p:nvPr>
            <p:ph type="sldImg"/>
          </p:nvPr>
        </p:nvSpPr>
        <p:spPr>
          <a:solidFill>
            <a:srgbClr val="FFFFFF"/>
          </a:solidFill>
          <a:ln/>
        </p:spPr>
      </p:sp>
      <p:sp>
        <p:nvSpPr>
          <p:cNvPr id="302083" name="Rectangle 3"/>
          <p:cNvSpPr>
            <a:spLocks noGrp="1" noChangeArrowheads="1"/>
          </p:cNvSpPr>
          <p:nvPr>
            <p:ph type="body" idx="1"/>
          </p:nvPr>
        </p:nvSpPr>
        <p:spPr>
          <a:xfrm>
            <a:off x="914400" y="4343400"/>
            <a:ext cx="5029200" cy="279180"/>
          </a:xfrm>
          <a:solidFill>
            <a:srgbClr val="FFFFFF"/>
          </a:solidFill>
          <a:ln>
            <a:solidFill>
              <a:srgbClr val="000000"/>
            </a:solidFill>
          </a:ln>
        </p:spPr>
        <p:txBody>
          <a:bodyPr/>
          <a:lstStyle/>
          <a:p>
            <a:pPr>
              <a:defRPr/>
            </a:pPr>
            <a:endParaRPr lang="en-US" smtClean="0">
              <a:cs typeface="+mn-cs"/>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43E85A9-C72B-9E49-8EF2-25156B006237}" type="slidenum">
              <a:rPr lang="en-GB" sz="1200">
                <a:solidFill>
                  <a:prstClr val="white"/>
                </a:solidFill>
              </a:rPr>
              <a:pPr/>
              <a:t>137</a:t>
            </a:fld>
            <a:endParaRPr lang="en-GB" sz="1200">
              <a:solidFill>
                <a:prstClr val="white"/>
              </a:solidFill>
            </a:endParaRPr>
          </a:p>
        </p:txBody>
      </p:sp>
      <p:sp>
        <p:nvSpPr>
          <p:cNvPr id="921602" name="Rectangle 2"/>
          <p:cNvSpPr>
            <a:spLocks noGrp="1" noRot="1" noChangeAspect="1" noChangeArrowheads="1"/>
          </p:cNvSpPr>
          <p:nvPr>
            <p:ph type="sldImg"/>
          </p:nvPr>
        </p:nvSpPr>
        <p:spPr>
          <a:solidFill>
            <a:srgbClr val="FFFFFF"/>
          </a:solidFill>
          <a:ln/>
        </p:spPr>
      </p:sp>
      <p:sp>
        <p:nvSpPr>
          <p:cNvPr id="92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5CED0A6-3036-654F-A449-C714DA5EC997}" type="slidenum">
              <a:rPr lang="en-GB" sz="1200">
                <a:solidFill>
                  <a:prstClr val="white"/>
                </a:solidFill>
              </a:rPr>
              <a:pPr/>
              <a:t>138</a:t>
            </a:fld>
            <a:endParaRPr lang="en-GB" sz="1200">
              <a:solidFill>
                <a:prstClr val="white"/>
              </a:solidFill>
            </a:endParaRPr>
          </a:p>
        </p:txBody>
      </p:sp>
      <p:sp>
        <p:nvSpPr>
          <p:cNvPr id="940034" name="Rectangle 2"/>
          <p:cNvSpPr>
            <a:spLocks noGrp="1" noRot="1" noChangeAspect="1" noChangeArrowheads="1"/>
          </p:cNvSpPr>
          <p:nvPr>
            <p:ph type="sldImg"/>
          </p:nvPr>
        </p:nvSpPr>
        <p:spPr>
          <a:solidFill>
            <a:srgbClr val="FFFFFF"/>
          </a:solidFill>
          <a:ln/>
        </p:spPr>
      </p:sp>
      <p:sp>
        <p:nvSpPr>
          <p:cNvPr id="940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4190695-545C-46C7-8F33-06C696B5388A}" type="slidenum">
              <a:rPr lang="en-GB" sz="1200">
                <a:solidFill>
                  <a:prstClr val="white"/>
                </a:solidFill>
              </a:rPr>
              <a:pPr/>
              <a:t>140</a:t>
            </a:fld>
            <a:endParaRPr lang="en-GB" sz="1200">
              <a:solidFill>
                <a:prstClr val="white"/>
              </a:solidFill>
            </a:endParaRPr>
          </a:p>
        </p:txBody>
      </p:sp>
      <p:sp>
        <p:nvSpPr>
          <p:cNvPr id="734210" name="Rectangle 2"/>
          <p:cNvSpPr>
            <a:spLocks noGrp="1" noRot="1" noChangeAspect="1" noChangeArrowheads="1" noTextEdit="1"/>
          </p:cNvSpPr>
          <p:nvPr>
            <p:ph type="sldImg"/>
          </p:nvPr>
        </p:nvSpPr>
        <p:spPr>
          <a:solidFill>
            <a:srgbClr val="FFFFFF"/>
          </a:solidFill>
          <a:ln/>
        </p:spPr>
      </p:sp>
      <p:sp>
        <p:nvSpPr>
          <p:cNvPr id="734211" name="Rectangle 3"/>
          <p:cNvSpPr>
            <a:spLocks noGrp="1" noChangeArrowheads="1"/>
          </p:cNvSpPr>
          <p:nvPr>
            <p:ph type="body" idx="1"/>
          </p:nvPr>
        </p:nvSpPr>
        <p:spPr>
          <a:solidFill>
            <a:srgbClr val="FFFFFF"/>
          </a:solidFill>
          <a:ln>
            <a:solidFill>
              <a:srgbClr val="000000"/>
            </a:solidFill>
          </a:ln>
        </p:spPr>
        <p:txBody>
          <a:bodyPr/>
          <a:lstStyle/>
          <a:p>
            <a:r>
              <a:rPr lang="en-US" dirty="0" smtClean="0"/>
              <a:t>Slides needing translation</a:t>
            </a:r>
            <a:r>
              <a:rPr lang="en-US" baseline="0" dirty="0" smtClean="0"/>
              <a:t> as of </a:t>
            </a:r>
            <a:r>
              <a:rPr lang="en-US" sz="1200" kern="1200" baseline="0" dirty="0" smtClean="0">
                <a:solidFill>
                  <a:schemeClr val="tx1"/>
                </a:solidFill>
                <a:latin typeface="Times New Roman" pitchFamily="-112" charset="0"/>
                <a:ea typeface="ＭＳ Ｐゴシック" pitchFamily="-108" charset="-128"/>
                <a:cs typeface="ＭＳ Ｐゴシック" pitchFamily="-108" charset="-128"/>
              </a:rPr>
              <a:t>12 Sep 2013: slides 90</a:t>
            </a:r>
            <a:r>
              <a:rPr lang="en-US" sz="1200" kern="1200" baseline="0" smtClean="0">
                <a:solidFill>
                  <a:schemeClr val="tx1"/>
                </a:solidFill>
                <a:latin typeface="Times New Roman" pitchFamily="-112" charset="0"/>
                <a:ea typeface="ＭＳ Ｐゴシック" pitchFamily="-108" charset="-128"/>
                <a:cs typeface="ＭＳ Ｐゴシック" pitchFamily="-108" charset="-128"/>
              </a:rPr>
              <a:t>-91, 146</a:t>
            </a:r>
            <a:endParaRPr lang="en-US" dirty="0" smtClean="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1D883BA-779D-9649-B35E-E8BD63DAEB08}" type="slidenum">
              <a:rPr lang="en-GB" sz="1200">
                <a:solidFill>
                  <a:prstClr val="white"/>
                </a:solidFill>
              </a:rPr>
              <a:pPr/>
              <a:t>142</a:t>
            </a:fld>
            <a:endParaRPr lang="en-GB" sz="1200">
              <a:solidFill>
                <a:prstClr val="white"/>
              </a:solidFill>
            </a:endParaRPr>
          </a:p>
        </p:txBody>
      </p:sp>
      <p:sp>
        <p:nvSpPr>
          <p:cNvPr id="986114" name="Rectangle 1026"/>
          <p:cNvSpPr>
            <a:spLocks noGrp="1" noRot="1" noChangeAspect="1" noChangeArrowheads="1"/>
          </p:cNvSpPr>
          <p:nvPr>
            <p:ph type="sldImg"/>
          </p:nvPr>
        </p:nvSpPr>
        <p:spPr>
          <a:solidFill>
            <a:srgbClr val="FFFFFF"/>
          </a:solidFill>
          <a:ln/>
        </p:spPr>
      </p:sp>
      <p:sp>
        <p:nvSpPr>
          <p:cNvPr id="98611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smtClean="0"/>
              <a:t>"While this distance may be literal and may designate the area of judgment as around the city of Jerusalem, it is of course impossible for the blood to reach a height where it would touch horses’ bridles. What this affirms is a tremendous bloodletting in which blood is spattered as high as the bridles of horses. This is a graphic picture of a great slaughter (Isa. 63:1-3). Other Scriptures (e.g., Rev. 16:14; Dan. 11:40-45) make it clear that there will be a world war of tremendous scope underway at the time of the second coming of Christ, and this may be a partial fulfillment of these prophecies"</a:t>
            </a:r>
            <a:r>
              <a:rPr lang="en-US" baseline="0" dirty="0" smtClean="0"/>
              <a:t> (Walvoord, BKC).</a:t>
            </a:r>
            <a:endParaRPr lang="en-US" dirty="0" smtClean="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144</a:t>
            </a:fld>
            <a:endParaRPr lang="en-GB">
              <a:solidFill>
                <a:prstClr val="black"/>
              </a:solidFill>
            </a:endParaRPr>
          </a:p>
        </p:txBody>
      </p:sp>
    </p:spTree>
    <p:extLst>
      <p:ext uri="{BB962C8B-B14F-4D97-AF65-F5344CB8AC3E}">
        <p14:creationId xmlns:p14="http://schemas.microsoft.com/office/powerpoint/2010/main" val="225411611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The Tribulation saints whom John saw and heard were standing by the “sea of glass” in heaven (Rev. 4:6), just as the Israelites stood by the Red Sea. They were singing “the song of Moses” and also “the song of the Lamb.” “The song of Moses” is recorded in Exodus 15, and its refrain is: “The Lord is my strength and song, and He is become my salvation” (Ex. 15:2). The 144,000 sang a song that nobody else could sing; but this is a song </a:t>
            </a:r>
            <a:r>
              <a:rPr lang="en-US" sz="1200" i="1" kern="1200" dirty="0" smtClean="0">
                <a:solidFill>
                  <a:schemeClr val="tx1"/>
                </a:solidFill>
                <a:effectLst/>
                <a:latin typeface="Times New Roman" pitchFamily="-112" charset="0"/>
                <a:ea typeface="ＭＳ Ｐゴシック" pitchFamily="-108" charset="-128"/>
                <a:cs typeface="ＭＳ Ｐゴシック" pitchFamily="-108" charset="-128"/>
              </a:rPr>
              <a:t>all</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saints can sing"</a:t>
            </a:r>
            <a:r>
              <a:rPr lang="en-US" sz="1200" kern="1200" baseline="0" dirty="0" smtClean="0">
                <a:solidFill>
                  <a:schemeClr val="tx1"/>
                </a:solidFill>
                <a:effectLst/>
                <a:latin typeface="Times New Roman" pitchFamily="-112" charset="0"/>
                <a:ea typeface="ＭＳ Ｐゴシック" pitchFamily="-108" charset="-128"/>
                <a:cs typeface="ＭＳ Ｐゴシック" pitchFamily="-108" charset="-128"/>
              </a:rPr>
              <a:t> (Wiersbe).</a:t>
            </a:r>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148</a:t>
            </a:fld>
            <a:endParaRPr lang="en-GB">
              <a:solidFill>
                <a:prstClr val="black"/>
              </a:solidFill>
            </a:endParaRPr>
          </a:p>
        </p:txBody>
      </p:sp>
    </p:spTree>
    <p:extLst>
      <p:ext uri="{BB962C8B-B14F-4D97-AF65-F5344CB8AC3E}">
        <p14:creationId xmlns:p14="http://schemas.microsoft.com/office/powerpoint/2010/main" val="319310705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E849714-85B0-3B44-9D6C-8A15D296FFC0}" type="slidenum">
              <a:rPr lang="en-GB" sz="1200">
                <a:solidFill>
                  <a:srgbClr val="FFFFFF"/>
                </a:solidFill>
              </a:rPr>
              <a:pPr/>
              <a:t>156</a:t>
            </a:fld>
            <a:endParaRPr lang="en-GB" sz="1200">
              <a:solidFill>
                <a:srgbClr val="FFFFFF"/>
              </a:solidFill>
            </a:endParaRPr>
          </a:p>
        </p:txBody>
      </p:sp>
      <p:sp>
        <p:nvSpPr>
          <p:cNvPr id="994306" name="Rectangle 2"/>
          <p:cNvSpPr>
            <a:spLocks noGrp="1" noRot="1" noChangeAspect="1" noChangeArrowheads="1"/>
          </p:cNvSpPr>
          <p:nvPr>
            <p:ph type="sldImg"/>
          </p:nvPr>
        </p:nvSpPr>
        <p:spPr>
          <a:solidFill>
            <a:srgbClr val="FFFFFF"/>
          </a:solidFill>
          <a:ln/>
        </p:spPr>
      </p:sp>
      <p:sp>
        <p:nvSpPr>
          <p:cNvPr id="9943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7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766A9C1-E42B-9F4A-963A-948D484ABE1F}" type="slidenum">
              <a:rPr lang="en-GB" sz="1200">
                <a:solidFill>
                  <a:prstClr val="white"/>
                </a:solidFill>
              </a:rPr>
              <a:pPr/>
              <a:t>158</a:t>
            </a:fld>
            <a:endParaRPr lang="en-GB" sz="1200">
              <a:solidFill>
                <a:prstClr val="white"/>
              </a:solidFill>
            </a:endParaRPr>
          </a:p>
        </p:txBody>
      </p:sp>
      <p:sp>
        <p:nvSpPr>
          <p:cNvPr id="997378" name="Rectangle 2"/>
          <p:cNvSpPr>
            <a:spLocks noGrp="1" noRot="1" noChangeAspect="1" noChangeArrowheads="1"/>
          </p:cNvSpPr>
          <p:nvPr>
            <p:ph type="sldImg"/>
          </p:nvPr>
        </p:nvSpPr>
        <p:spPr>
          <a:solidFill>
            <a:srgbClr val="FFFFFF"/>
          </a:solidFill>
          <a:ln/>
        </p:spPr>
      </p:sp>
      <p:sp>
        <p:nvSpPr>
          <p:cNvPr id="99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FFC440B-4BAF-408F-9598-8BC955528D9E}" type="slidenum">
              <a:rPr lang="en-GB" sz="1200">
                <a:solidFill>
                  <a:prstClr val="white"/>
                </a:solidFill>
              </a:rPr>
              <a:pPr/>
              <a:t>162</a:t>
            </a:fld>
            <a:endParaRPr lang="en-GB" sz="1200">
              <a:solidFill>
                <a:prstClr val="white"/>
              </a:solidFill>
            </a:endParaRPr>
          </a:p>
        </p:txBody>
      </p:sp>
      <p:sp>
        <p:nvSpPr>
          <p:cNvPr id="74342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A57FD3C7-C7EF-49F2-803A-411E9A6EC236}" type="slidenum">
              <a:rPr lang="en-GB" sz="1200">
                <a:solidFill>
                  <a:prstClr val="white"/>
                </a:solidFill>
                <a:cs typeface="+mn-cs"/>
              </a:rPr>
              <a:pPr algn="r"/>
              <a:t>162</a:t>
            </a:fld>
            <a:endParaRPr lang="en-GB" sz="1200">
              <a:solidFill>
                <a:prstClr val="white"/>
              </a:solidFill>
              <a:cs typeface="+mn-cs"/>
            </a:endParaRPr>
          </a:p>
        </p:txBody>
      </p:sp>
      <p:sp>
        <p:nvSpPr>
          <p:cNvPr id="743427" name="Rectangle 2"/>
          <p:cNvSpPr>
            <a:spLocks noGrp="1" noRot="1" noChangeAspect="1" noChangeArrowheads="1" noTextEdit="1"/>
          </p:cNvSpPr>
          <p:nvPr>
            <p:ph type="sldImg"/>
          </p:nvPr>
        </p:nvSpPr>
        <p:spPr>
          <a:ln/>
        </p:spPr>
      </p:sp>
      <p:sp>
        <p:nvSpPr>
          <p:cNvPr id="743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419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nchor="b">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E02952C4-79FB-DD4C-9A21-165D0207C414}" type="slidenum">
              <a:rPr lang="en-GB" sz="1200" smtClean="0">
                <a:solidFill>
                  <a:prstClr val="white"/>
                </a:solidFill>
              </a:rPr>
              <a:pPr algn="r"/>
              <a:t>163</a:t>
            </a:fld>
            <a:endParaRPr lang="en-GB" sz="1200" smtClean="0">
              <a:solidFill>
                <a:prstClr val="white"/>
              </a:solidFill>
            </a:endParaRPr>
          </a:p>
        </p:txBody>
      </p:sp>
      <p:sp>
        <p:nvSpPr>
          <p:cNvPr id="904195" name="Rectangle 2"/>
          <p:cNvSpPr>
            <a:spLocks noGrp="1" noRot="1" noChangeAspect="1" noChangeArrowheads="1" noTextEdit="1"/>
          </p:cNvSpPr>
          <p:nvPr>
            <p:ph type="sldImg"/>
          </p:nvPr>
        </p:nvSpPr>
        <p:spPr>
          <a:solidFill>
            <a:srgbClr val="FFFFFF"/>
          </a:solidFill>
          <a:ln/>
        </p:spPr>
      </p:sp>
      <p:sp>
        <p:nvSpPr>
          <p:cNvPr id="904196"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r>
              <a:rPr lang="en-US">
                <a:latin typeface="Times New Roman" charset="0"/>
                <a:ea typeface="ＭＳ Ｐゴシック" charset="0"/>
                <a:cs typeface="ＭＳ Ｐゴシック" charset="0"/>
              </a:rPr>
              <a:t>No one really knows the identity of the army of 200 million.  Traditionally this was thought to be China…</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2A60F708-7CC2-E045-82A4-649AD8136A35}" type="slidenum">
              <a:rPr lang="en-US" altLang="zh-CN" smtClean="0">
                <a:solidFill>
                  <a:prstClr val="black"/>
                </a:solidFill>
              </a:rPr>
              <a:pPr>
                <a:defRPr/>
              </a:pPr>
              <a:t>11</a:t>
            </a:fld>
            <a:endParaRPr lang="en-US" altLang="zh-CN">
              <a:solidFill>
                <a:prstClr val="black"/>
              </a:solidFill>
            </a:endParaRPr>
          </a:p>
        </p:txBody>
      </p:sp>
    </p:spTree>
    <p:extLst>
      <p:ext uri="{BB962C8B-B14F-4D97-AF65-F5344CB8AC3E}">
        <p14:creationId xmlns:p14="http://schemas.microsoft.com/office/powerpoint/2010/main" val="80663964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4545"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FF511E66-FF89-FC4A-8D31-A4825F6BF4B8}" type="slidenum">
              <a:rPr lang="en-GB" sz="1200">
                <a:solidFill>
                  <a:prstClr val="white"/>
                </a:solidFill>
              </a:rPr>
              <a:pPr algn="r"/>
              <a:t>164</a:t>
            </a:fld>
            <a:endParaRPr lang="en-GB" sz="1200">
              <a:solidFill>
                <a:prstClr val="white"/>
              </a:solidFill>
            </a:endParaRPr>
          </a:p>
        </p:txBody>
      </p:sp>
      <p:sp>
        <p:nvSpPr>
          <p:cNvPr id="1004546" name="Rectangle 2"/>
          <p:cNvSpPr>
            <a:spLocks noGrp="1" noRot="1" noChangeAspect="1" noChangeArrowheads="1" noTextEdit="1"/>
          </p:cNvSpPr>
          <p:nvPr>
            <p:ph type="sldImg"/>
          </p:nvPr>
        </p:nvSpPr>
        <p:spPr>
          <a:solidFill>
            <a:srgbClr val="FFFFFF"/>
          </a:solidFill>
          <a:ln/>
        </p:spPr>
      </p:sp>
      <p:sp>
        <p:nvSpPr>
          <p:cNvPr id="1004547"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r>
              <a:rPr lang="en-US">
                <a:latin typeface="Times New Roman" charset="0"/>
                <a:ea typeface="ＭＳ Ｐゴシック" charset="0"/>
                <a:cs typeface="ＭＳ Ｐゴシック" charset="0"/>
              </a:rPr>
              <a:t>No one really knows the identity of the army of 200 million.  Traditionally this was thought to be Russia or China, but note that these are KINGS (plural), so many other armies could be included.  8 of the 10 largest armies of the world are east of Israel! www.bizbrowse.com/wordpress/2012/pages/1/top_ten_armies.html</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49242E9-282A-EA4D-97EF-A2D8CCE4E569}" type="slidenum">
              <a:rPr lang="en-GB" sz="1200">
                <a:solidFill>
                  <a:prstClr val="white"/>
                </a:solidFill>
              </a:rPr>
              <a:pPr/>
              <a:t>166</a:t>
            </a:fld>
            <a:endParaRPr lang="en-GB" sz="1200">
              <a:solidFill>
                <a:prstClr val="white"/>
              </a:solidFill>
            </a:endParaRPr>
          </a:p>
        </p:txBody>
      </p:sp>
      <p:sp>
        <p:nvSpPr>
          <p:cNvPr id="1006594" name="Rectangle 2"/>
          <p:cNvSpPr>
            <a:spLocks noGrp="1" noRot="1" noChangeAspect="1" noChangeArrowheads="1"/>
          </p:cNvSpPr>
          <p:nvPr>
            <p:ph type="sldImg"/>
          </p:nvPr>
        </p:nvSpPr>
        <p:spPr>
          <a:solidFill>
            <a:srgbClr val="FFFFFF"/>
          </a:solidFill>
          <a:ln/>
        </p:spPr>
      </p:sp>
      <p:sp>
        <p:nvSpPr>
          <p:cNvPr id="1006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1" name="Rectangle 2"/>
          <p:cNvSpPr>
            <a:spLocks noGrp="1" noRot="1" noChangeAspect="1" noChangeArrowheads="1" noTextEdit="1"/>
          </p:cNvSpPr>
          <p:nvPr>
            <p:ph type="sldImg"/>
          </p:nvPr>
        </p:nvSpPr>
        <p:spPr>
          <a:ln/>
        </p:spPr>
      </p:sp>
      <p:sp>
        <p:nvSpPr>
          <p:cNvPr id="1008642"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http://myweathercontent.myweather.net/webhd/pkg/v2/template3.html?host=whio&amp;section=4&amp;page=42&amp;story=350</a:t>
            </a: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fld id="{E71FD3BA-F0B8-DA4C-B590-69A23FF2915B}" type="slidenum">
              <a:rPr lang="en-US" sz="1200" b="0">
                <a:solidFill>
                  <a:srgbClr val="000000"/>
                </a:solidFill>
                <a:latin typeface="Times New Roman" charset="0"/>
              </a:rPr>
              <a:pPr/>
              <a:t>169</a:t>
            </a:fld>
            <a:endParaRPr lang="en-US" sz="1200" b="0">
              <a:solidFill>
                <a:srgbClr val="000000"/>
              </a:solidFill>
              <a:latin typeface="Times New Roman" charset="0"/>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r>
              <a:rPr lang="en-US" dirty="0" smtClean="0">
                <a:latin typeface="Arial" charset="0"/>
              </a:rPr>
              <a:t>The explanation for free!</a:t>
            </a:r>
          </a:p>
          <a:p>
            <a:pPr eaLnBrk="1" hangingPunct="1"/>
            <a:r>
              <a:rPr lang="en-US" dirty="0" smtClean="0">
                <a:latin typeface="Arial" charset="0"/>
              </a:rPr>
              <a:t>Future (Eschatology) link address</a:t>
            </a:r>
            <a:endParaRPr lang="en-US" dirty="0">
              <a:latin typeface="Arial"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2A60F708-7CC2-E045-82A4-649AD8136A35}" type="slidenum">
              <a:rPr lang="en-US" altLang="zh-CN" smtClean="0">
                <a:solidFill>
                  <a:prstClr val="black"/>
                </a:solidFill>
              </a:rPr>
              <a:pPr>
                <a:defRPr/>
              </a:pPr>
              <a:t>12</a:t>
            </a:fld>
            <a:endParaRPr lang="en-US" altLang="zh-CN">
              <a:solidFill>
                <a:prstClr val="black"/>
              </a:solidFill>
            </a:endParaRPr>
          </a:p>
        </p:txBody>
      </p:sp>
    </p:spTree>
    <p:extLst>
      <p:ext uri="{BB962C8B-B14F-4D97-AF65-F5344CB8AC3E}">
        <p14:creationId xmlns:p14="http://schemas.microsoft.com/office/powerpoint/2010/main" val="489457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Slide Image Placeholder 1"/>
          <p:cNvSpPr>
            <a:spLocks noGrp="1" noRot="1" noChangeAspect="1" noTextEdit="1"/>
          </p:cNvSpPr>
          <p:nvPr>
            <p:ph type="sldImg"/>
          </p:nvPr>
        </p:nvSpPr>
        <p:spPr>
          <a:ln/>
        </p:spPr>
      </p:sp>
      <p:sp>
        <p:nvSpPr>
          <p:cNvPr id="29901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ma14="http://schemas.microsoft.com/office/mac/drawingml/2011/main" val="1"/>
            </a:ext>
          </a:extLst>
        </p:spPr>
        <p:txBody>
          <a:bodyPr/>
          <a:lstStyle/>
          <a:p>
            <a:endParaRPr lang="en-US">
              <a:latin typeface="Times New Roman" charset="0"/>
            </a:endParaRPr>
          </a:p>
        </p:txBody>
      </p:sp>
      <p:sp>
        <p:nvSpPr>
          <p:cNvPr id="29901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B485581-3AFC-7245-9380-0E2F1CA4FA7D}" type="slidenum">
              <a:rPr lang="en-US" sz="1200">
                <a:solidFill>
                  <a:prstClr val="black"/>
                </a:solidFill>
              </a:rPr>
              <a:pPr eaLnBrk="1" hangingPunct="1"/>
              <a:t>19</a:t>
            </a:fld>
            <a:endParaRPr lang="en-US" sz="1200">
              <a:solidFill>
                <a:prstClr val="black"/>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1058" name="Rectangle 3"/>
          <p:cNvSpPr>
            <a:spLocks noGrp="1" noChangeArrowheads="1"/>
          </p:cNvSpPr>
          <p:nvPr>
            <p:ph type="dt" sz="quarter"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GB" sz="1200">
                <a:solidFill>
                  <a:srgbClr val="FFFFFF"/>
                </a:solidFill>
              </a:rPr>
              <a:t>10/06/10</a:t>
            </a:r>
          </a:p>
        </p:txBody>
      </p:sp>
      <p:sp>
        <p:nvSpPr>
          <p:cNvPr id="30105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CAB2553-EB9D-6646-9DD0-553ECBBCABDC}" type="slidenum">
              <a:rPr lang="en-GB" sz="1200">
                <a:solidFill>
                  <a:srgbClr val="FFFFFF"/>
                </a:solidFill>
              </a:rPr>
              <a:pPr eaLnBrk="1" hangingPunct="1"/>
              <a:t>20</a:t>
            </a:fld>
            <a:endParaRPr lang="en-GB" sz="1200">
              <a:solidFill>
                <a:srgbClr val="FFFFFF"/>
              </a:solidFill>
            </a:endParaRPr>
          </a:p>
        </p:txBody>
      </p:sp>
      <p:sp>
        <p:nvSpPr>
          <p:cNvPr id="30106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eaLnBrk="1" hangingPunct="1">
              <a:buClr>
                <a:srgbClr val="000000"/>
              </a:buClr>
              <a:buFont typeface="Calibri" charset="0"/>
              <a:buNone/>
            </a:pPr>
            <a:fld id="{6EDCC2BE-56B0-5945-9C0D-B04D8235DEDB}" type="slidenum">
              <a:rPr lang="en-GB" sz="1200">
                <a:solidFill>
                  <a:srgbClr val="000000"/>
                </a:solidFill>
                <a:latin typeface="Calibri" charset="0"/>
              </a:rPr>
              <a:pPr algn="r" eaLnBrk="1" hangingPunct="1">
                <a:buClr>
                  <a:srgbClr val="000000"/>
                </a:buClr>
                <a:buFont typeface="Calibri" charset="0"/>
                <a:buNone/>
              </a:pPr>
              <a:t>20</a:t>
            </a:fld>
            <a:endParaRPr lang="en-GB" sz="1200">
              <a:solidFill>
                <a:srgbClr val="000000"/>
              </a:solidFill>
              <a:latin typeface="Calibri" charset="0"/>
            </a:endParaRPr>
          </a:p>
        </p:txBody>
      </p:sp>
      <p:sp>
        <p:nvSpPr>
          <p:cNvPr id="3010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lnSpc>
                <a:spcPct val="93000"/>
              </a:lnSpc>
              <a:buClr>
                <a:srgbClr val="FFFFFF"/>
              </a:buClr>
            </a:pPr>
            <a:endParaRPr lang="en-US">
              <a:solidFill>
                <a:srgbClr val="FFFFFF"/>
              </a:solidFill>
              <a:latin typeface="Arial" charset="0"/>
            </a:endParaRPr>
          </a:p>
        </p:txBody>
      </p:sp>
      <p:sp>
        <p:nvSpPr>
          <p:cNvPr id="30106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val="1"/>
            </a:ext>
          </a:extLst>
        </p:spPr>
        <p:txBody>
          <a:bodyPr anchor="ctr"/>
          <a:lstStyle/>
          <a:p>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3106" name="Rectangle 3"/>
          <p:cNvSpPr>
            <a:spLocks noGrp="1" noChangeArrowheads="1"/>
          </p:cNvSpPr>
          <p:nvPr>
            <p:ph type="dt" sz="quarter"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GB" sz="1200">
                <a:solidFill>
                  <a:srgbClr val="FFFFFF"/>
                </a:solidFill>
              </a:rPr>
              <a:t>10/06/10</a:t>
            </a:r>
          </a:p>
        </p:txBody>
      </p:sp>
      <p:sp>
        <p:nvSpPr>
          <p:cNvPr id="30310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22174D2-15BC-FE43-9571-3BFF9E115344}" type="slidenum">
              <a:rPr lang="en-GB" sz="1200">
                <a:solidFill>
                  <a:srgbClr val="FFFFFF"/>
                </a:solidFill>
              </a:rPr>
              <a:pPr eaLnBrk="1" hangingPunct="1"/>
              <a:t>21</a:t>
            </a:fld>
            <a:endParaRPr lang="en-GB" sz="1200">
              <a:solidFill>
                <a:srgbClr val="FFFFFF"/>
              </a:solidFill>
            </a:endParaRPr>
          </a:p>
        </p:txBody>
      </p:sp>
      <p:sp>
        <p:nvSpPr>
          <p:cNvPr id="3031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eaLnBrk="1" hangingPunct="1">
              <a:buClr>
                <a:srgbClr val="000000"/>
              </a:buClr>
              <a:buFont typeface="Calibri" charset="0"/>
              <a:buNone/>
            </a:pPr>
            <a:fld id="{F9CAAAD8-880D-6A47-AE7A-743028064939}" type="slidenum">
              <a:rPr lang="en-GB" sz="1200">
                <a:solidFill>
                  <a:srgbClr val="000000"/>
                </a:solidFill>
                <a:latin typeface="Calibri" charset="0"/>
              </a:rPr>
              <a:pPr algn="r" eaLnBrk="1" hangingPunct="1">
                <a:buClr>
                  <a:srgbClr val="000000"/>
                </a:buClr>
                <a:buFont typeface="Calibri" charset="0"/>
                <a:buNone/>
              </a:pPr>
              <a:t>21</a:t>
            </a:fld>
            <a:endParaRPr lang="en-GB" sz="1200">
              <a:solidFill>
                <a:srgbClr val="000000"/>
              </a:solidFill>
              <a:latin typeface="Calibri" charset="0"/>
            </a:endParaRPr>
          </a:p>
        </p:txBody>
      </p:sp>
      <p:sp>
        <p:nvSpPr>
          <p:cNvPr id="3031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lnSpc>
                <a:spcPct val="93000"/>
              </a:lnSpc>
              <a:buClr>
                <a:srgbClr val="FFFFFF"/>
              </a:buClr>
            </a:pPr>
            <a:endParaRPr lang="en-US">
              <a:solidFill>
                <a:srgbClr val="FFFFFF"/>
              </a:solidFill>
              <a:latin typeface="Arial" charset="0"/>
            </a:endParaRPr>
          </a:p>
        </p:txBody>
      </p:sp>
      <p:sp>
        <p:nvSpPr>
          <p:cNvPr id="30311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val="1"/>
            </a:ext>
          </a:extLst>
        </p:spPr>
        <p:txBody>
          <a:bodyPr anchor="ctr"/>
          <a:lstStyle/>
          <a:p>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5154" name="Rectangle 3"/>
          <p:cNvSpPr>
            <a:spLocks noGrp="1" noChangeArrowheads="1"/>
          </p:cNvSpPr>
          <p:nvPr>
            <p:ph type="dt" sz="quarter"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tx1"/>
                </a:solidFill>
                <a:latin typeface="Times New Roman" charset="0"/>
                <a:ea typeface="ＭＳ Ｐゴシック" charset="0"/>
              </a:defRPr>
            </a:lvl2pPr>
            <a:lvl3pPr marL="11430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3pPr>
            <a:lvl4pPr marL="16002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4pPr>
            <a:lvl5pPr marL="20574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9pPr>
          </a:lstStyle>
          <a:p>
            <a:pPr eaLnBrk="1" hangingPunct="1"/>
            <a:r>
              <a:rPr lang="en-GB" sz="1200">
                <a:solidFill>
                  <a:srgbClr val="FFFFFF"/>
                </a:solidFill>
                <a:latin typeface="Calibri" charset="0"/>
              </a:rPr>
              <a:t>10/06/10</a:t>
            </a:r>
          </a:p>
        </p:txBody>
      </p:sp>
      <p:sp>
        <p:nvSpPr>
          <p:cNvPr id="30515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tx1"/>
                </a:solidFill>
                <a:latin typeface="Times New Roman" charset="0"/>
                <a:ea typeface="ＭＳ Ｐゴシック" charset="0"/>
              </a:defRPr>
            </a:lvl2pPr>
            <a:lvl3pPr marL="11430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3pPr>
            <a:lvl4pPr marL="16002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4pPr>
            <a:lvl5pPr marL="2057400" indent="-228600" eaLnBrk="0" hangingPunct="0">
              <a:tabLst>
                <a:tab pos="723900" algn="l"/>
                <a:tab pos="1447800" algn="l"/>
                <a:tab pos="2171700" algn="l"/>
                <a:tab pos="2895600"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Times New Roman" charset="0"/>
                <a:ea typeface="ＭＳ Ｐゴシック" charset="0"/>
              </a:defRPr>
            </a:lvl9pPr>
          </a:lstStyle>
          <a:p>
            <a:pPr eaLnBrk="1" hangingPunct="1"/>
            <a:fld id="{BFD754D4-7A0C-5641-B640-6E06BC43147F}" type="slidenum">
              <a:rPr lang="en-GB" sz="1200">
                <a:solidFill>
                  <a:srgbClr val="FFFFFF"/>
                </a:solidFill>
                <a:latin typeface="Calibri" charset="0"/>
              </a:rPr>
              <a:pPr eaLnBrk="1" hangingPunct="1"/>
              <a:t>22</a:t>
            </a:fld>
            <a:endParaRPr lang="en-GB" sz="1200">
              <a:solidFill>
                <a:srgbClr val="FFFFFF"/>
              </a:solidFill>
              <a:latin typeface="Calibri" charset="0"/>
            </a:endParaRPr>
          </a:p>
        </p:txBody>
      </p:sp>
      <p:sp>
        <p:nvSpPr>
          <p:cNvPr id="3051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algn="r" eaLnBrk="1" hangingPunct="1">
              <a:buClr>
                <a:srgbClr val="000000"/>
              </a:buClr>
              <a:buFont typeface="Calibri" charset="0"/>
              <a:buNone/>
            </a:pPr>
            <a:fld id="{43120CE0-2ACE-6340-8B99-0B8595D3C8DB}" type="slidenum">
              <a:rPr lang="en-GB" sz="1200">
                <a:solidFill>
                  <a:srgbClr val="000000"/>
                </a:solidFill>
                <a:latin typeface="Calibri" charset="0"/>
              </a:rPr>
              <a:pPr algn="r" eaLnBrk="1" hangingPunct="1">
                <a:buClr>
                  <a:srgbClr val="000000"/>
                </a:buClr>
                <a:buFont typeface="Calibri" charset="0"/>
                <a:buNone/>
              </a:pPr>
              <a:t>22</a:t>
            </a:fld>
            <a:endParaRPr lang="en-GB" sz="1200">
              <a:solidFill>
                <a:srgbClr val="000000"/>
              </a:solidFill>
              <a:latin typeface="Calibri" charset="0"/>
            </a:endParaRPr>
          </a:p>
        </p:txBody>
      </p:sp>
      <p:sp>
        <p:nvSpPr>
          <p:cNvPr id="3051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lnSpc>
                <a:spcPct val="93000"/>
              </a:lnSpc>
              <a:buClr>
                <a:srgbClr val="FFFFFF"/>
              </a:buClr>
            </a:pPr>
            <a:endParaRPr lang="en-US">
              <a:solidFill>
                <a:srgbClr val="FFFFFF"/>
              </a:solidFill>
              <a:latin typeface="Arial" charset="0"/>
            </a:endParaRPr>
          </a:p>
        </p:txBody>
      </p:sp>
      <p:sp>
        <p:nvSpPr>
          <p:cNvPr id="30515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val="1"/>
            </a:ext>
          </a:extLst>
        </p:spPr>
        <p:txBody>
          <a:bodyPr anchor="ctr"/>
          <a:lstStyle/>
          <a:p>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16247B30-90DF-F342-8EC6-C6DBC9507314}" type="slidenum">
              <a:rPr lang="zh-CN" altLang="en-US">
                <a:solidFill>
                  <a:srgbClr val="000000"/>
                </a:solidFill>
                <a:ea typeface="宋体" charset="0"/>
                <a:cs typeface="宋体" charset="0"/>
              </a:rPr>
              <a:pPr/>
              <a:t>23</a:t>
            </a:fld>
            <a:endParaRPr lang="en-US" altLang="zh-CN">
              <a:solidFill>
                <a:srgbClr val="000000"/>
              </a:solidFill>
              <a:ea typeface="宋体" charset="0"/>
              <a:cs typeface="宋体" charset="0"/>
            </a:endParaRPr>
          </a:p>
        </p:txBody>
      </p:sp>
      <p:sp>
        <p:nvSpPr>
          <p:cNvPr id="212994" name="Rectangle 2"/>
          <p:cNvSpPr>
            <a:spLocks noGrp="1" noRot="1" noChangeAspect="1" noChangeArrowheads="1"/>
          </p:cNvSpPr>
          <p:nvPr>
            <p:ph type="sldImg"/>
          </p:nvPr>
        </p:nvSpPr>
        <p:spPr>
          <a:xfrm>
            <a:off x="1152525" y="692150"/>
            <a:ext cx="4554538" cy="34163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spcBef>
                <a:spcPct val="0"/>
              </a:spcBef>
            </a:pPr>
            <a:endParaRPr lang="zh-CN" altLang="en-US">
              <a:latin typeface="Arial"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EAC5104-C140-634A-8C0A-C9A2F26B0879}" type="slidenum">
              <a:rPr lang="en-US" sz="1200">
                <a:solidFill>
                  <a:srgbClr val="000000"/>
                </a:solidFill>
              </a:rPr>
              <a:pPr eaLnBrk="1" hangingPunct="1"/>
              <a:t>24</a:t>
            </a:fld>
            <a:endParaRPr lang="en-US" sz="1200">
              <a:solidFill>
                <a:srgbClr val="000000"/>
              </a:solidFill>
            </a:endParaRPr>
          </a:p>
        </p:txBody>
      </p:sp>
      <p:sp>
        <p:nvSpPr>
          <p:cNvPr id="139266" name="Rectangle 1026"/>
          <p:cNvSpPr>
            <a:spLocks noGrp="1" noRot="1" noChangeAspect="1" noChangeArrowheads="1" noTextEdit="1"/>
          </p:cNvSpPr>
          <p:nvPr>
            <p:ph type="sldImg"/>
          </p:nvPr>
        </p:nvSpPr>
        <p:spPr>
          <a:solidFill>
            <a:srgbClr val="FFFFFF"/>
          </a:solidFill>
          <a:ln/>
        </p:spPr>
      </p:sp>
      <p:sp>
        <p:nvSpPr>
          <p:cNvPr id="139267"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8306"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r>
              <a:rPr lang="en-GB" sz="1200">
                <a:solidFill>
                  <a:srgbClr val="FFFFFF"/>
                </a:solidFill>
                <a:latin typeface="Calibri" charset="0"/>
              </a:rPr>
              <a:t>10/06/10</a:t>
            </a:r>
          </a:p>
        </p:txBody>
      </p:sp>
      <p:sp>
        <p:nvSpPr>
          <p:cNvPr id="73830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fld id="{8C2737D7-847C-2E42-9B0E-4B4C191AC380}" type="slidenum">
              <a:rPr lang="en-GB" sz="1200">
                <a:solidFill>
                  <a:srgbClr val="FFFFFF"/>
                </a:solidFill>
                <a:latin typeface="Calibri" charset="0"/>
              </a:rPr>
              <a:pPr eaLnBrk="1" hangingPunct="1"/>
              <a:t>27</a:t>
            </a:fld>
            <a:endParaRPr lang="en-GB" sz="1200">
              <a:solidFill>
                <a:srgbClr val="FFFFFF"/>
              </a:solidFill>
              <a:latin typeface="Calibri" charset="0"/>
            </a:endParaRPr>
          </a:p>
        </p:txBody>
      </p:sp>
      <p:sp>
        <p:nvSpPr>
          <p:cNvPr id="7383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Calibri" charset="0"/>
              <a:buNone/>
            </a:pPr>
            <a:fld id="{3EAFC012-E3AC-B14B-99BB-1FFEEAEF3BC5}" type="slidenum">
              <a:rPr lang="en-GB" sz="1200">
                <a:solidFill>
                  <a:srgbClr val="000000"/>
                </a:solidFill>
                <a:latin typeface="Calibri" charset="0"/>
              </a:rPr>
              <a:pPr algn="r" eaLnBrk="1" hangingPunct="1">
                <a:buClr>
                  <a:srgbClr val="000000"/>
                </a:buClr>
                <a:buSzPct val="100000"/>
                <a:buFont typeface="Calibri" charset="0"/>
                <a:buNone/>
              </a:pPr>
              <a:t>27</a:t>
            </a:fld>
            <a:endParaRPr lang="en-GB" sz="1200">
              <a:solidFill>
                <a:srgbClr val="000000"/>
              </a:solidFill>
              <a:latin typeface="Calibri" charset="0"/>
            </a:endParaRPr>
          </a:p>
        </p:txBody>
      </p:sp>
      <p:sp>
        <p:nvSpPr>
          <p:cNvPr id="7383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lnSpc>
                <a:spcPct val="93000"/>
              </a:lnSpc>
              <a:buClr>
                <a:srgbClr val="FFFFFF"/>
              </a:buClr>
              <a:buSzPct val="100000"/>
              <a:buFont typeface="Arial" charset="0"/>
              <a:buNone/>
            </a:pPr>
            <a:endParaRPr lang="en-US">
              <a:solidFill>
                <a:srgbClr val="FFFFFF"/>
              </a:solidFill>
            </a:endParaRPr>
          </a:p>
        </p:txBody>
      </p:sp>
      <p:sp>
        <p:nvSpPr>
          <p:cNvPr id="73831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43C54FC-3E44-3442-A702-61A0E9116DE3}" type="slidenum">
              <a:rPr lang="en-GB" sz="1200">
                <a:solidFill>
                  <a:srgbClr val="FFFFFF"/>
                </a:solidFill>
              </a:rPr>
              <a:pPr/>
              <a:t>2</a:t>
            </a:fld>
            <a:endParaRPr lang="en-GB" sz="1200">
              <a:solidFill>
                <a:srgbClr val="FFFFFF"/>
              </a:solidFill>
            </a:endParaRPr>
          </a:p>
        </p:txBody>
      </p:sp>
      <p:sp>
        <p:nvSpPr>
          <p:cNvPr id="923650" name="Rectangle 2"/>
          <p:cNvSpPr>
            <a:spLocks noGrp="1" noRot="1" noChangeAspect="1" noChangeArrowheads="1" noTextEdit="1"/>
          </p:cNvSpPr>
          <p:nvPr>
            <p:ph type="sldImg"/>
          </p:nvPr>
        </p:nvSpPr>
        <p:spPr>
          <a:ln/>
        </p:spPr>
      </p:sp>
      <p:sp>
        <p:nvSpPr>
          <p:cNvPr id="92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973FB9B-C53B-DF47-B6CD-BF5AB18CD9BF}" type="slidenum">
              <a:rPr lang="en-US" sz="1200">
                <a:solidFill>
                  <a:srgbClr val="000000"/>
                </a:solidFill>
                <a:latin typeface="Arial" charset="0"/>
                <a:cs typeface="Arial" charset="0"/>
              </a:rPr>
              <a:pPr eaLnBrk="1" hangingPunct="1"/>
              <a:t>29</a:t>
            </a:fld>
            <a:endParaRPr lang="en-US" sz="1200">
              <a:solidFill>
                <a:srgbClr val="000000"/>
              </a:solidFill>
              <a:latin typeface="Arial" charset="0"/>
              <a:cs typeface="Arial" charset="0"/>
            </a:endParaRPr>
          </a:p>
        </p:txBody>
      </p:sp>
      <p:sp>
        <p:nvSpPr>
          <p:cNvPr id="309250" name="Rectangle 2"/>
          <p:cNvSpPr>
            <a:spLocks noGrp="1" noRot="1" noChangeAspect="1" noChangeArrowheads="1" noTextEdit="1"/>
          </p:cNvSpPr>
          <p:nvPr>
            <p:ph type="sldImg"/>
          </p:nvPr>
        </p:nvSpPr>
        <p:spPr>
          <a:ln/>
        </p:spPr>
      </p:sp>
      <p:sp>
        <p:nvSpPr>
          <p:cNvPr id="30925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lg" len="lg"/>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D4A20DA-CD9A-804B-B4C5-A6272184C5B4}" type="slidenum">
              <a:rPr lang="en-US" sz="1200">
                <a:solidFill>
                  <a:srgbClr val="000000"/>
                </a:solidFill>
                <a:latin typeface="Arial" charset="0"/>
              </a:rPr>
              <a:pPr eaLnBrk="1" hangingPunct="1"/>
              <a:t>30</a:t>
            </a:fld>
            <a:endParaRPr lang="en-US" sz="1200">
              <a:solidFill>
                <a:srgbClr val="000000"/>
              </a:solidFill>
              <a:latin typeface="Arial" charset="0"/>
            </a:endParaRPr>
          </a:p>
        </p:txBody>
      </p:sp>
      <p:sp>
        <p:nvSpPr>
          <p:cNvPr id="311298" name="Rectangle 1026"/>
          <p:cNvSpPr>
            <a:spLocks noGrp="1" noRot="1" noChangeAspect="1" noChangeArrowheads="1" noTextEdit="1"/>
          </p:cNvSpPr>
          <p:nvPr>
            <p:ph type="sldImg"/>
          </p:nvPr>
        </p:nvSpPr>
        <p:spPr>
          <a:solidFill>
            <a:srgbClr val="FFFFFF"/>
          </a:solidFill>
          <a:ln/>
        </p:spPr>
      </p:sp>
      <p:sp>
        <p:nvSpPr>
          <p:cNvPr id="31129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369DBD9-74F8-5C45-9936-A1EBF3C9340F}" type="slidenum">
              <a:rPr lang="en-US" sz="1200">
                <a:solidFill>
                  <a:srgbClr val="000000"/>
                </a:solidFill>
              </a:rPr>
              <a:pPr eaLnBrk="1" hangingPunct="1"/>
              <a:t>37</a:t>
            </a:fld>
            <a:endParaRPr lang="en-US" sz="1200">
              <a:solidFill>
                <a:srgbClr val="000000"/>
              </a:solidFill>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9FF4AEE-46F9-1D4C-9781-D9CD3834E720}" type="slidenum">
              <a:rPr lang="en-US" sz="1200">
                <a:solidFill>
                  <a:srgbClr val="000000"/>
                </a:solidFill>
              </a:rPr>
              <a:pPr eaLnBrk="1" hangingPunct="1"/>
              <a:t>38</a:t>
            </a:fld>
            <a:endParaRPr lang="en-US" sz="1200">
              <a:solidFill>
                <a:srgbClr val="000000"/>
              </a:solidFill>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ma14="http://schemas.microsoft.com/office/mac/drawingml/2011/main" val="1"/>
            </a:ext>
          </a:extLst>
        </p:spPr>
        <p:txBody>
          <a:bodyPr/>
          <a:lstStyle/>
          <a:p>
            <a:pPr eaLnBrk="1" hangingPunct="1"/>
            <a:endParaRPr lang="en-GB">
              <a:latin typeface="Arial"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8306"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r>
              <a:rPr lang="en-GB" sz="1200">
                <a:solidFill>
                  <a:srgbClr val="FFFFFF"/>
                </a:solidFill>
                <a:latin typeface="Calibri" charset="0"/>
              </a:rPr>
              <a:t>10/06/10</a:t>
            </a:r>
          </a:p>
        </p:txBody>
      </p:sp>
      <p:sp>
        <p:nvSpPr>
          <p:cNvPr id="73830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fld id="{8C2737D7-847C-2E42-9B0E-4B4C191AC380}" type="slidenum">
              <a:rPr lang="en-GB" sz="1200">
                <a:solidFill>
                  <a:srgbClr val="FFFFFF"/>
                </a:solidFill>
                <a:latin typeface="Calibri" charset="0"/>
              </a:rPr>
              <a:pPr/>
              <a:t>42</a:t>
            </a:fld>
            <a:endParaRPr lang="en-GB" sz="1200">
              <a:solidFill>
                <a:srgbClr val="FFFFFF"/>
              </a:solidFill>
              <a:latin typeface="Calibri" charset="0"/>
            </a:endParaRPr>
          </a:p>
        </p:txBody>
      </p:sp>
      <p:sp>
        <p:nvSpPr>
          <p:cNvPr id="7383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Calibri" charset="0"/>
              <a:buNone/>
            </a:pPr>
            <a:fld id="{3EAFC012-E3AC-B14B-99BB-1FFEEAEF3BC5}" type="slidenum">
              <a:rPr lang="en-GB" sz="1200">
                <a:solidFill>
                  <a:srgbClr val="000000"/>
                </a:solidFill>
                <a:latin typeface="Calibri" charset="0"/>
              </a:rPr>
              <a:pPr algn="r" eaLnBrk="1" hangingPunct="1">
                <a:buClr>
                  <a:srgbClr val="000000"/>
                </a:buClr>
                <a:buSzPct val="100000"/>
                <a:buFont typeface="Calibri" charset="0"/>
                <a:buNone/>
              </a:pPr>
              <a:t>42</a:t>
            </a:fld>
            <a:endParaRPr lang="en-GB" sz="1200">
              <a:solidFill>
                <a:srgbClr val="000000"/>
              </a:solidFill>
              <a:latin typeface="Calibri" charset="0"/>
            </a:endParaRPr>
          </a:p>
        </p:txBody>
      </p:sp>
      <p:sp>
        <p:nvSpPr>
          <p:cNvPr id="738309" name="Text Box 2"/>
          <p:cNvSpPr txBox="1">
            <a:spLocks noChangeArrowheads="1"/>
          </p:cNvSpPr>
          <p:nvPr/>
        </p:nvSpPr>
        <p:spPr bwMode="auto">
          <a:xfrm>
            <a:off x="1143001"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lnSpc>
                <a:spcPct val="93000"/>
              </a:lnSpc>
              <a:buClr>
                <a:srgbClr val="FFFFFF"/>
              </a:buClr>
              <a:buSzPct val="100000"/>
              <a:buFont typeface="Arial" charset="0"/>
              <a:buNone/>
            </a:pPr>
            <a:endParaRPr lang="en-US">
              <a:solidFill>
                <a:srgbClr val="FFFFFF"/>
              </a:solidFill>
            </a:endParaRPr>
          </a:p>
        </p:txBody>
      </p:sp>
      <p:sp>
        <p:nvSpPr>
          <p:cNvPr id="738310" name="Rectangle 3"/>
          <p:cNvSpPr>
            <a:spLocks noGrp="1" noChangeArrowheads="1"/>
          </p:cNvSpPr>
          <p:nvPr>
            <p:ph type="body"/>
          </p:nvPr>
        </p:nvSpPr>
        <p:spPr>
          <a:xfrm>
            <a:off x="685801" y="4343401"/>
            <a:ext cx="5486400" cy="4124325"/>
          </a:xfrm>
          <a:solidFill>
            <a:srgbClr val="FFFFFF"/>
          </a:solidFill>
          <a:ln w="9360">
            <a:solidFill>
              <a:srgbClr val="000000"/>
            </a:solidFill>
          </a:ln>
          <a:extLst>
            <a:ext uri="{FAA26D3D-D897-4be2-8F04-BA451C77F1D7}">
              <ma14:placeholderFlag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31B1437-BD5F-C945-B1C0-FA3CDDE262A5}" type="slidenum">
              <a:rPr lang="en-US">
                <a:solidFill>
                  <a:prstClr val="black"/>
                </a:solidFill>
              </a:rPr>
              <a:pPr>
                <a:defRPr/>
              </a:pPr>
              <a:t>46</a:t>
            </a:fld>
            <a:endParaRPr lang="en-US">
              <a:solidFill>
                <a:prstClr val="black"/>
              </a:solidFill>
            </a:endParaRPr>
          </a:p>
        </p:txBody>
      </p:sp>
      <p:sp>
        <p:nvSpPr>
          <p:cNvPr id="3194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19491" name="Rectangle 3"/>
          <p:cNvSpPr>
            <a:spLocks noGrp="1" noChangeArrowheads="1"/>
          </p:cNvSpPr>
          <p:nvPr>
            <p:ph type="body" idx="1"/>
          </p:nvPr>
        </p:nvSpPr>
        <p:spPr/>
        <p:txBody>
          <a:bodyPr/>
          <a:lstStyle/>
          <a:p>
            <a:pPr>
              <a:defRPr/>
            </a:pPr>
            <a:endParaRPr lang="en-US" smtClean="0">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47</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66F58A5-975A-42CE-B20E-25415C9BD685}" type="slidenum">
              <a:rPr lang="en-GB" sz="1200">
                <a:solidFill>
                  <a:srgbClr val="000000"/>
                </a:solidFill>
              </a:rPr>
              <a:pPr/>
              <a:t>48</a:t>
            </a:fld>
            <a:endParaRPr lang="en-GB" sz="1200">
              <a:solidFill>
                <a:srgbClr val="000000"/>
              </a:solidFill>
            </a:endParaRPr>
          </a:p>
        </p:txBody>
      </p:sp>
      <p:sp>
        <p:nvSpPr>
          <p:cNvPr id="633858" name="Rectangle 2"/>
          <p:cNvSpPr>
            <a:spLocks noGrp="1" noRot="1" noChangeAspect="1" noChangeArrowheads="1" noTextEdit="1"/>
          </p:cNvSpPr>
          <p:nvPr>
            <p:ph type="sldImg"/>
          </p:nvPr>
        </p:nvSpPr>
        <p:spPr>
          <a:ln/>
        </p:spPr>
      </p:sp>
      <p:sp>
        <p:nvSpPr>
          <p:cNvPr id="633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069C629-8563-47ED-854E-6AD06EAF707F}" type="slidenum">
              <a:rPr lang="en-GB" sz="1200">
                <a:solidFill>
                  <a:prstClr val="white"/>
                </a:solidFill>
              </a:rPr>
              <a:pPr/>
              <a:t>49</a:t>
            </a:fld>
            <a:endParaRPr lang="en-GB" sz="1200">
              <a:solidFill>
                <a:prstClr val="white"/>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345AE5A-854A-4D11-AC28-76D2797B5099}" type="slidenum">
              <a:rPr lang="en-GB" sz="1200">
                <a:solidFill>
                  <a:srgbClr val="000000"/>
                </a:solidFill>
              </a:rPr>
              <a:pPr/>
              <a:t>50</a:t>
            </a:fld>
            <a:endParaRPr lang="en-GB" sz="1200">
              <a:solidFill>
                <a:srgbClr val="000000"/>
              </a:solidFill>
            </a:endParaRPr>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2DF19E0-EBC0-634E-BF94-1C822D209A40}" type="slidenum">
              <a:rPr lang="en-US" sz="1200">
                <a:solidFill>
                  <a:prstClr val="black"/>
                </a:solidFill>
              </a:rPr>
              <a:pPr/>
              <a:t>3</a:t>
            </a:fld>
            <a:endParaRPr lang="en-US" sz="1200">
              <a:solidFill>
                <a:prstClr val="black"/>
              </a:solidFill>
            </a:endParaRPr>
          </a:p>
        </p:txBody>
      </p:sp>
      <p:sp>
        <p:nvSpPr>
          <p:cNvPr id="627714" name="Rectangle 2"/>
          <p:cNvSpPr>
            <a:spLocks noGrp="1" noRot="1" noChangeAspect="1" noChangeArrowheads="1" noTextEdit="1"/>
          </p:cNvSpPr>
          <p:nvPr>
            <p:ph type="sldImg"/>
          </p:nvPr>
        </p:nvSpPr>
        <p:spPr>
          <a:ln/>
        </p:spPr>
      </p:sp>
      <p:sp>
        <p:nvSpPr>
          <p:cNvPr id="627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D53CD0D-7801-4D2B-8283-B341B41FA24E}" type="slidenum">
              <a:rPr lang="en-GB" sz="1200">
                <a:solidFill>
                  <a:prstClr val="white"/>
                </a:solidFill>
              </a:rPr>
              <a:pPr/>
              <a:t>51</a:t>
            </a:fld>
            <a:endParaRPr lang="en-GB" sz="1200">
              <a:solidFill>
                <a:prstClr val="white"/>
              </a:solidFill>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39D696E-1987-47B7-91BF-E93B11C1C9EC}" type="slidenum">
              <a:rPr lang="en-GB" sz="1200">
                <a:solidFill>
                  <a:prstClr val="white"/>
                </a:solidFill>
              </a:rPr>
              <a:pPr/>
              <a:t>52</a:t>
            </a:fld>
            <a:endParaRPr lang="en-GB" sz="1200">
              <a:solidFill>
                <a:prstClr val="white"/>
              </a:solidFill>
            </a:endParaRPr>
          </a:p>
        </p:txBody>
      </p:sp>
      <p:sp>
        <p:nvSpPr>
          <p:cNvPr id="644098" name="Rectangle 2"/>
          <p:cNvSpPr>
            <a:spLocks noGrp="1" noRot="1" noChangeAspect="1" noChangeArrowheads="1" noTextEdit="1"/>
          </p:cNvSpPr>
          <p:nvPr>
            <p:ph type="sldImg"/>
          </p:nvPr>
        </p:nvSpPr>
        <p:spPr>
          <a:ln/>
        </p:spPr>
      </p:sp>
      <p:sp>
        <p:nvSpPr>
          <p:cNvPr id="6440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8E4578F-78DB-4B09-AC47-54EEA6C8AD41}" type="slidenum">
              <a:rPr lang="en-GB" sz="1200">
                <a:solidFill>
                  <a:prstClr val="white"/>
                </a:solidFill>
              </a:rPr>
              <a:pPr/>
              <a:t>53</a:t>
            </a:fld>
            <a:endParaRPr lang="en-GB" sz="1200">
              <a:solidFill>
                <a:prstClr val="white"/>
              </a:solidFill>
            </a:endParaRPr>
          </a:p>
        </p:txBody>
      </p:sp>
      <p:sp>
        <p:nvSpPr>
          <p:cNvPr id="591874" name="Rectangle 2"/>
          <p:cNvSpPr>
            <a:spLocks noGrp="1" noRot="1" noChangeAspect="1" noChangeArrowheads="1" noTextEdit="1"/>
          </p:cNvSpPr>
          <p:nvPr>
            <p:ph type="sldImg"/>
          </p:nvPr>
        </p:nvSpPr>
        <p:spPr>
          <a:ln/>
        </p:spPr>
      </p:sp>
      <p:sp>
        <p:nvSpPr>
          <p:cNvPr id="59187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40254AE-9D4C-4920-83C8-3293AAA8C009}" type="slidenum">
              <a:rPr lang="en-GB" sz="1200">
                <a:solidFill>
                  <a:prstClr val="white"/>
                </a:solidFill>
              </a:rPr>
              <a:pPr/>
              <a:t>54</a:t>
            </a:fld>
            <a:endParaRPr lang="en-GB" sz="1200">
              <a:solidFill>
                <a:prstClr val="white"/>
              </a:solidFill>
            </a:endParaRPr>
          </a:p>
        </p:txBody>
      </p:sp>
      <p:sp>
        <p:nvSpPr>
          <p:cNvPr id="646146" name="Rectangle 2"/>
          <p:cNvSpPr>
            <a:spLocks noGrp="1" noRot="1" noChangeAspect="1" noChangeArrowheads="1" noTextEdit="1"/>
          </p:cNvSpPr>
          <p:nvPr>
            <p:ph type="sldImg"/>
          </p:nvPr>
        </p:nvSpPr>
        <p:spPr>
          <a:solidFill>
            <a:srgbClr val="FFFFFF"/>
          </a:solidFill>
          <a:ln/>
        </p:spPr>
      </p:sp>
      <p:sp>
        <p:nvSpPr>
          <p:cNvPr id="646147" name="Rectangle 3"/>
          <p:cNvSpPr>
            <a:spLocks noGrp="1" noChangeArrowheads="1"/>
          </p:cNvSpPr>
          <p:nvPr>
            <p:ph type="body" idx="1"/>
          </p:nvPr>
        </p:nvSpPr>
        <p:spPr>
          <a:xfrm>
            <a:off x="914400" y="4338638"/>
            <a:ext cx="5029200" cy="274637"/>
          </a:xfrm>
          <a:solidFill>
            <a:srgbClr val="FFFFFF"/>
          </a:solidFill>
          <a:ln>
            <a:solidFill>
              <a:srgbClr val="000000"/>
            </a:solidFill>
          </a:ln>
        </p:spPr>
        <p:txBody>
          <a:bodyPr/>
          <a:lstStyle/>
          <a:p>
            <a:endParaRPr lang="en-GB"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54373D9-909A-4E1F-8ED0-813EF6D78DAE}" type="slidenum">
              <a:rPr lang="en-GB" sz="1200">
                <a:solidFill>
                  <a:srgbClr val="000000"/>
                </a:solidFill>
              </a:rPr>
              <a:pPr/>
              <a:t>55</a:t>
            </a:fld>
            <a:endParaRPr lang="en-GB" sz="1200">
              <a:solidFill>
                <a:srgbClr val="000000"/>
              </a:solidFill>
            </a:endParaRPr>
          </a:p>
        </p:txBody>
      </p:sp>
      <p:sp>
        <p:nvSpPr>
          <p:cNvPr id="593922" name="Rectangle 2"/>
          <p:cNvSpPr>
            <a:spLocks noGrp="1" noRot="1" noChangeAspect="1" noChangeArrowheads="1" noTextEdit="1"/>
          </p:cNvSpPr>
          <p:nvPr>
            <p:ph type="sldImg"/>
          </p:nvPr>
        </p:nvSpPr>
        <p:spPr>
          <a:ln/>
        </p:spPr>
      </p:sp>
      <p:sp>
        <p:nvSpPr>
          <p:cNvPr id="593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194F240-EEB9-4FD3-A052-C2620F19D2BE}" type="slidenum">
              <a:rPr lang="en-GB" sz="1200">
                <a:solidFill>
                  <a:prstClr val="white"/>
                </a:solidFill>
              </a:rPr>
              <a:pPr/>
              <a:t>56</a:t>
            </a:fld>
            <a:endParaRPr lang="en-GB" sz="1200">
              <a:solidFill>
                <a:prstClr val="white"/>
              </a:solidFill>
            </a:endParaRPr>
          </a:p>
        </p:txBody>
      </p:sp>
      <p:sp>
        <p:nvSpPr>
          <p:cNvPr id="595970" name="Rectangle 2"/>
          <p:cNvSpPr>
            <a:spLocks noGrp="1" noRot="1" noChangeAspect="1" noChangeArrowheads="1" noTextEdit="1"/>
          </p:cNvSpPr>
          <p:nvPr>
            <p:ph type="sldImg"/>
          </p:nvPr>
        </p:nvSpPr>
        <p:spPr>
          <a:ln/>
        </p:spPr>
      </p:sp>
      <p:sp>
        <p:nvSpPr>
          <p:cNvPr id="59597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5C1FCDC-DFF0-4A55-9F39-D1378583999A}" type="slidenum">
              <a:rPr lang="en-GB" sz="1200">
                <a:solidFill>
                  <a:prstClr val="white"/>
                </a:solidFill>
              </a:rPr>
              <a:pPr/>
              <a:t>57</a:t>
            </a:fld>
            <a:endParaRPr lang="en-GB" sz="1200">
              <a:solidFill>
                <a:prstClr val="white"/>
              </a:solidFill>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21D3887-7231-4087-955B-04AE55890B9C}" type="slidenum">
              <a:rPr lang="en-GB" sz="1200">
                <a:solidFill>
                  <a:prstClr val="white"/>
                </a:solidFill>
              </a:rPr>
              <a:pPr/>
              <a:t>58</a:t>
            </a:fld>
            <a:endParaRPr lang="en-GB" sz="1200">
              <a:solidFill>
                <a:prstClr val="white"/>
              </a:solidFill>
            </a:endParaRPr>
          </a:p>
        </p:txBody>
      </p:sp>
      <p:sp>
        <p:nvSpPr>
          <p:cNvPr id="60006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6796AD36-9ABC-4DC1-A3FD-B4E4CDE3C1F1}" type="slidenum">
              <a:rPr lang="en-GB" sz="1200">
                <a:solidFill>
                  <a:prstClr val="white"/>
                </a:solidFill>
                <a:cs typeface="+mn-cs"/>
              </a:rPr>
              <a:pPr algn="r"/>
              <a:t>58</a:t>
            </a:fld>
            <a:endParaRPr lang="en-GB" sz="1200">
              <a:solidFill>
                <a:prstClr val="white"/>
              </a:solidFill>
              <a:cs typeface="+mn-cs"/>
            </a:endParaRPr>
          </a:p>
        </p:txBody>
      </p:sp>
      <p:sp>
        <p:nvSpPr>
          <p:cNvPr id="600067" name="Rectangle 2"/>
          <p:cNvSpPr>
            <a:spLocks noGrp="1" noRot="1" noChangeAspect="1" noChangeArrowheads="1" noTextEdit="1"/>
          </p:cNvSpPr>
          <p:nvPr>
            <p:ph type="sldImg"/>
          </p:nvPr>
        </p:nvSpPr>
        <p:spPr>
          <a:ln/>
        </p:spPr>
      </p:sp>
      <p:sp>
        <p:nvSpPr>
          <p:cNvPr id="600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1871BD4-9543-48D8-BFE2-94DF47577C12}" type="slidenum">
              <a:rPr lang="en-GB" sz="1200">
                <a:solidFill>
                  <a:prstClr val="white"/>
                </a:solidFill>
              </a:rPr>
              <a:pPr/>
              <a:t>59</a:t>
            </a:fld>
            <a:endParaRPr lang="en-GB" sz="1200">
              <a:solidFill>
                <a:prstClr val="white"/>
              </a:solidFill>
            </a:endParaRPr>
          </a:p>
        </p:txBody>
      </p:sp>
      <p:sp>
        <p:nvSpPr>
          <p:cNvPr id="602114" name="Rectangle 2"/>
          <p:cNvSpPr>
            <a:spLocks noGrp="1" noRot="1" noChangeAspect="1" noChangeArrowheads="1" noTextEdit="1"/>
          </p:cNvSpPr>
          <p:nvPr>
            <p:ph type="sldImg"/>
          </p:nvPr>
        </p:nvSpPr>
        <p:spPr>
          <a:ln/>
        </p:spPr>
      </p:sp>
      <p:sp>
        <p:nvSpPr>
          <p:cNvPr id="60211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E5E8858-B4B9-4ACD-BEBF-090507C5739C}" type="slidenum">
              <a:rPr lang="en-GB" sz="1200">
                <a:solidFill>
                  <a:prstClr val="white"/>
                </a:solidFill>
              </a:rPr>
              <a:pPr/>
              <a:t>60</a:t>
            </a:fld>
            <a:endParaRPr lang="en-GB" sz="1200">
              <a:solidFill>
                <a:prstClr val="white"/>
              </a:solidFill>
            </a:endParaRPr>
          </a:p>
        </p:txBody>
      </p:sp>
      <p:sp>
        <p:nvSpPr>
          <p:cNvPr id="604162" name="Rectangle 2"/>
          <p:cNvSpPr>
            <a:spLocks noGrp="1" noRot="1" noChangeAspect="1" noChangeArrowheads="1" noTextEdit="1"/>
          </p:cNvSpPr>
          <p:nvPr>
            <p:ph type="sldImg"/>
          </p:nvPr>
        </p:nvSpPr>
        <p:spPr>
          <a:ln/>
        </p:spPr>
      </p:sp>
      <p:sp>
        <p:nvSpPr>
          <p:cNvPr id="60416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B6DC5671-938A-E24C-A93D-48B8967DD729}" type="slidenum">
              <a:rPr lang="en-US" sz="1200" b="0">
                <a:solidFill>
                  <a:prstClr val="black"/>
                </a:solidFill>
              </a:rPr>
              <a:pPr/>
              <a:t>4</a:t>
            </a:fld>
            <a:endParaRPr lang="en-US" sz="1200" b="0">
              <a:solidFill>
                <a:prstClr val="black"/>
              </a:solidFill>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3329945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284DE66-7263-48E0-B7C9-837802C30BC5}" type="slidenum">
              <a:rPr lang="en-GB" sz="1200">
                <a:solidFill>
                  <a:prstClr val="white"/>
                </a:solidFill>
              </a:rPr>
              <a:pPr/>
              <a:t>61</a:t>
            </a:fld>
            <a:endParaRPr lang="en-GB" sz="1200">
              <a:solidFill>
                <a:prstClr val="white"/>
              </a:solidFill>
            </a:endParaRPr>
          </a:p>
        </p:txBody>
      </p:sp>
      <p:sp>
        <p:nvSpPr>
          <p:cNvPr id="606210" name="Rectangle 2"/>
          <p:cNvSpPr>
            <a:spLocks noGrp="1" noRot="1" noChangeAspect="1" noChangeArrowheads="1" noTextEdit="1"/>
          </p:cNvSpPr>
          <p:nvPr>
            <p:ph type="sldImg"/>
          </p:nvPr>
        </p:nvSpPr>
        <p:spPr>
          <a:ln/>
        </p:spPr>
      </p:sp>
      <p:sp>
        <p:nvSpPr>
          <p:cNvPr id="60621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2228E57-2A16-44E5-8C1C-11CA0665CD7F}" type="slidenum">
              <a:rPr lang="en-GB" sz="1200">
                <a:solidFill>
                  <a:prstClr val="white"/>
                </a:solidFill>
              </a:rPr>
              <a:pPr/>
              <a:t>62</a:t>
            </a:fld>
            <a:endParaRPr lang="en-GB" sz="1200">
              <a:solidFill>
                <a:prstClr val="white"/>
              </a:solidFill>
            </a:endParaRPr>
          </a:p>
        </p:txBody>
      </p:sp>
      <p:sp>
        <p:nvSpPr>
          <p:cNvPr id="608258" name="Rectangle 2"/>
          <p:cNvSpPr>
            <a:spLocks noGrp="1" noRot="1" noChangeAspect="1" noChangeArrowheads="1" noTextEdit="1"/>
          </p:cNvSpPr>
          <p:nvPr>
            <p:ph type="sldImg"/>
          </p:nvPr>
        </p:nvSpPr>
        <p:spPr>
          <a:ln/>
        </p:spPr>
      </p:sp>
      <p:sp>
        <p:nvSpPr>
          <p:cNvPr id="608259"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DC8278C-1F3E-4307-BC29-C2FF238DB424}" type="slidenum">
              <a:rPr lang="en-GB" sz="1200">
                <a:solidFill>
                  <a:prstClr val="white"/>
                </a:solidFill>
              </a:rPr>
              <a:pPr/>
              <a:t>63</a:t>
            </a:fld>
            <a:endParaRPr lang="en-GB" sz="1200">
              <a:solidFill>
                <a:prstClr val="white"/>
              </a:solidFill>
            </a:endParaRPr>
          </a:p>
        </p:txBody>
      </p:sp>
      <p:sp>
        <p:nvSpPr>
          <p:cNvPr id="610306" name="Rectangle 2"/>
          <p:cNvSpPr>
            <a:spLocks noGrp="1" noRot="1" noChangeAspect="1" noChangeArrowheads="1" noTextEdit="1"/>
          </p:cNvSpPr>
          <p:nvPr>
            <p:ph type="sldImg"/>
          </p:nvPr>
        </p:nvSpPr>
        <p:spPr>
          <a:ln/>
        </p:spPr>
      </p:sp>
      <p:sp>
        <p:nvSpPr>
          <p:cNvPr id="610307"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7978F2F-0B05-4A6A-B440-A193D2E4E695}" type="slidenum">
              <a:rPr lang="en-GB" sz="1200">
                <a:solidFill>
                  <a:prstClr val="white"/>
                </a:solidFill>
              </a:rPr>
              <a:pPr/>
              <a:t>64</a:t>
            </a:fld>
            <a:endParaRPr lang="en-GB" sz="1200">
              <a:solidFill>
                <a:prstClr val="white"/>
              </a:solidFill>
            </a:endParaRPr>
          </a:p>
        </p:txBody>
      </p:sp>
      <p:sp>
        <p:nvSpPr>
          <p:cNvPr id="612354" name="Rectangle 2"/>
          <p:cNvSpPr>
            <a:spLocks noGrp="1" noRot="1" noChangeAspect="1" noChangeArrowheads="1" noTextEdit="1"/>
          </p:cNvSpPr>
          <p:nvPr>
            <p:ph type="sldImg"/>
          </p:nvPr>
        </p:nvSpPr>
        <p:spPr>
          <a:ln/>
        </p:spPr>
      </p:sp>
      <p:sp>
        <p:nvSpPr>
          <p:cNvPr id="61235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AC52165-8E5F-496B-8C4A-C4560BA008E3}" type="slidenum">
              <a:rPr lang="en-GB" sz="1200">
                <a:solidFill>
                  <a:prstClr val="white"/>
                </a:solidFill>
              </a:rPr>
              <a:pPr/>
              <a:t>65</a:t>
            </a:fld>
            <a:endParaRPr lang="en-GB" sz="1200">
              <a:solidFill>
                <a:prstClr val="white"/>
              </a:solidFill>
            </a:endParaRPr>
          </a:p>
        </p:txBody>
      </p:sp>
      <p:sp>
        <p:nvSpPr>
          <p:cNvPr id="614402" name="Rectangle 2"/>
          <p:cNvSpPr>
            <a:spLocks noGrp="1" noRot="1" noChangeAspect="1" noChangeArrowheads="1" noTextEdit="1"/>
          </p:cNvSpPr>
          <p:nvPr>
            <p:ph type="sldImg"/>
          </p:nvPr>
        </p:nvSpPr>
        <p:spPr>
          <a:ln/>
        </p:spPr>
      </p:sp>
      <p:sp>
        <p:nvSpPr>
          <p:cNvPr id="61440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BCF87F-58E0-46C2-94B0-AE6F46EB6BE2}" type="slidenum">
              <a:rPr lang="en-GB" sz="1200">
                <a:solidFill>
                  <a:prstClr val="white"/>
                </a:solidFill>
              </a:rPr>
              <a:pPr/>
              <a:t>66</a:t>
            </a:fld>
            <a:endParaRPr lang="en-GB" sz="1200">
              <a:solidFill>
                <a:prstClr val="white"/>
              </a:solidFill>
            </a:endParaRPr>
          </a:p>
        </p:txBody>
      </p:sp>
      <p:sp>
        <p:nvSpPr>
          <p:cNvPr id="616450"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5054748B-1BF5-4533-B10C-01499D3AF455}" type="slidenum">
              <a:rPr lang="en-GB" sz="1200">
                <a:solidFill>
                  <a:prstClr val="white"/>
                </a:solidFill>
                <a:cs typeface="+mn-cs"/>
              </a:rPr>
              <a:pPr algn="r"/>
              <a:t>66</a:t>
            </a:fld>
            <a:endParaRPr lang="en-GB" sz="1200">
              <a:solidFill>
                <a:prstClr val="white"/>
              </a:solidFill>
              <a:cs typeface="+mn-cs"/>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14BB51E-14FD-4280-978C-7F5552F37A46}" type="slidenum">
              <a:rPr lang="en-GB" sz="1200">
                <a:solidFill>
                  <a:prstClr val="white"/>
                </a:solidFill>
              </a:rPr>
              <a:pPr/>
              <a:t>67</a:t>
            </a:fld>
            <a:endParaRPr lang="en-GB" sz="1200">
              <a:solidFill>
                <a:prstClr val="white"/>
              </a:solidFill>
            </a:endParaRPr>
          </a:p>
        </p:txBody>
      </p:sp>
      <p:sp>
        <p:nvSpPr>
          <p:cNvPr id="618498" name="Rectangle 2"/>
          <p:cNvSpPr>
            <a:spLocks noGrp="1" noRot="1" noChangeAspect="1" noChangeArrowheads="1" noTextEdit="1"/>
          </p:cNvSpPr>
          <p:nvPr>
            <p:ph type="sldImg"/>
          </p:nvPr>
        </p:nvSpPr>
        <p:spPr>
          <a:ln/>
        </p:spPr>
      </p:sp>
      <p:sp>
        <p:nvSpPr>
          <p:cNvPr id="618499"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F9268DE-409C-4A26-BEEB-8C07860A7D9E}" type="slidenum">
              <a:rPr lang="en-GB" sz="1200">
                <a:solidFill>
                  <a:prstClr val="white"/>
                </a:solidFill>
              </a:rPr>
              <a:pPr/>
              <a:t>68</a:t>
            </a:fld>
            <a:endParaRPr lang="en-GB" sz="1200">
              <a:solidFill>
                <a:prstClr val="white"/>
              </a:solidFill>
            </a:endParaRPr>
          </a:p>
        </p:txBody>
      </p:sp>
      <p:sp>
        <p:nvSpPr>
          <p:cNvPr id="620546" name="Rectangle 2"/>
          <p:cNvSpPr>
            <a:spLocks noGrp="1" noRot="1" noChangeAspect="1" noChangeArrowheads="1" noTextEdit="1"/>
          </p:cNvSpPr>
          <p:nvPr>
            <p:ph type="sldImg"/>
          </p:nvPr>
        </p:nvSpPr>
        <p:spPr>
          <a:ln/>
        </p:spPr>
      </p:sp>
      <p:sp>
        <p:nvSpPr>
          <p:cNvPr id="620547"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402C64B-C305-4091-82AD-B104A4171D7A}" type="slidenum">
              <a:rPr lang="en-GB" sz="1200">
                <a:solidFill>
                  <a:prstClr val="white"/>
                </a:solidFill>
              </a:rPr>
              <a:pPr/>
              <a:t>69</a:t>
            </a:fld>
            <a:endParaRPr lang="en-GB" sz="1200">
              <a:solidFill>
                <a:prstClr val="white"/>
              </a:solidFill>
            </a:endParaRPr>
          </a:p>
        </p:txBody>
      </p:sp>
      <p:sp>
        <p:nvSpPr>
          <p:cNvPr id="622594" name="Rectangle 2"/>
          <p:cNvSpPr>
            <a:spLocks noGrp="1" noRot="1" noChangeAspect="1" noChangeArrowheads="1" noTextEdit="1"/>
          </p:cNvSpPr>
          <p:nvPr>
            <p:ph type="sldImg"/>
          </p:nvPr>
        </p:nvSpPr>
        <p:spPr>
          <a:ln/>
        </p:spPr>
      </p:sp>
      <p:sp>
        <p:nvSpPr>
          <p:cNvPr id="62259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70</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4B5EFCCF-B649-734D-A1AE-958DA1213D93}" type="slidenum">
              <a:rPr lang="en-US" sz="1200" b="0">
                <a:solidFill>
                  <a:prstClr val="black"/>
                </a:solidFill>
              </a:rPr>
              <a:pPr/>
              <a:t>5</a:t>
            </a:fld>
            <a:endParaRPr lang="en-US" sz="1200" b="0">
              <a:solidFill>
                <a:prstClr val="black"/>
              </a:solidFill>
            </a:endParaRPr>
          </a:p>
        </p:txBody>
      </p:sp>
      <p:sp>
        <p:nvSpPr>
          <p:cNvPr id="156675" name="Rectangle 1026"/>
          <p:cNvSpPr>
            <a:spLocks noGrp="1" noRot="1" noChangeAspect="1" noChangeArrowheads="1" noTextEdit="1"/>
          </p:cNvSpPr>
          <p:nvPr>
            <p:ph type="sldImg"/>
          </p:nvPr>
        </p:nvSpPr>
        <p:spPr>
          <a:ln/>
        </p:spPr>
      </p:sp>
      <p:sp>
        <p:nvSpPr>
          <p:cNvPr id="156676"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7295736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4287F4C-C64C-48CC-AE2D-AD77EFA89A3B}" type="slidenum">
              <a:rPr lang="en-GB" sz="1200">
                <a:solidFill>
                  <a:prstClr val="white"/>
                </a:solidFill>
              </a:rPr>
              <a:pPr/>
              <a:t>71</a:t>
            </a:fld>
            <a:endParaRPr lang="en-GB" sz="1200">
              <a:solidFill>
                <a:prstClr val="white"/>
              </a:solidFill>
            </a:endParaRPr>
          </a:p>
        </p:txBody>
      </p:sp>
      <p:sp>
        <p:nvSpPr>
          <p:cNvPr id="654338" name="Rectangle 1026"/>
          <p:cNvSpPr>
            <a:spLocks noGrp="1" noRot="1" noChangeAspect="1" noChangeArrowheads="1" noTextEdit="1"/>
          </p:cNvSpPr>
          <p:nvPr>
            <p:ph type="sldImg"/>
          </p:nvPr>
        </p:nvSpPr>
        <p:spPr>
          <a:ln/>
        </p:spPr>
      </p:sp>
      <p:sp>
        <p:nvSpPr>
          <p:cNvPr id="654339"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4FD8126-766F-5B41-B1B8-14EAF796F5CD}" type="slidenum">
              <a:rPr lang="en-US" sz="1200">
                <a:solidFill>
                  <a:srgbClr val="000000"/>
                </a:solidFill>
                <a:latin typeface="Arial" charset="0"/>
              </a:rPr>
              <a:pPr/>
              <a:t>72</a:t>
            </a:fld>
            <a:endParaRPr lang="en-US" sz="1200">
              <a:solidFill>
                <a:srgbClr val="000000"/>
              </a:solidFill>
              <a:latin typeface="Arial"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smtClean="0">
                <a:latin typeface="Times New Roman" charset="0"/>
                <a:ea typeface="ＭＳ Ｐゴシック" charset="0"/>
                <a:cs typeface="ＭＳ Ｐゴシック" charset="0"/>
              </a:rPr>
              <a:t>Two factors will help us understand the historical situation in AD 95 with these churches scattered throughout the Empire:</a:t>
            </a:r>
          </a:p>
          <a:p>
            <a:pPr marL="228600" indent="-228600" eaLnBrk="1" hangingPunct="1">
              <a:buFontTx/>
              <a:buAutoNum type="arabicPeriod"/>
              <a:defRPr/>
            </a:pPr>
            <a:r>
              <a:rPr lang="en-US" dirty="0" smtClean="0">
                <a:latin typeface="Times New Roman" charset="0"/>
                <a:ea typeface="ＭＳ Ｐゴシック" charset="0"/>
                <a:cs typeface="ＭＳ Ｐゴシック" charset="0"/>
              </a:rPr>
              <a:t>External persecution against the churches is noted in 1:9 [click] that began in Rome and spread by imperial edict</a:t>
            </a:r>
          </a:p>
          <a:p>
            <a:pPr marL="228600" indent="-228600" eaLnBrk="1" hangingPunct="1">
              <a:buFontTx/>
              <a:buAutoNum type="arabicPeriod"/>
              <a:defRPr/>
            </a:pPr>
            <a:r>
              <a:rPr lang="en-US" dirty="0" smtClean="0">
                <a:latin typeface="Times New Roman" charset="0"/>
                <a:ea typeface="ＭＳ Ｐゴシック" charset="0"/>
                <a:cs typeface="ＭＳ Ｐゴシック" charset="0"/>
              </a:rPr>
              <a:t>Internal compromise within most churches is rebuked in chapters 2-3: division, false teaching, sinful living, self-centered luxurious lifestyles, etc.</a:t>
            </a:r>
          </a:p>
          <a:p>
            <a:pPr eaLnBrk="1" hangingPunct="1">
              <a:defRPr/>
            </a:pPr>
            <a:r>
              <a:rPr lang="en-US" dirty="0" smtClean="0">
                <a:latin typeface="Times New Roman" charset="0"/>
                <a:ea typeface="ＭＳ Ｐゴシック" charset="0"/>
                <a:cs typeface="ＭＳ Ｐゴシック" charset="0"/>
              </a:rPr>
              <a:t>What evidence of internal compromise and eternal persecution do you see in your own experience today?  How can you relate?</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068-AB14-F644-900C-CA9BF183F74A}" type="slidenum">
              <a:rPr lang="en-US" sz="1200">
                <a:solidFill>
                  <a:srgbClr val="000000"/>
                </a:solidFill>
                <a:latin typeface="Arial" charset="0"/>
              </a:rPr>
              <a:pPr/>
              <a:t>73</a:t>
            </a:fld>
            <a:endParaRPr lang="en-US" sz="1200">
              <a:solidFill>
                <a:srgbClr val="000000"/>
              </a:solidFill>
              <a:latin typeface="Arial"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F6295A2-B228-6348-9CD5-FAF70B8D6883}" type="slidenum">
              <a:rPr lang="en-GB" sz="1200">
                <a:solidFill>
                  <a:prstClr val="white"/>
                </a:solidFill>
              </a:rPr>
              <a:pPr/>
              <a:t>74</a:t>
            </a:fld>
            <a:endParaRPr lang="en-GB" sz="1200">
              <a:solidFill>
                <a:prstClr val="white"/>
              </a:solidFill>
            </a:endParaRPr>
          </a:p>
        </p:txBody>
      </p:sp>
      <p:sp>
        <p:nvSpPr>
          <p:cNvPr id="76802" name="Rectangle 2"/>
          <p:cNvSpPr>
            <a:spLocks noGrp="1" noRot="1" noChangeAspect="1" noChangeArrowheads="1" noTextEdit="1"/>
          </p:cNvSpPr>
          <p:nvPr>
            <p:ph type="sldImg"/>
          </p:nvPr>
        </p:nvSpPr>
        <p:spPr>
          <a:ln/>
        </p:spPr>
      </p:sp>
      <p:sp>
        <p:nvSpPr>
          <p:cNvPr id="7680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17C49A-9F81-C24B-A85B-B7E9E5948A77}" type="slidenum">
              <a:rPr lang="en-GB" sz="1200">
                <a:solidFill>
                  <a:prstClr val="white"/>
                </a:solidFill>
              </a:rPr>
              <a:pPr/>
              <a:t>75</a:t>
            </a:fld>
            <a:endParaRPr lang="en-GB" sz="1200">
              <a:solidFill>
                <a:prstClr val="white"/>
              </a:solidFill>
            </a:endParaRPr>
          </a:p>
        </p:txBody>
      </p:sp>
      <p:sp>
        <p:nvSpPr>
          <p:cNvPr id="838658" name="Rectangle 2"/>
          <p:cNvSpPr>
            <a:spLocks noGrp="1" noRot="1" noChangeAspect="1" noChangeArrowheads="1"/>
          </p:cNvSpPr>
          <p:nvPr>
            <p:ph type="sldImg"/>
          </p:nvPr>
        </p:nvSpPr>
        <p:spPr>
          <a:solidFill>
            <a:srgbClr val="FFFFFF"/>
          </a:solidFill>
          <a:ln/>
        </p:spPr>
      </p:sp>
      <p:sp>
        <p:nvSpPr>
          <p:cNvPr id="838659"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17C49A-9F81-C24B-A85B-B7E9E5948A77}" type="slidenum">
              <a:rPr lang="en-GB" sz="1200">
                <a:solidFill>
                  <a:prstClr val="white"/>
                </a:solidFill>
              </a:rPr>
              <a:pPr/>
              <a:t>76</a:t>
            </a:fld>
            <a:endParaRPr lang="en-GB" sz="1200">
              <a:solidFill>
                <a:prstClr val="white"/>
              </a:solidFill>
            </a:endParaRPr>
          </a:p>
        </p:txBody>
      </p:sp>
      <p:sp>
        <p:nvSpPr>
          <p:cNvPr id="838658" name="Rectangle 2"/>
          <p:cNvSpPr>
            <a:spLocks noGrp="1" noRot="1" noChangeAspect="1" noChangeArrowheads="1"/>
          </p:cNvSpPr>
          <p:nvPr>
            <p:ph type="sldImg"/>
          </p:nvPr>
        </p:nvSpPr>
        <p:spPr>
          <a:solidFill>
            <a:srgbClr val="FFFFFF"/>
          </a:solidFill>
          <a:ln/>
        </p:spPr>
      </p:sp>
      <p:sp>
        <p:nvSpPr>
          <p:cNvPr id="838659"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447843D-B606-D545-9D81-9FCCE8D9FA7C}" type="slidenum">
              <a:rPr lang="en-GB" sz="1200">
                <a:solidFill>
                  <a:prstClr val="white"/>
                </a:solidFill>
              </a:rPr>
              <a:pPr/>
              <a:t>77</a:t>
            </a:fld>
            <a:endParaRPr lang="en-GB" sz="1200">
              <a:solidFill>
                <a:prstClr val="white"/>
              </a:solidFill>
            </a:endParaRPr>
          </a:p>
        </p:txBody>
      </p:sp>
      <p:sp>
        <p:nvSpPr>
          <p:cNvPr id="836610" name="Rectangle 2"/>
          <p:cNvSpPr>
            <a:spLocks noGrp="1" noRot="1" noChangeAspect="1" noChangeArrowheads="1"/>
          </p:cNvSpPr>
          <p:nvPr>
            <p:ph type="sldImg"/>
          </p:nvPr>
        </p:nvSpPr>
        <p:spPr>
          <a:solidFill>
            <a:srgbClr val="FFFFFF"/>
          </a:solidFill>
          <a:ln/>
        </p:spPr>
      </p:sp>
      <p:sp>
        <p:nvSpPr>
          <p:cNvPr id="836611"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17C49A-9F81-C24B-A85B-B7E9E5948A77}" type="slidenum">
              <a:rPr lang="en-GB" sz="1200">
                <a:solidFill>
                  <a:prstClr val="white"/>
                </a:solidFill>
              </a:rPr>
              <a:pPr/>
              <a:t>78</a:t>
            </a:fld>
            <a:endParaRPr lang="en-GB" sz="1200">
              <a:solidFill>
                <a:prstClr val="white"/>
              </a:solidFill>
            </a:endParaRPr>
          </a:p>
        </p:txBody>
      </p:sp>
      <p:sp>
        <p:nvSpPr>
          <p:cNvPr id="838658" name="Rectangle 2"/>
          <p:cNvSpPr>
            <a:spLocks noGrp="1" noRot="1" noChangeAspect="1" noChangeArrowheads="1"/>
          </p:cNvSpPr>
          <p:nvPr>
            <p:ph type="sldImg"/>
          </p:nvPr>
        </p:nvSpPr>
        <p:spPr>
          <a:solidFill>
            <a:srgbClr val="FFFFFF"/>
          </a:solidFill>
          <a:ln/>
        </p:spPr>
      </p:sp>
      <p:sp>
        <p:nvSpPr>
          <p:cNvPr id="838659"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GB" dirty="0" smtClean="0">
                <a:latin typeface="Times New Roman" charset="0"/>
                <a:ea typeface="ＭＳ Ｐゴシック" charset="0"/>
                <a:cs typeface="ＭＳ Ｐゴシック" charset="0"/>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A title deed or will can be opened only by the appointed heir, and this is Jesus Christ. No one in all the universe could be found worthy enough to break the seals. No wonder John wept, for he realized that God’s glorious redemption plan for mankind could never be completed until the scroll was opened. The redeemer had to be near of kin, willing to redeem, and able to redeem. Jesus Christ meets all of the qualifications. He became flesh, so He is our Kinsman. He loves us and is willing to redeem; and He paid the price, so He is able to redeem” (Wiersbe).</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79</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en-US" dirty="0" smtClean="0">
                <a:latin typeface="Times New Roman" charset="0"/>
                <a:ea typeface="ＭＳ Ｐゴシック" charset="0"/>
                <a:cs typeface="ＭＳ Ｐゴシック" charset="0"/>
              </a:rPr>
              <a:t>The 3</a:t>
            </a:r>
            <a:r>
              <a:rPr lang="en-US" baseline="0" dirty="0" smtClean="0">
                <a:latin typeface="Times New Roman" charset="0"/>
                <a:ea typeface="ＭＳ Ｐゴシック" charset="0"/>
                <a:cs typeface="ＭＳ Ｐゴシック" charset="0"/>
              </a:rPr>
              <a:t> main divisions of Revelation are summarized in 1:19</a:t>
            </a:r>
          </a:p>
          <a:p>
            <a:r>
              <a:rPr lang="en-US" baseline="0" dirty="0" smtClean="0">
                <a:latin typeface="Times New Roman" charset="0"/>
                <a:ea typeface="ＭＳ Ｐゴシック" charset="0"/>
                <a:cs typeface="ＭＳ Ｐゴシック" charset="0"/>
              </a:rPr>
              <a:t>The 3 main cycles of judgment are squared in blue</a:t>
            </a:r>
          </a:p>
          <a:p>
            <a:r>
              <a:rPr lang="en-US" baseline="0" dirty="0" smtClean="0">
                <a:latin typeface="Times New Roman" charset="0"/>
                <a:ea typeface="ＭＳ Ｐゴシック" charset="0"/>
                <a:cs typeface="ＭＳ Ｐゴシック" charset="0"/>
              </a:rPr>
              <a:t>The 4 parenthetical sections appear in parentheses within the scrolls.  </a:t>
            </a:r>
            <a:r>
              <a:rPr lang="en-US" baseline="0" smtClean="0">
                <a:latin typeface="Times New Roman" charset="0"/>
                <a:ea typeface="ＭＳ Ｐゴシック" charset="0"/>
                <a:cs typeface="ＭＳ Ｐゴシック" charset="0"/>
              </a:rPr>
              <a:t>They do not advance the chronology but add important information that is not associated with a particular judgment.</a:t>
            </a:r>
            <a:endParaRPr lang="en-US" smtClean="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73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FE8A62E-923D-451D-A209-93701B58E5B5}" type="slidenum">
              <a:rPr lang="en-US" sz="1200">
                <a:solidFill>
                  <a:prstClr val="black"/>
                </a:solidFill>
                <a:latin typeface="Arial" pitchFamily="34" charset="0"/>
                <a:cs typeface="+mn-cs"/>
              </a:rPr>
              <a:pPr algn="r"/>
              <a:t>86</a:t>
            </a:fld>
            <a:endParaRPr lang="en-US" sz="1200">
              <a:solidFill>
                <a:prstClr val="black"/>
              </a:solidFill>
              <a:latin typeface="Arial" pitchFamily="34" charset="0"/>
              <a:cs typeface="+mn-cs"/>
            </a:endParaRPr>
          </a:p>
        </p:txBody>
      </p:sp>
      <p:sp>
        <p:nvSpPr>
          <p:cNvPr id="867330" name="Rectangle 2"/>
          <p:cNvSpPr>
            <a:spLocks noGrp="1" noRot="1" noChangeAspect="1" noChangeArrowheads="1" noTextEdit="1"/>
          </p:cNvSpPr>
          <p:nvPr>
            <p:ph type="sldImg"/>
          </p:nvPr>
        </p:nvSpPr>
        <p:spPr>
          <a:solidFill>
            <a:srgbClr val="FFFFFF"/>
          </a:solidFill>
          <a:ln/>
        </p:spPr>
      </p:sp>
      <p:sp>
        <p:nvSpPr>
          <p:cNvPr id="86733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988D4BF-CD7C-404C-ABC6-144BF8073C85}" type="slidenum">
              <a:rPr lang="en-US" sz="1200">
                <a:solidFill>
                  <a:prstClr val="black"/>
                </a:solidFill>
              </a:rPr>
              <a:pPr/>
              <a:t>6</a:t>
            </a:fld>
            <a:endParaRPr lang="en-US" sz="1200">
              <a:solidFill>
                <a:prstClr val="black"/>
              </a:solidFill>
            </a:endParaRPr>
          </a:p>
        </p:txBody>
      </p:sp>
      <p:sp>
        <p:nvSpPr>
          <p:cNvPr id="734210" name="Rectangle 2"/>
          <p:cNvSpPr>
            <a:spLocks noGrp="1" noRot="1" noChangeAspect="1" noChangeArrowheads="1" noTextEdit="1"/>
          </p:cNvSpPr>
          <p:nvPr>
            <p:ph type="sldImg"/>
          </p:nvPr>
        </p:nvSpPr>
        <p:spPr>
          <a:ln/>
        </p:spPr>
      </p:sp>
      <p:sp>
        <p:nvSpPr>
          <p:cNvPr id="7342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438DBE8-627F-1346-9632-A3865F79F50B}" type="slidenum">
              <a:rPr lang="en-GB" sz="1200">
                <a:solidFill>
                  <a:prstClr val="white"/>
                </a:solidFill>
              </a:rPr>
              <a:pPr/>
              <a:t>87</a:t>
            </a:fld>
            <a:endParaRPr lang="en-GB" sz="1200">
              <a:solidFill>
                <a:prstClr val="white"/>
              </a:solidFill>
            </a:endParaRPr>
          </a:p>
        </p:txBody>
      </p:sp>
      <p:sp>
        <p:nvSpPr>
          <p:cNvPr id="848898" name="Rectangle 1026"/>
          <p:cNvSpPr>
            <a:spLocks noGrp="1" noRot="1" noChangeAspect="1" noChangeArrowheads="1" noTextEdit="1"/>
          </p:cNvSpPr>
          <p:nvPr>
            <p:ph type="sldImg"/>
          </p:nvPr>
        </p:nvSpPr>
        <p:spPr>
          <a:ln/>
        </p:spPr>
      </p:sp>
      <p:sp>
        <p:nvSpPr>
          <p:cNvPr id="848899"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447843D-B606-D545-9D81-9FCCE8D9FA7C}" type="slidenum">
              <a:rPr lang="en-GB" sz="1200">
                <a:solidFill>
                  <a:prstClr val="white"/>
                </a:solidFill>
              </a:rPr>
              <a:pPr/>
              <a:t>89</a:t>
            </a:fld>
            <a:endParaRPr lang="en-GB" sz="1200">
              <a:solidFill>
                <a:prstClr val="white"/>
              </a:solidFill>
            </a:endParaRPr>
          </a:p>
        </p:txBody>
      </p:sp>
      <p:sp>
        <p:nvSpPr>
          <p:cNvPr id="836610" name="Rectangle 2"/>
          <p:cNvSpPr>
            <a:spLocks noGrp="1" noRot="1" noChangeAspect="1" noChangeArrowheads="1"/>
          </p:cNvSpPr>
          <p:nvPr>
            <p:ph type="sldImg"/>
          </p:nvPr>
        </p:nvSpPr>
        <p:spPr>
          <a:solidFill>
            <a:srgbClr val="FFFFFF"/>
          </a:solidFill>
          <a:ln/>
        </p:spPr>
      </p:sp>
      <p:sp>
        <p:nvSpPr>
          <p:cNvPr id="836611"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smtClean="0"/>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The word for </a:t>
            </a:r>
            <a:r>
              <a:rPr lang="en-US" sz="1200" i="1" kern="1200" dirty="0" smtClean="0">
                <a:solidFill>
                  <a:schemeClr val="tx1"/>
                </a:solidFill>
                <a:effectLst/>
                <a:latin typeface="Times New Roman" pitchFamily="-112" charset="0"/>
                <a:ea typeface="ＭＳ Ｐゴシック" pitchFamily="-108" charset="-128"/>
                <a:cs typeface="ＭＳ Ｐゴシック" pitchFamily="-108" charset="-128"/>
              </a:rPr>
              <a:t>crown</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in Revelation 6:2 is </a:t>
            </a:r>
            <a:r>
              <a:rPr lang="en-US" sz="1200" i="1" kern="1200" dirty="0" err="1" smtClean="0">
                <a:solidFill>
                  <a:schemeClr val="tx1"/>
                </a:solidFill>
                <a:effectLst/>
                <a:latin typeface="Times New Roman" pitchFamily="-112" charset="0"/>
                <a:ea typeface="ＭＳ Ｐゴシック" pitchFamily="-108" charset="-128"/>
                <a:cs typeface="ＭＳ Ｐゴシック" pitchFamily="-108" charset="-128"/>
              </a:rPr>
              <a:t>stephanos</a:t>
            </a:r>
            <a:r>
              <a:rPr lang="en-US" sz="1200" i="1"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which means "the victor</a:t>
            </a:r>
            <a:r>
              <a:rPr lang="fr-FR"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s crown." The crown that Jesus Christ wears is </a:t>
            </a:r>
            <a:r>
              <a:rPr lang="en-US" sz="1200" i="1" kern="1200" dirty="0" err="1" smtClean="0">
                <a:solidFill>
                  <a:schemeClr val="tx1"/>
                </a:solidFill>
                <a:effectLst/>
                <a:latin typeface="Times New Roman" pitchFamily="-112" charset="0"/>
                <a:ea typeface="ＭＳ Ｐゴシック" pitchFamily="-108" charset="-128"/>
                <a:cs typeface="ＭＳ Ｐゴシック" pitchFamily="-108" charset="-128"/>
              </a:rPr>
              <a:t>diadema</a:t>
            </a:r>
            <a:r>
              <a:rPr lang="en-US" sz="1200" i="1"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"the kingly crown" (Rev. 19:12). Antichrist could never wear the diadem, because it belongs only to the Son of God" (Wiersbe).</a:t>
            </a:r>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latin typeface="Calibri"/>
              </a:rPr>
              <a:pPr>
                <a:defRPr/>
              </a:pPr>
              <a:t>92</a:t>
            </a:fld>
            <a:endParaRPr lang="en-GB">
              <a:solidFill>
                <a:prstClr val="black"/>
              </a:solidFill>
              <a:latin typeface="Calibri"/>
            </a:endParaRPr>
          </a:p>
        </p:txBody>
      </p:sp>
    </p:spTree>
    <p:extLst>
      <p:ext uri="{BB962C8B-B14F-4D97-AF65-F5344CB8AC3E}">
        <p14:creationId xmlns:p14="http://schemas.microsoft.com/office/powerpoint/2010/main" val="35331274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smtClean="0"/>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The word for </a:t>
            </a:r>
            <a:r>
              <a:rPr lang="en-US" sz="1200" i="1" kern="1200" dirty="0" smtClean="0">
                <a:solidFill>
                  <a:schemeClr val="tx1"/>
                </a:solidFill>
                <a:effectLst/>
                <a:latin typeface="Times New Roman" pitchFamily="-112" charset="0"/>
                <a:ea typeface="ＭＳ Ｐゴシック" pitchFamily="-108" charset="-128"/>
                <a:cs typeface="ＭＳ Ｐゴシック" pitchFamily="-108" charset="-128"/>
              </a:rPr>
              <a:t>crown</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in Revelation 6:2 is </a:t>
            </a:r>
            <a:r>
              <a:rPr lang="en-US" sz="1200" i="1" kern="1200" dirty="0" err="1" smtClean="0">
                <a:solidFill>
                  <a:schemeClr val="tx1"/>
                </a:solidFill>
                <a:effectLst/>
                <a:latin typeface="Times New Roman" pitchFamily="-112" charset="0"/>
                <a:ea typeface="ＭＳ Ｐゴシック" pitchFamily="-108" charset="-128"/>
                <a:cs typeface="ＭＳ Ｐゴシック" pitchFamily="-108" charset="-128"/>
              </a:rPr>
              <a:t>stephanos</a:t>
            </a:r>
            <a:r>
              <a:rPr lang="en-US" sz="1200" i="1"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which means "the victor</a:t>
            </a:r>
            <a:r>
              <a:rPr lang="fr-FR"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s crown." The crown that Jesus Christ wears is </a:t>
            </a:r>
            <a:r>
              <a:rPr lang="en-US" sz="1200" i="1" kern="1200" dirty="0" err="1" smtClean="0">
                <a:solidFill>
                  <a:schemeClr val="tx1"/>
                </a:solidFill>
                <a:effectLst/>
                <a:latin typeface="Times New Roman" pitchFamily="-112" charset="0"/>
                <a:ea typeface="ＭＳ Ｐゴシック" pitchFamily="-108" charset="-128"/>
                <a:cs typeface="ＭＳ Ｐゴシック" pitchFamily="-108" charset="-128"/>
              </a:rPr>
              <a:t>diadema</a:t>
            </a:r>
            <a:r>
              <a:rPr lang="en-US" sz="1200" i="1"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"the kingly crown" (Rev. 19:12). Antichrist could never wear the diadem, because it belongs only to the Son of God" (Wiersbe).</a:t>
            </a:r>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latin typeface="Calibri"/>
              </a:rPr>
              <a:pPr>
                <a:defRPr/>
              </a:pPr>
              <a:t>93</a:t>
            </a:fld>
            <a:endParaRPr lang="en-GB">
              <a:solidFill>
                <a:prstClr val="black"/>
              </a:solidFill>
              <a:latin typeface="Calibri"/>
            </a:endParaRPr>
          </a:p>
        </p:txBody>
      </p:sp>
    </p:spTree>
    <p:extLst>
      <p:ext uri="{BB962C8B-B14F-4D97-AF65-F5344CB8AC3E}">
        <p14:creationId xmlns:p14="http://schemas.microsoft.com/office/powerpoint/2010/main" val="353312744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447843D-B606-D545-9D81-9FCCE8D9FA7C}" type="slidenum">
              <a:rPr lang="en-GB" sz="1200">
                <a:solidFill>
                  <a:prstClr val="white"/>
                </a:solidFill>
              </a:rPr>
              <a:pPr/>
              <a:t>95</a:t>
            </a:fld>
            <a:endParaRPr lang="en-GB" sz="1200">
              <a:solidFill>
                <a:prstClr val="white"/>
              </a:solidFill>
            </a:endParaRPr>
          </a:p>
        </p:txBody>
      </p:sp>
      <p:sp>
        <p:nvSpPr>
          <p:cNvPr id="836610" name="Rectangle 2"/>
          <p:cNvSpPr>
            <a:spLocks noGrp="1" noRot="1" noChangeAspect="1" noChangeArrowheads="1"/>
          </p:cNvSpPr>
          <p:nvPr>
            <p:ph type="sldImg"/>
          </p:nvPr>
        </p:nvSpPr>
        <p:spPr>
          <a:solidFill>
            <a:srgbClr val="FFFFFF"/>
          </a:solidFill>
          <a:ln/>
        </p:spPr>
      </p:sp>
      <p:sp>
        <p:nvSpPr>
          <p:cNvPr id="836611"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39EAE48-87B9-48F7-997D-222AE4C13B29}" type="slidenum">
              <a:rPr lang="en-GB" sz="1200">
                <a:solidFill>
                  <a:prstClr val="white"/>
                </a:solidFill>
              </a:rPr>
              <a:pPr/>
              <a:t>98</a:t>
            </a:fld>
            <a:endParaRPr lang="en-GB" sz="1200">
              <a:solidFill>
                <a:prstClr val="white"/>
              </a:solidFill>
            </a:endParaRPr>
          </a:p>
        </p:txBody>
      </p:sp>
      <p:sp>
        <p:nvSpPr>
          <p:cNvPr id="675842" name="Rectangle 2"/>
          <p:cNvSpPr>
            <a:spLocks noGrp="1" noRot="1" noChangeAspect="1" noChangeArrowheads="1" noTextEdit="1"/>
          </p:cNvSpPr>
          <p:nvPr>
            <p:ph type="sldImg"/>
          </p:nvPr>
        </p:nvSpPr>
        <p:spPr>
          <a:ln/>
        </p:spPr>
      </p:sp>
      <p:sp>
        <p:nvSpPr>
          <p:cNvPr id="675843"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FF7DC8-9882-C146-8D83-3972C23FFEF5}" type="slidenum">
              <a:rPr lang="en-GB" sz="1200">
                <a:solidFill>
                  <a:prstClr val="white"/>
                </a:solidFill>
              </a:rPr>
              <a:pPr/>
              <a:t>99</a:t>
            </a:fld>
            <a:endParaRPr lang="en-GB" sz="1200">
              <a:solidFill>
                <a:prstClr val="white"/>
              </a:solidFill>
            </a:endParaRPr>
          </a:p>
        </p:txBody>
      </p:sp>
      <p:sp>
        <p:nvSpPr>
          <p:cNvPr id="868354" name="Rectangle 1026"/>
          <p:cNvSpPr>
            <a:spLocks noGrp="1" noRot="1" noChangeAspect="1" noChangeArrowheads="1" noTextEdit="1"/>
          </p:cNvSpPr>
          <p:nvPr>
            <p:ph type="sldImg"/>
          </p:nvPr>
        </p:nvSpPr>
        <p:spPr>
          <a:ln/>
        </p:spPr>
      </p:sp>
      <p:sp>
        <p:nvSpPr>
          <p:cNvPr id="868355"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6AA67641-89B7-3043-B967-2A9231F0F5AA}" type="slidenum">
              <a:rPr lang="en-GB" sz="1200" smtClean="0">
                <a:solidFill>
                  <a:srgbClr val="FFFFFF"/>
                </a:solidFill>
              </a:rPr>
              <a:pPr algn="r"/>
              <a:t>100</a:t>
            </a:fld>
            <a:endParaRPr lang="en-GB" sz="1200" smtClean="0">
              <a:solidFill>
                <a:srgbClr val="FFFFFF"/>
              </a:solidFill>
            </a:endParaRPr>
          </a:p>
        </p:txBody>
      </p:sp>
      <p:sp>
        <p:nvSpPr>
          <p:cNvPr id="649218" name="Rectangle 2"/>
          <p:cNvSpPr>
            <a:spLocks noGrp="1" noRot="1" noChangeAspect="1" noChangeArrowheads="1" noTextEdit="1"/>
          </p:cNvSpPr>
          <p:nvPr>
            <p:ph type="sldImg"/>
          </p:nvPr>
        </p:nvSpPr>
        <p:spPr>
          <a:solidFill>
            <a:srgbClr val="FFFFFF"/>
          </a:solidFill>
          <a:ln/>
        </p:spPr>
      </p:sp>
      <p:sp>
        <p:nvSpPr>
          <p:cNvPr id="649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3A22120-D7A9-4E4B-B1B4-4F0A7D655715}" type="slidenum">
              <a:rPr lang="en-GB" sz="1200">
                <a:solidFill>
                  <a:prstClr val="white"/>
                </a:solidFill>
              </a:rPr>
              <a:pPr/>
              <a:t>102</a:t>
            </a:fld>
            <a:endParaRPr lang="en-GB" sz="1200">
              <a:solidFill>
                <a:prstClr val="white"/>
              </a:solidFill>
            </a:endParaRPr>
          </a:p>
        </p:txBody>
      </p:sp>
      <p:sp>
        <p:nvSpPr>
          <p:cNvPr id="677890" name="Rectangle 2"/>
          <p:cNvSpPr>
            <a:spLocks noGrp="1" noRot="1" noChangeAspect="1" noChangeArrowheads="1" noTextEdit="1"/>
          </p:cNvSpPr>
          <p:nvPr>
            <p:ph type="sldImg"/>
          </p:nvPr>
        </p:nvSpPr>
        <p:spPr>
          <a:ln/>
        </p:spPr>
      </p:sp>
      <p:sp>
        <p:nvSpPr>
          <p:cNvPr id="67789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zh-CN" altLang="en-US" smtClean="0">
              <a:ea typeface="SimSun" pitchFamily="2" charset="-122"/>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447843D-B606-D545-9D81-9FCCE8D9FA7C}" type="slidenum">
              <a:rPr lang="en-GB" sz="1200">
                <a:solidFill>
                  <a:prstClr val="white"/>
                </a:solidFill>
              </a:rPr>
              <a:pPr/>
              <a:t>103</a:t>
            </a:fld>
            <a:endParaRPr lang="en-GB" sz="1200">
              <a:solidFill>
                <a:prstClr val="white"/>
              </a:solidFill>
            </a:endParaRPr>
          </a:p>
        </p:txBody>
      </p:sp>
      <p:sp>
        <p:nvSpPr>
          <p:cNvPr id="836610" name="Rectangle 2"/>
          <p:cNvSpPr>
            <a:spLocks noGrp="1" noRot="1" noChangeAspect="1" noChangeArrowheads="1"/>
          </p:cNvSpPr>
          <p:nvPr>
            <p:ph type="sldImg"/>
          </p:nvPr>
        </p:nvSpPr>
        <p:spPr>
          <a:solidFill>
            <a:srgbClr val="FFFFFF"/>
          </a:solidFill>
          <a:ln/>
        </p:spPr>
      </p:sp>
      <p:sp>
        <p:nvSpPr>
          <p:cNvPr id="836611"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8306"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r>
              <a:rPr lang="en-GB" sz="1200">
                <a:solidFill>
                  <a:srgbClr val="FFFFFF"/>
                </a:solidFill>
                <a:latin typeface="Calibri" charset="0"/>
              </a:rPr>
              <a:t>10/06/10</a:t>
            </a:r>
          </a:p>
        </p:txBody>
      </p:sp>
      <p:sp>
        <p:nvSpPr>
          <p:cNvPr id="73830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fld id="{8C2737D7-847C-2E42-9B0E-4B4C191AC380}" type="slidenum">
              <a:rPr lang="en-GB" sz="1200">
                <a:solidFill>
                  <a:srgbClr val="FFFFFF"/>
                </a:solidFill>
                <a:latin typeface="Calibri" charset="0"/>
              </a:rPr>
              <a:pPr eaLnBrk="1" hangingPunct="1"/>
              <a:t>7</a:t>
            </a:fld>
            <a:endParaRPr lang="en-GB" sz="1200">
              <a:solidFill>
                <a:srgbClr val="FFFFFF"/>
              </a:solidFill>
              <a:latin typeface="Calibri" charset="0"/>
            </a:endParaRPr>
          </a:p>
        </p:txBody>
      </p:sp>
      <p:sp>
        <p:nvSpPr>
          <p:cNvPr id="7383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Calibri" charset="0"/>
              <a:buNone/>
            </a:pPr>
            <a:fld id="{3EAFC012-E3AC-B14B-99BB-1FFEEAEF3BC5}" type="slidenum">
              <a:rPr lang="en-GB" sz="1200">
                <a:solidFill>
                  <a:srgbClr val="000000"/>
                </a:solidFill>
                <a:latin typeface="Calibri" charset="0"/>
              </a:rPr>
              <a:pPr algn="r" eaLnBrk="1" hangingPunct="1">
                <a:buClr>
                  <a:srgbClr val="000000"/>
                </a:buClr>
                <a:buSzPct val="100000"/>
                <a:buFont typeface="Calibri" charset="0"/>
                <a:buNone/>
              </a:pPr>
              <a:t>7</a:t>
            </a:fld>
            <a:endParaRPr lang="en-GB" sz="1200">
              <a:solidFill>
                <a:srgbClr val="000000"/>
              </a:solidFill>
              <a:latin typeface="Calibri" charset="0"/>
            </a:endParaRPr>
          </a:p>
        </p:txBody>
      </p:sp>
      <p:sp>
        <p:nvSpPr>
          <p:cNvPr id="7383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lnSpc>
                <a:spcPct val="93000"/>
              </a:lnSpc>
              <a:buClr>
                <a:srgbClr val="FFFFFF"/>
              </a:buClr>
              <a:buSzPct val="100000"/>
              <a:buFont typeface="Arial" charset="0"/>
              <a:buNone/>
            </a:pPr>
            <a:endParaRPr lang="en-US">
              <a:solidFill>
                <a:srgbClr val="FFFFFF"/>
              </a:solidFill>
            </a:endParaRPr>
          </a:p>
        </p:txBody>
      </p:sp>
      <p:sp>
        <p:nvSpPr>
          <p:cNvPr id="73831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447843D-B606-D545-9D81-9FCCE8D9FA7C}" type="slidenum">
              <a:rPr lang="en-GB" sz="1200">
                <a:solidFill>
                  <a:prstClr val="white"/>
                </a:solidFill>
              </a:rPr>
              <a:pPr/>
              <a:t>104</a:t>
            </a:fld>
            <a:endParaRPr lang="en-GB" sz="1200">
              <a:solidFill>
                <a:prstClr val="white"/>
              </a:solidFill>
            </a:endParaRPr>
          </a:p>
        </p:txBody>
      </p:sp>
      <p:sp>
        <p:nvSpPr>
          <p:cNvPr id="836610" name="Rectangle 2"/>
          <p:cNvSpPr>
            <a:spLocks noGrp="1" noRot="1" noChangeAspect="1" noChangeArrowheads="1"/>
          </p:cNvSpPr>
          <p:nvPr>
            <p:ph type="sldImg"/>
          </p:nvPr>
        </p:nvSpPr>
        <p:spPr>
          <a:solidFill>
            <a:srgbClr val="FFFFFF"/>
          </a:solidFill>
          <a:ln/>
        </p:spPr>
      </p:sp>
      <p:sp>
        <p:nvSpPr>
          <p:cNvPr id="836611"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105</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en-US" dirty="0" smtClean="0">
                <a:latin typeface="Times New Roman" charset="0"/>
                <a:ea typeface="ＭＳ Ｐゴシック" charset="0"/>
                <a:cs typeface="ＭＳ Ｐゴシック" charset="0"/>
              </a:rPr>
              <a:t>The 3</a:t>
            </a:r>
            <a:r>
              <a:rPr lang="en-US" baseline="0" dirty="0" smtClean="0">
                <a:latin typeface="Times New Roman" charset="0"/>
                <a:ea typeface="ＭＳ Ｐゴシック" charset="0"/>
                <a:cs typeface="ＭＳ Ｐゴシック" charset="0"/>
              </a:rPr>
              <a:t> main divisions of Revelation are summarized in 1:19</a:t>
            </a:r>
          </a:p>
          <a:p>
            <a:r>
              <a:rPr lang="en-US" baseline="0" dirty="0" smtClean="0">
                <a:latin typeface="Times New Roman" charset="0"/>
                <a:ea typeface="ＭＳ Ｐゴシック" charset="0"/>
                <a:cs typeface="ＭＳ Ｐゴシック" charset="0"/>
              </a:rPr>
              <a:t>The 3 main cycles of judgment are squared in blue</a:t>
            </a:r>
          </a:p>
          <a:p>
            <a:r>
              <a:rPr lang="en-US" baseline="0" dirty="0" smtClean="0">
                <a:latin typeface="Times New Roman" charset="0"/>
                <a:ea typeface="ＭＳ Ｐゴシック" charset="0"/>
                <a:cs typeface="ＭＳ Ｐゴシック" charset="0"/>
              </a:rPr>
              <a:t>The 4 parenthetical sections appear in parentheses within the scrolls.  </a:t>
            </a:r>
            <a:r>
              <a:rPr lang="en-US" baseline="0" smtClean="0">
                <a:latin typeface="Times New Roman" charset="0"/>
                <a:ea typeface="ＭＳ Ｐゴシック" charset="0"/>
                <a:cs typeface="ＭＳ Ｐゴシック" charset="0"/>
              </a:rPr>
              <a:t>They do not advance the chronology but add important information that is not associated with a particular judgment.</a:t>
            </a:r>
            <a:endParaRPr lang="en-US" smtClean="0">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8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58BCBC4-D622-BB45-AA66-DCA47E5F8FAA}" type="slidenum">
              <a:rPr lang="en-GB" sz="1200">
                <a:solidFill>
                  <a:srgbClr val="000000"/>
                </a:solidFill>
              </a:rPr>
              <a:pPr/>
              <a:t>106</a:t>
            </a:fld>
            <a:endParaRPr lang="en-GB" sz="1200">
              <a:solidFill>
                <a:srgbClr val="000000"/>
              </a:solidFill>
            </a:endParaRPr>
          </a:p>
        </p:txBody>
      </p:sp>
      <p:sp>
        <p:nvSpPr>
          <p:cNvPr id="858114" name="Rectangle 1026"/>
          <p:cNvSpPr>
            <a:spLocks noGrp="1" noRot="1" noChangeAspect="1" noChangeArrowheads="1" noTextEdit="1"/>
          </p:cNvSpPr>
          <p:nvPr>
            <p:ph type="sldImg"/>
          </p:nvPr>
        </p:nvSpPr>
        <p:spPr>
          <a:ln/>
        </p:spPr>
      </p:sp>
      <p:sp>
        <p:nvSpPr>
          <p:cNvPr id="858115"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B567238-2867-4B5E-AD5C-2DF6E10FBAEC}" type="slidenum">
              <a:rPr lang="en-US" sz="1200">
                <a:solidFill>
                  <a:srgbClr val="000000"/>
                </a:solidFill>
              </a:rPr>
              <a:pPr/>
              <a:t>107</a:t>
            </a:fld>
            <a:endParaRPr lang="en-US" sz="1200">
              <a:solidFill>
                <a:srgbClr val="000000"/>
              </a:solidFill>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smtClean="0"/>
              <a:t>even the Jews </a:t>
            </a:r>
            <a:r>
              <a:rPr lang="ja-JP" altLang="en-US" smtClean="0"/>
              <a:t>“</a:t>
            </a:r>
            <a:r>
              <a:rPr lang="en-US" altLang="ja-JP" smtClean="0"/>
              <a:t>which pierced Him</a:t>
            </a:r>
            <a:r>
              <a:rPr lang="ja-JP" altLang="en-US" smtClean="0"/>
              <a:t>”</a:t>
            </a:r>
            <a:r>
              <a:rPr lang="en-US" altLang="ja-JP" smtClean="0"/>
              <a:t> </a:t>
            </a:r>
            <a:endParaRPr 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E264DD1-FBCA-1740-BCE4-47DC97FC8D9C}" type="slidenum">
              <a:rPr lang="en-US" sz="1200">
                <a:solidFill>
                  <a:srgbClr val="000000"/>
                </a:solidFill>
              </a:rPr>
              <a:pPr/>
              <a:t>108</a:t>
            </a:fld>
            <a:endParaRPr lang="en-US" sz="1200">
              <a:solidFill>
                <a:srgbClr val="000000"/>
              </a:solidFill>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even the Jews </a:t>
            </a:r>
            <a:r>
              <a:rPr lang="en-US" altLang="ja-JP" dirty="0" smtClean="0">
                <a:latin typeface="Times New Roman" charset="0"/>
                <a:ea typeface="ＭＳ Ｐゴシック" charset="0"/>
                <a:cs typeface="ＭＳ Ｐゴシック" charset="0"/>
              </a:rPr>
              <a:t>"which </a:t>
            </a:r>
            <a:r>
              <a:rPr lang="en-US" altLang="ja-JP" dirty="0">
                <a:latin typeface="Times New Roman" charset="0"/>
                <a:ea typeface="ＭＳ Ｐゴシック" charset="0"/>
                <a:cs typeface="ＭＳ Ｐゴシック" charset="0"/>
              </a:rPr>
              <a:t>pierced </a:t>
            </a:r>
            <a:r>
              <a:rPr lang="en-US" altLang="ja-JP" dirty="0" smtClean="0">
                <a:latin typeface="Times New Roman" charset="0"/>
                <a:ea typeface="ＭＳ Ｐゴシック" charset="0"/>
                <a:cs typeface="ＭＳ Ｐゴシック" charset="0"/>
              </a:rPr>
              <a:t>Him"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E264DD1-FBCA-1740-BCE4-47DC97FC8D9C}" type="slidenum">
              <a:rPr lang="en-US" sz="1200">
                <a:solidFill>
                  <a:srgbClr val="000000"/>
                </a:solidFill>
              </a:rPr>
              <a:pPr/>
              <a:t>109</a:t>
            </a:fld>
            <a:endParaRPr lang="en-US" sz="1200">
              <a:solidFill>
                <a:srgbClr val="000000"/>
              </a:solidFill>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E264DD1-FBCA-1740-BCE4-47DC97FC8D9C}" type="slidenum">
              <a:rPr lang="en-US" sz="1200">
                <a:solidFill>
                  <a:srgbClr val="000000"/>
                </a:solidFill>
              </a:rPr>
              <a:pPr/>
              <a:t>110</a:t>
            </a:fld>
            <a:endParaRPr lang="en-US" sz="1200">
              <a:solidFill>
                <a:srgbClr val="000000"/>
              </a:solidFill>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r>
              <a:rPr lang="en-US" dirty="0" smtClean="0">
                <a:latin typeface="Times New Roman" charset="0"/>
                <a:ea typeface="ＭＳ Ｐゴシック" charset="0"/>
                <a:cs typeface="ＭＳ Ｐゴシック" charset="0"/>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While we are not told explicitly in Scripture that the 144,000 Jews are God’s special witnesses, and that the Gentile host is saved through their ministry, this appears to be a logical deduction; otherwise, why are they associated in this chapter? The parallel with Matthew 24:14 also indicates that the 144,000 will witness for the Lord during the Tribulation” (Wiersbe).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6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4D9741C-E48F-5245-BDDA-08CC03D3047F}" type="slidenum">
              <a:rPr lang="en-GB" sz="1200">
                <a:solidFill>
                  <a:prstClr val="white"/>
                </a:solidFill>
              </a:rPr>
              <a:pPr/>
              <a:t>111</a:t>
            </a:fld>
            <a:endParaRPr lang="en-GB" sz="1200">
              <a:solidFill>
                <a:prstClr val="white"/>
              </a:solidFill>
            </a:endParaRPr>
          </a:p>
        </p:txBody>
      </p:sp>
      <p:sp>
        <p:nvSpPr>
          <p:cNvPr id="866306" name="Rectangle 2"/>
          <p:cNvSpPr>
            <a:spLocks noGrp="1" noRot="1" noChangeAspect="1" noChangeArrowheads="1" noTextEdit="1"/>
          </p:cNvSpPr>
          <p:nvPr>
            <p:ph type="sldImg"/>
          </p:nvPr>
        </p:nvSpPr>
        <p:spPr>
          <a:ln/>
        </p:spPr>
      </p:sp>
      <p:sp>
        <p:nvSpPr>
          <p:cNvPr id="866307"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4DD8640-8050-4B9D-A8EF-976E0FBDC39B}" type="slidenum">
              <a:rPr lang="en-GB" sz="1200">
                <a:solidFill>
                  <a:prstClr val="white"/>
                </a:solidFill>
              </a:rPr>
              <a:pPr/>
              <a:t>112</a:t>
            </a:fld>
            <a:endParaRPr lang="en-GB" sz="1200">
              <a:solidFill>
                <a:prstClr val="white"/>
              </a:solidFill>
            </a:endParaRPr>
          </a:p>
        </p:txBody>
      </p:sp>
      <p:sp>
        <p:nvSpPr>
          <p:cNvPr id="692226" name="Rectangle 2"/>
          <p:cNvSpPr>
            <a:spLocks noGrp="1" noRot="1" noChangeAspect="1" noChangeArrowheads="1" noTextEdit="1"/>
          </p:cNvSpPr>
          <p:nvPr>
            <p:ph type="sldImg"/>
          </p:nvPr>
        </p:nvSpPr>
        <p:spPr>
          <a:ln/>
        </p:spPr>
      </p:sp>
      <p:sp>
        <p:nvSpPr>
          <p:cNvPr id="692227"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1729B26-7206-459D-95DB-BDC4F61B5BD5}" type="slidenum">
              <a:rPr lang="en-GB" sz="1200">
                <a:solidFill>
                  <a:prstClr val="white"/>
                </a:solidFill>
              </a:rPr>
              <a:pPr/>
              <a:t>113</a:t>
            </a:fld>
            <a:endParaRPr lang="en-GB" sz="1200">
              <a:solidFill>
                <a:prstClr val="white"/>
              </a:solidFill>
            </a:endParaRPr>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GB"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B14A6E-FEC0-2A4C-9EE6-8562C3E71799}" type="slidenum">
              <a:rPr lang="en-US" sz="1200">
                <a:solidFill>
                  <a:srgbClr val="000000"/>
                </a:solidFill>
              </a:rPr>
              <a:pPr/>
              <a:t>8</a:t>
            </a:fld>
            <a:endParaRPr lang="en-US" sz="1200">
              <a:solidFill>
                <a:srgbClr val="000000"/>
              </a:solidFill>
            </a:endParaRPr>
          </a:p>
        </p:txBody>
      </p:sp>
      <p:sp>
        <p:nvSpPr>
          <p:cNvPr id="736258" name="Rectangle 1026"/>
          <p:cNvSpPr>
            <a:spLocks noGrp="1" noRot="1" noChangeAspect="1" noChangeArrowheads="1"/>
          </p:cNvSpPr>
          <p:nvPr>
            <p:ph type="sldImg"/>
          </p:nvPr>
        </p:nvSpPr>
        <p:spPr>
          <a:solidFill>
            <a:srgbClr val="FFFFFF"/>
          </a:solidFill>
          <a:ln/>
        </p:spPr>
      </p:sp>
      <p:sp>
        <p:nvSpPr>
          <p:cNvPr id="73625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FF7DC8-9882-C146-8D83-3972C23FFEF5}" type="slidenum">
              <a:rPr lang="en-GB" sz="1200">
                <a:solidFill>
                  <a:prstClr val="white"/>
                </a:solidFill>
              </a:rPr>
              <a:pPr/>
              <a:t>116</a:t>
            </a:fld>
            <a:endParaRPr lang="en-GB" sz="1200">
              <a:solidFill>
                <a:prstClr val="white"/>
              </a:solidFill>
            </a:endParaRPr>
          </a:p>
        </p:txBody>
      </p:sp>
      <p:sp>
        <p:nvSpPr>
          <p:cNvPr id="868354" name="Rectangle 1026"/>
          <p:cNvSpPr>
            <a:spLocks noGrp="1" noRot="1" noChangeAspect="1" noChangeArrowheads="1" noTextEdit="1"/>
          </p:cNvSpPr>
          <p:nvPr>
            <p:ph type="sldImg"/>
          </p:nvPr>
        </p:nvSpPr>
        <p:spPr>
          <a:ln/>
        </p:spPr>
      </p:sp>
      <p:sp>
        <p:nvSpPr>
          <p:cNvPr id="868355"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3158135-EA26-4088-AF03-C1B9DEC54526}" type="slidenum">
              <a:rPr lang="en-US" sz="1200">
                <a:solidFill>
                  <a:srgbClr val="000000"/>
                </a:solidFill>
              </a:rPr>
              <a:pPr/>
              <a:t>118</a:t>
            </a:fld>
            <a:endParaRPr lang="en-US" sz="1200">
              <a:solidFill>
                <a:srgbClr val="000000"/>
              </a:solidFill>
            </a:endParaRPr>
          </a:p>
        </p:txBody>
      </p:sp>
      <p:sp>
        <p:nvSpPr>
          <p:cNvPr id="697346" name="Rectangle 2"/>
          <p:cNvSpPr>
            <a:spLocks noGrp="1" noRot="1" noChangeAspect="1" noChangeArrowheads="1" noTextEdit="1"/>
          </p:cNvSpPr>
          <p:nvPr>
            <p:ph type="sldImg"/>
          </p:nvPr>
        </p:nvSpPr>
        <p:spPr>
          <a:ln/>
        </p:spPr>
      </p:sp>
      <p:sp>
        <p:nvSpPr>
          <p:cNvPr id="6973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smtClean="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97119DF-8650-478C-A2E1-B2B49129655B}" type="slidenum">
              <a:rPr lang="en-GB" sz="1200">
                <a:solidFill>
                  <a:srgbClr val="000000"/>
                </a:solidFill>
              </a:rPr>
              <a:pPr/>
              <a:t>119</a:t>
            </a:fld>
            <a:endParaRPr lang="en-GB" sz="1200">
              <a:solidFill>
                <a:srgbClr val="000000"/>
              </a:solidFill>
            </a:endParaRPr>
          </a:p>
        </p:txBody>
      </p:sp>
      <p:sp>
        <p:nvSpPr>
          <p:cNvPr id="704514" name="Rectangle 2"/>
          <p:cNvSpPr>
            <a:spLocks noGrp="1" noRot="1" noChangeAspect="1" noChangeArrowheads="1"/>
          </p:cNvSpPr>
          <p:nvPr>
            <p:ph type="sldImg"/>
          </p:nvPr>
        </p:nvSpPr>
        <p:spPr>
          <a:solidFill>
            <a:srgbClr val="FFFFFF"/>
          </a:solidFill>
          <a:ln/>
        </p:spPr>
      </p:sp>
      <p:sp>
        <p:nvSpPr>
          <p:cNvPr id="704515" name="Rectangle 3"/>
          <p:cNvSpPr>
            <a:spLocks noGrp="1" noChangeArrowheads="1"/>
          </p:cNvSpPr>
          <p:nvPr>
            <p:ph type="body" idx="1"/>
          </p:nvPr>
        </p:nvSpPr>
        <p:spPr>
          <a:solidFill>
            <a:srgbClr val="FFFFFF"/>
          </a:solidFill>
          <a:ln>
            <a:solidFill>
              <a:srgbClr val="000000"/>
            </a:solidFill>
          </a:ln>
        </p:spPr>
        <p:txBody>
          <a:bodyPr/>
          <a:lstStyle/>
          <a:p>
            <a:endParaRPr lang="en-US"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2DF5786-78DC-4743-BB06-A720F39C8091}" type="slidenum">
              <a:rPr lang="en-GB" sz="1200">
                <a:solidFill>
                  <a:prstClr val="white"/>
                </a:solidFill>
              </a:rPr>
              <a:pPr/>
              <a:t>120</a:t>
            </a:fld>
            <a:endParaRPr lang="en-GB" sz="1200">
              <a:solidFill>
                <a:prstClr val="white"/>
              </a:solidFill>
            </a:endParaRPr>
          </a:p>
        </p:txBody>
      </p:sp>
      <p:sp>
        <p:nvSpPr>
          <p:cNvPr id="880642" name="Rectangle 2"/>
          <p:cNvSpPr>
            <a:spLocks noGrp="1" noRot="1" noChangeAspect="1" noChangeArrowheads="1"/>
          </p:cNvSpPr>
          <p:nvPr>
            <p:ph type="sldImg"/>
          </p:nvPr>
        </p:nvSpPr>
        <p:spPr>
          <a:solidFill>
            <a:srgbClr val="FFFFFF"/>
          </a:solidFill>
          <a:ln/>
        </p:spPr>
      </p:sp>
      <p:sp>
        <p:nvSpPr>
          <p:cNvPr id="880643" name="Rectangle 3"/>
          <p:cNvSpPr>
            <a:spLocks noGrp="1" noChangeArrowheads="1"/>
          </p:cNvSpPr>
          <p:nvPr>
            <p:ph type="body" idx="1"/>
          </p:nvPr>
        </p:nvSpPr>
        <p:spPr>
          <a:xfrm>
            <a:off x="914400" y="4343400"/>
            <a:ext cx="5029200" cy="8423275"/>
          </a:xfrm>
          <a:solidFill>
            <a:srgbClr val="FFFFFF"/>
          </a:solidFill>
          <a:ln>
            <a:solidFill>
              <a:srgbClr val="000000"/>
            </a:solidFill>
          </a:ln>
        </p:spPr>
        <p:txBody>
          <a:bodyPr/>
          <a:lstStyle/>
          <a:p>
            <a:r>
              <a:rPr lang="en-US" b="1" dirty="0">
                <a:solidFill>
                  <a:schemeClr val="tx2"/>
                </a:solidFill>
                <a:latin typeface="Times New Roman" charset="0"/>
                <a:ea typeface="ＭＳ Ｐゴシック" charset="0"/>
                <a:cs typeface="ＭＳ Ｐゴシック" charset="0"/>
              </a:rPr>
              <a:t>http://</a:t>
            </a:r>
            <a:r>
              <a:rPr lang="en-US" b="1" dirty="0" err="1">
                <a:solidFill>
                  <a:schemeClr val="tx2"/>
                </a:solidFill>
                <a:latin typeface="Times New Roman" charset="0"/>
                <a:ea typeface="ＭＳ Ｐゴシック" charset="0"/>
                <a:cs typeface="ＭＳ Ｐゴシック" charset="0"/>
              </a:rPr>
              <a:t>www.astheworldends.com</a:t>
            </a:r>
            <a:r>
              <a:rPr lang="en-US" b="1" dirty="0">
                <a:solidFill>
                  <a:schemeClr val="tx2"/>
                </a:solidFill>
                <a:latin typeface="Times New Roman" charset="0"/>
                <a:ea typeface="ＭＳ Ｐゴシック" charset="0"/>
                <a:cs typeface="ＭＳ Ｐゴシック" charset="0"/>
              </a:rPr>
              <a:t>/2011/01/touring-trio-says-world-ends-on-may-21.html</a:t>
            </a:r>
          </a:p>
          <a:p>
            <a:r>
              <a:rPr lang="en-US" b="1" dirty="0">
                <a:solidFill>
                  <a:schemeClr val="tx2"/>
                </a:solidFill>
                <a:latin typeface="Times New Roman" charset="0"/>
                <a:ea typeface="ＭＳ Ｐゴシック" charset="0"/>
                <a:cs typeface="ＭＳ Ｐゴシック" charset="0"/>
              </a:rPr>
              <a:t>Saturday, 22 January 2011</a:t>
            </a:r>
          </a:p>
          <a:p>
            <a:r>
              <a:rPr lang="en-US" b="1" dirty="0">
                <a:solidFill>
                  <a:schemeClr val="tx2"/>
                </a:solidFill>
                <a:latin typeface="Times New Roman" charset="0"/>
                <a:ea typeface="ＭＳ Ｐゴシック" charset="0"/>
                <a:cs typeface="ＭＳ Ｐゴシック" charset="0"/>
              </a:rPr>
              <a:t>Touring trio says world ends on May 21 </a:t>
            </a:r>
          </a:p>
          <a:p>
            <a:r>
              <a:rPr lang="en-US" dirty="0">
                <a:solidFill>
                  <a:schemeClr val="tx2"/>
                </a:solidFill>
                <a:latin typeface="Times New Roman" charset="0"/>
                <a:ea typeface="ＭＳ Ｐゴシック" charset="0"/>
                <a:cs typeface="ＭＳ Ｐゴシック" charset="0"/>
              </a:rPr>
              <a:t/>
            </a:r>
            <a:br>
              <a:rPr lang="en-US" dirty="0">
                <a:solidFill>
                  <a:schemeClr val="tx2"/>
                </a:solidFill>
                <a:latin typeface="Times New Roman" charset="0"/>
                <a:ea typeface="ＭＳ Ｐゴシック" charset="0"/>
                <a:cs typeface="ＭＳ Ｐゴシック" charset="0"/>
              </a:rPr>
            </a:br>
            <a:r>
              <a:rPr lang="en-US" dirty="0">
                <a:solidFill>
                  <a:schemeClr val="tx2"/>
                </a:solidFill>
                <a:latin typeface="Times New Roman" charset="0"/>
                <a:ea typeface="ＭＳ Ｐゴシック" charset="0"/>
                <a:cs typeface="ＭＳ Ｐゴシック" charset="0"/>
              </a:rPr>
              <a:t>Gary Daniels calls May 21 a special date.  He also says it will be the end of the world.</a:t>
            </a:r>
            <a:br>
              <a:rPr lang="en-US" dirty="0">
                <a:solidFill>
                  <a:schemeClr val="tx2"/>
                </a:solidFill>
                <a:latin typeface="Times New Roman" charset="0"/>
                <a:ea typeface="ＭＳ Ｐゴシック" charset="0"/>
                <a:cs typeface="ＭＳ Ｐゴシック" charset="0"/>
              </a:rPr>
            </a:br>
            <a:endParaRPr lang="en-US" dirty="0">
              <a:solidFill>
                <a:schemeClr val="tx2"/>
              </a:solidFill>
              <a:latin typeface="Times New Roman" charset="0"/>
              <a:ea typeface="ＭＳ Ｐゴシック" charset="0"/>
              <a:cs typeface="ＭＳ Ｐゴシック" charset="0"/>
            </a:endParaRPr>
          </a:p>
          <a:p>
            <a:r>
              <a:rPr lang="en-US" dirty="0">
                <a:solidFill>
                  <a:schemeClr val="tx2"/>
                </a:solidFill>
                <a:latin typeface="Times New Roman" charset="0"/>
                <a:ea typeface="ＭＳ Ｐゴシック" charset="0"/>
                <a:cs typeface="ＭＳ Ｐゴシック" charset="0"/>
              </a:rPr>
              <a:t>"In Ezekiel 33, it reads, "We have to blow the trumpet when we see the sword coming</a:t>
            </a:r>
            <a:r>
              <a:rPr lang="en-US" dirty="0" smtClean="0">
                <a:solidFill>
                  <a:schemeClr val="tx2"/>
                </a:solidFill>
                <a:latin typeface="Times New Roman" charset="0"/>
                <a:ea typeface="ＭＳ Ｐゴシック" charset="0"/>
                <a:cs typeface="ＭＳ Ｐゴシック" charset="0"/>
              </a:rPr>
              <a:t>,</a:t>
            </a:r>
            <a:r>
              <a:rPr lang="fr-FR" dirty="0" smtClean="0">
                <a:solidFill>
                  <a:schemeClr val="tx2"/>
                </a:solidFill>
                <a:latin typeface="Times New Roman" charset="0"/>
                <a:ea typeface="ＭＳ Ｐゴシック" charset="0"/>
                <a:cs typeface="ＭＳ Ｐゴシック" charset="0"/>
              </a:rPr>
              <a:t>'</a:t>
            </a:r>
            <a:r>
              <a:rPr lang="en-US" dirty="0" smtClean="0">
                <a:solidFill>
                  <a:schemeClr val="tx2"/>
                </a:solidFill>
                <a:latin typeface="Times New Roman" charset="0"/>
                <a:ea typeface="ＭＳ Ｐゴシック" charset="0"/>
                <a:cs typeface="ＭＳ Ｐゴシック" charset="0"/>
              </a:rPr>
              <a:t> </a:t>
            </a:r>
            <a:r>
              <a:rPr lang="en-US" dirty="0">
                <a:solidFill>
                  <a:schemeClr val="tx2"/>
                </a:solidFill>
                <a:latin typeface="Times New Roman" charset="0"/>
                <a:ea typeface="ＭＳ Ｐゴシック" charset="0"/>
                <a:cs typeface="ＭＳ Ｐゴシック" charset="0"/>
              </a:rPr>
              <a:t>" he said.</a:t>
            </a:r>
          </a:p>
          <a:p>
            <a:r>
              <a:rPr lang="en-US" dirty="0">
                <a:solidFill>
                  <a:schemeClr val="tx2"/>
                </a:solidFill>
                <a:latin typeface="Times New Roman" charset="0"/>
                <a:ea typeface="ＭＳ Ｐゴシック" charset="0"/>
                <a:cs typeface="ＭＳ Ｐゴシック" charset="0"/>
              </a:rPr>
              <a:t>"That sword, in essence, is the Lord Jesus Christ, bringing Judgment Day of this world on May 21, 2011."</a:t>
            </a:r>
          </a:p>
          <a:p>
            <a:r>
              <a:rPr lang="en-US" dirty="0">
                <a:solidFill>
                  <a:schemeClr val="tx2"/>
                </a:solidFill>
                <a:latin typeface="Times New Roman" charset="0"/>
                <a:ea typeface="ＭＳ Ｐゴシック" charset="0"/>
                <a:cs typeface="ＭＳ Ｐゴシック" charset="0"/>
              </a:rPr>
              <a:t>Daniels, Eddie Ramos and Roman Perry stood on Route 38 opposite the Cherry Hill Mall Friday afternoon holding signs trumpeting Judgment Day, when "Jesus makes his triumphal return, which will produce a worldwide earthquake."</a:t>
            </a:r>
          </a:p>
          <a:p>
            <a:r>
              <a:rPr lang="en-US" dirty="0">
                <a:solidFill>
                  <a:schemeClr val="tx2"/>
                </a:solidFill>
                <a:latin typeface="Times New Roman" charset="0"/>
                <a:ea typeface="ＭＳ Ｐゴシック" charset="0"/>
                <a:cs typeface="ＭＳ Ｐゴシック" charset="0"/>
              </a:rPr>
              <a:t>May 21, 2011, is also the 7,000-year anniversary of the flood that made a name for a Biblical figure named Noah.</a:t>
            </a:r>
          </a:p>
          <a:p>
            <a:r>
              <a:rPr lang="en-US" dirty="0">
                <a:solidFill>
                  <a:schemeClr val="tx2"/>
                </a:solidFill>
                <a:latin typeface="Times New Roman" charset="0"/>
                <a:ea typeface="ＭＳ Ｐゴシック" charset="0"/>
                <a:cs typeface="ＭＳ Ｐゴシック" charset="0"/>
              </a:rPr>
              <a:t>Daniels, Ramos and Perry dropped everything six months ago to tour the country -- from Toronto to Miami -- and get the word out.</a:t>
            </a:r>
          </a:p>
          <a:p>
            <a:r>
              <a:rPr lang="en-US" dirty="0">
                <a:solidFill>
                  <a:schemeClr val="tx2"/>
                </a:solidFill>
                <a:latin typeface="Times New Roman" charset="0"/>
                <a:ea typeface="ＭＳ Ｐゴシック" charset="0"/>
                <a:cs typeface="ＭＳ Ｐゴシック" charset="0"/>
              </a:rPr>
              <a:t>"God is commanding us to warn the world of impending judgment," Perry said.</a:t>
            </a:r>
          </a:p>
          <a:p>
            <a:r>
              <a:rPr lang="en-US" dirty="0">
                <a:solidFill>
                  <a:schemeClr val="tx2"/>
                </a:solidFill>
                <a:latin typeface="Times New Roman" charset="0"/>
                <a:ea typeface="ＭＳ Ｐゴシック" charset="0"/>
                <a:cs typeface="ＭＳ Ｐゴシック" charset="0"/>
              </a:rPr>
              <a:t>Ramos, a Millville resident and father of three, left behind an electrical construction business. Perry, a Maryland resident, worked in the music industry and Daniels, a Philadelphia native, was a supervisor in a nursing home company.</a:t>
            </a:r>
          </a:p>
          <a:p>
            <a:r>
              <a:rPr lang="en-US" dirty="0">
                <a:solidFill>
                  <a:schemeClr val="tx2"/>
                </a:solidFill>
                <a:latin typeface="Times New Roman" charset="0"/>
                <a:ea typeface="ＭＳ Ｐゴシック" charset="0"/>
                <a:cs typeface="ＭＳ Ｐゴシック" charset="0"/>
              </a:rPr>
              <a:t>"</a:t>
            </a:r>
            <a:r>
              <a:rPr lang="en-US" dirty="0" smtClean="0">
                <a:solidFill>
                  <a:schemeClr val="tx2"/>
                </a:solidFill>
                <a:latin typeface="Times New Roman" charset="0"/>
                <a:ea typeface="ＭＳ Ｐゴシック" charset="0"/>
                <a:cs typeface="ＭＳ Ｐゴシック" charset="0"/>
              </a:rPr>
              <a:t>It</a:t>
            </a:r>
            <a:r>
              <a:rPr lang="fr-FR" dirty="0" smtClean="0">
                <a:solidFill>
                  <a:schemeClr val="tx2"/>
                </a:solidFill>
                <a:latin typeface="Times New Roman" charset="0"/>
                <a:ea typeface="ＭＳ Ｐゴシック" charset="0"/>
                <a:cs typeface="ＭＳ Ｐゴシック" charset="0"/>
              </a:rPr>
              <a:t>'</a:t>
            </a:r>
            <a:r>
              <a:rPr lang="en-US" dirty="0" smtClean="0">
                <a:solidFill>
                  <a:schemeClr val="tx2"/>
                </a:solidFill>
                <a:latin typeface="Times New Roman" charset="0"/>
                <a:ea typeface="ＭＳ Ｐゴシック" charset="0"/>
                <a:cs typeface="ＭＳ Ｐゴシック" charset="0"/>
              </a:rPr>
              <a:t>s </a:t>
            </a:r>
            <a:r>
              <a:rPr lang="en-US" dirty="0">
                <a:solidFill>
                  <a:schemeClr val="tx2"/>
                </a:solidFill>
                <a:latin typeface="Times New Roman" charset="0"/>
                <a:ea typeface="ＭＳ Ｐゴシック" charset="0"/>
                <a:cs typeface="ＭＳ Ｐゴシック" charset="0"/>
              </a:rPr>
              <a:t>just going to be like the days of Noah," said Perry. "No one knew the exact day when the flood was going to come."</a:t>
            </a:r>
          </a:p>
          <a:p>
            <a:r>
              <a:rPr lang="en-US" dirty="0">
                <a:solidFill>
                  <a:schemeClr val="tx2"/>
                </a:solidFill>
                <a:latin typeface="Times New Roman" charset="0"/>
                <a:ea typeface="ＭＳ Ｐゴシック" charset="0"/>
                <a:cs typeface="ＭＳ Ｐゴシック" charset="0"/>
              </a:rPr>
              <a:t>Some Route 38 drivers honked their horns; others looked on curiously. Ramos said the public mostly scoffs.</a:t>
            </a:r>
          </a:p>
          <a:p>
            <a:r>
              <a:rPr lang="en-US" dirty="0">
                <a:solidFill>
                  <a:schemeClr val="tx2"/>
                </a:solidFill>
                <a:latin typeface="Times New Roman" charset="0"/>
                <a:ea typeface="ＭＳ Ｐゴシック" charset="0"/>
                <a:cs typeface="ＭＳ Ｐゴシック" charset="0"/>
              </a:rPr>
              <a:t>"They say "</a:t>
            </a:r>
            <a:r>
              <a:rPr lang="en-US" dirty="0" smtClean="0">
                <a:solidFill>
                  <a:schemeClr val="tx2"/>
                </a:solidFill>
                <a:latin typeface="Times New Roman" charset="0"/>
                <a:ea typeface="ＭＳ Ｐゴシック" charset="0"/>
                <a:cs typeface="ＭＳ Ｐゴシック" charset="0"/>
              </a:rPr>
              <a:t>We</a:t>
            </a:r>
            <a:r>
              <a:rPr lang="fr-FR" dirty="0" smtClean="0">
                <a:solidFill>
                  <a:schemeClr val="tx2"/>
                </a:solidFill>
                <a:latin typeface="Times New Roman" charset="0"/>
                <a:ea typeface="ＭＳ Ｐゴシック" charset="0"/>
                <a:cs typeface="ＭＳ Ｐゴシック" charset="0"/>
              </a:rPr>
              <a:t>'</a:t>
            </a:r>
            <a:r>
              <a:rPr lang="en-US" dirty="0" err="1" smtClean="0">
                <a:solidFill>
                  <a:schemeClr val="tx2"/>
                </a:solidFill>
                <a:latin typeface="Times New Roman" charset="0"/>
                <a:ea typeface="ＭＳ Ｐゴシック" charset="0"/>
                <a:cs typeface="ＭＳ Ｐゴシック" charset="0"/>
              </a:rPr>
              <a:t>ll</a:t>
            </a:r>
            <a:r>
              <a:rPr lang="en-US" dirty="0" smtClean="0">
                <a:solidFill>
                  <a:schemeClr val="tx2"/>
                </a:solidFill>
                <a:latin typeface="Times New Roman" charset="0"/>
                <a:ea typeface="ＭＳ Ｐゴシック" charset="0"/>
                <a:cs typeface="ＭＳ Ｐゴシック" charset="0"/>
              </a:rPr>
              <a:t> </a:t>
            </a:r>
            <a:r>
              <a:rPr lang="en-US" dirty="0">
                <a:solidFill>
                  <a:schemeClr val="tx2"/>
                </a:solidFill>
                <a:latin typeface="Times New Roman" charset="0"/>
                <a:ea typeface="ＭＳ Ｐゴシック" charset="0"/>
                <a:cs typeface="ＭＳ Ｐゴシック" charset="0"/>
              </a:rPr>
              <a:t>see you May 22</a:t>
            </a:r>
            <a:r>
              <a:rPr lang="en-US" dirty="0" smtClean="0">
                <a:solidFill>
                  <a:schemeClr val="tx2"/>
                </a:solidFill>
                <a:latin typeface="Times New Roman" charset="0"/>
                <a:ea typeface="ＭＳ Ｐゴシック" charset="0"/>
                <a:cs typeface="ＭＳ Ｐゴシック" charset="0"/>
              </a:rPr>
              <a:t>.</a:t>
            </a:r>
            <a:r>
              <a:rPr lang="fr-FR" dirty="0" smtClean="0">
                <a:solidFill>
                  <a:schemeClr val="tx2"/>
                </a:solidFill>
                <a:latin typeface="Times New Roman" charset="0"/>
                <a:ea typeface="ＭＳ Ｐゴシック" charset="0"/>
                <a:cs typeface="ＭＳ Ｐゴシック" charset="0"/>
              </a:rPr>
              <a:t>'</a:t>
            </a:r>
            <a:r>
              <a:rPr lang="en-US" dirty="0" smtClean="0">
                <a:solidFill>
                  <a:schemeClr val="tx2"/>
                </a:solidFill>
                <a:latin typeface="Times New Roman" charset="0"/>
                <a:ea typeface="ＭＳ Ｐゴシック" charset="0"/>
                <a:cs typeface="ＭＳ Ｐゴシック" charset="0"/>
              </a:rPr>
              <a:t> That</a:t>
            </a:r>
            <a:r>
              <a:rPr lang="fr-FR" dirty="0" smtClean="0">
                <a:solidFill>
                  <a:schemeClr val="tx2"/>
                </a:solidFill>
                <a:latin typeface="Times New Roman" charset="0"/>
                <a:ea typeface="ＭＳ Ｐゴシック" charset="0"/>
                <a:cs typeface="ＭＳ Ｐゴシック" charset="0"/>
              </a:rPr>
              <a:t>'</a:t>
            </a:r>
            <a:r>
              <a:rPr lang="en-US" dirty="0" smtClean="0">
                <a:solidFill>
                  <a:schemeClr val="tx2"/>
                </a:solidFill>
                <a:latin typeface="Times New Roman" charset="0"/>
                <a:ea typeface="ＭＳ Ｐゴシック" charset="0"/>
                <a:cs typeface="ＭＳ Ｐゴシック" charset="0"/>
              </a:rPr>
              <a:t>s </a:t>
            </a:r>
            <a:r>
              <a:rPr lang="en-US" dirty="0">
                <a:solidFill>
                  <a:schemeClr val="tx2"/>
                </a:solidFill>
                <a:latin typeface="Times New Roman" charset="0"/>
                <a:ea typeface="ＭＳ Ｐゴシック" charset="0"/>
                <a:cs typeface="ＭＳ Ｐゴシック" charset="0"/>
              </a:rPr>
              <a:t>probably the most popular quote," he said.</a:t>
            </a:r>
          </a:p>
          <a:p>
            <a:r>
              <a:rPr lang="en-US" dirty="0">
                <a:solidFill>
                  <a:schemeClr val="tx2"/>
                </a:solidFill>
                <a:latin typeface="Times New Roman" charset="0"/>
                <a:ea typeface="ＭＳ Ｐゴシック" charset="0"/>
                <a:cs typeface="ＭＳ Ｐゴシック" charset="0"/>
              </a:rPr>
              <a:t>The three men say the Biblical prophecy is simple, although not everyone will pick up on its message.</a:t>
            </a:r>
          </a:p>
          <a:p>
            <a:r>
              <a:rPr lang="en-US" dirty="0">
                <a:solidFill>
                  <a:schemeClr val="tx2"/>
                </a:solidFill>
                <a:latin typeface="Times New Roman" charset="0"/>
                <a:ea typeface="ＭＳ Ｐゴシック" charset="0"/>
                <a:cs typeface="ＭＳ Ｐゴシック" charset="0"/>
              </a:rPr>
              <a:t>"The Bible is filled with hidden spiritual, parabolic, dark sayings and all of it is . . . pointing to this date," explained Daniels.</a:t>
            </a:r>
          </a:p>
          <a:p>
            <a:r>
              <a:rPr lang="en-US" dirty="0">
                <a:solidFill>
                  <a:schemeClr val="tx2"/>
                </a:solidFill>
                <a:latin typeface="Times New Roman" charset="0"/>
                <a:ea typeface="ＭＳ Ｐゴシック" charset="0"/>
                <a:cs typeface="ＭＳ Ｐゴシック" charset="0"/>
              </a:rPr>
              <a:t>"Everything </a:t>
            </a:r>
            <a:r>
              <a:rPr lang="en-US" dirty="0" smtClean="0">
                <a:solidFill>
                  <a:schemeClr val="tx2"/>
                </a:solidFill>
                <a:latin typeface="Times New Roman" charset="0"/>
                <a:ea typeface="ＭＳ Ｐゴシック" charset="0"/>
                <a:cs typeface="ＭＳ Ｐゴシック" charset="0"/>
              </a:rPr>
              <a:t>we</a:t>
            </a:r>
            <a:r>
              <a:rPr lang="fr-FR" dirty="0" smtClean="0">
                <a:solidFill>
                  <a:schemeClr val="tx2"/>
                </a:solidFill>
                <a:latin typeface="Times New Roman" charset="0"/>
                <a:ea typeface="ＭＳ Ｐゴシック" charset="0"/>
                <a:cs typeface="ＭＳ Ｐゴシック" charset="0"/>
              </a:rPr>
              <a:t>'</a:t>
            </a:r>
            <a:r>
              <a:rPr lang="en-US" dirty="0" err="1" smtClean="0">
                <a:solidFill>
                  <a:schemeClr val="tx2"/>
                </a:solidFill>
                <a:latin typeface="Times New Roman" charset="0"/>
                <a:ea typeface="ＭＳ Ｐゴシック" charset="0"/>
                <a:cs typeface="ＭＳ Ｐゴシック" charset="0"/>
              </a:rPr>
              <a:t>ve</a:t>
            </a:r>
            <a:r>
              <a:rPr lang="en-US" dirty="0" smtClean="0">
                <a:solidFill>
                  <a:schemeClr val="tx2"/>
                </a:solidFill>
                <a:latin typeface="Times New Roman" charset="0"/>
                <a:ea typeface="ＭＳ Ｐゴシック" charset="0"/>
                <a:cs typeface="ＭＳ Ｐゴシック" charset="0"/>
              </a:rPr>
              <a:t> </a:t>
            </a:r>
            <a:r>
              <a:rPr lang="en-US" dirty="0">
                <a:solidFill>
                  <a:schemeClr val="tx2"/>
                </a:solidFill>
                <a:latin typeface="Times New Roman" charset="0"/>
                <a:ea typeface="ＭＳ Ｐゴシック" charset="0"/>
                <a:cs typeface="ＭＳ Ｐゴシック" charset="0"/>
              </a:rPr>
              <a:t>learned, every truth, every principle, has built up all the way to this date."</a:t>
            </a:r>
          </a:p>
          <a:p>
            <a:r>
              <a:rPr lang="en-US" dirty="0">
                <a:solidFill>
                  <a:schemeClr val="tx2"/>
                </a:solidFill>
                <a:latin typeface="Times New Roman" charset="0"/>
                <a:ea typeface="ＭＳ Ｐゴシック" charset="0"/>
                <a:cs typeface="ＭＳ Ｐゴシック" charset="0"/>
              </a:rPr>
              <a:t>Source: </a:t>
            </a:r>
            <a:r>
              <a:rPr lang="en-US" dirty="0">
                <a:solidFill>
                  <a:schemeClr val="tx2"/>
                </a:solidFill>
                <a:latin typeface="Times New Roman" charset="0"/>
                <a:ea typeface="ＭＳ Ｐゴシック" charset="0"/>
                <a:cs typeface="ＭＳ Ｐゴシック" charset="0"/>
                <a:hlinkClick r:id="rId3"/>
              </a:rPr>
              <a:t>http://www.courierpostonline.com/article/20110122/NEWS01/101220343/Touring-trio-says-world-ends-on-May-21</a:t>
            </a:r>
            <a:endParaRPr lang="en-US" dirty="0">
              <a:solidFill>
                <a:schemeClr val="tx2"/>
              </a:solidFill>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8363377-E0E3-419E-B798-5E48011210DC}" type="slidenum">
              <a:rPr lang="en-GB" sz="1200">
                <a:solidFill>
                  <a:prstClr val="white"/>
                </a:solidFill>
              </a:rPr>
              <a:pPr/>
              <a:t>121</a:t>
            </a:fld>
            <a:endParaRPr lang="en-GB" sz="1200">
              <a:solidFill>
                <a:prstClr val="white"/>
              </a:solidFill>
            </a:endParaRPr>
          </a:p>
        </p:txBody>
      </p:sp>
      <p:sp>
        <p:nvSpPr>
          <p:cNvPr id="700418" name="Rectangle 2"/>
          <p:cNvSpPr>
            <a:spLocks noGrp="1" noRot="1" noChangeAspect="1" noChangeArrowheads="1" noTextEdit="1"/>
          </p:cNvSpPr>
          <p:nvPr>
            <p:ph type="sldImg"/>
          </p:nvPr>
        </p:nvSpPr>
        <p:spPr>
          <a:solidFill>
            <a:srgbClr val="FFFFFF"/>
          </a:solidFill>
          <a:ln/>
        </p:spPr>
      </p:sp>
      <p:sp>
        <p:nvSpPr>
          <p:cNvPr id="700419" name="Rectangle 3"/>
          <p:cNvSpPr>
            <a:spLocks noGrp="1" noChangeArrowheads="1"/>
          </p:cNvSpPr>
          <p:nvPr>
            <p:ph type="body" idx="1"/>
          </p:nvPr>
        </p:nvSpPr>
        <p:spPr>
          <a:solidFill>
            <a:srgbClr val="FFFFFF"/>
          </a:solidFill>
          <a:ln>
            <a:solidFill>
              <a:srgbClr val="000000"/>
            </a:solidFill>
          </a:ln>
        </p:spPr>
        <p:txBody>
          <a:bodyPr/>
          <a:lstStyle/>
          <a:p>
            <a:endParaRPr lang="zh-CN" altLang="en-US" smtClean="0">
              <a:ea typeface="SimSun" pitchFamily="2" charset="-122"/>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E0ECA5C-EC93-4F85-8886-BF68B4761543}" type="slidenum">
              <a:rPr lang="en-GB" sz="1200">
                <a:solidFill>
                  <a:prstClr val="white"/>
                </a:solidFill>
              </a:rPr>
              <a:pPr/>
              <a:t>122</a:t>
            </a:fld>
            <a:endParaRPr lang="en-GB" sz="1200">
              <a:solidFill>
                <a:prstClr val="white"/>
              </a:solidFill>
            </a:endParaRPr>
          </a:p>
        </p:txBody>
      </p:sp>
      <p:sp>
        <p:nvSpPr>
          <p:cNvPr id="702466" name="Rectangle 2"/>
          <p:cNvSpPr>
            <a:spLocks noGrp="1" noRot="1" noChangeAspect="1" noChangeArrowheads="1" noTextEdit="1"/>
          </p:cNvSpPr>
          <p:nvPr>
            <p:ph type="sldImg"/>
          </p:nvPr>
        </p:nvSpPr>
        <p:spPr>
          <a:solidFill>
            <a:srgbClr val="FFFFFF"/>
          </a:solidFill>
          <a:ln/>
        </p:spPr>
      </p:sp>
      <p:sp>
        <p:nvSpPr>
          <p:cNvPr id="702467" name="Rectangle 3"/>
          <p:cNvSpPr>
            <a:spLocks noGrp="1" noChangeArrowheads="1"/>
          </p:cNvSpPr>
          <p:nvPr>
            <p:ph type="body" idx="1"/>
          </p:nvPr>
        </p:nvSpPr>
        <p:spPr>
          <a:solidFill>
            <a:srgbClr val="FFFFFF"/>
          </a:solidFill>
          <a:ln>
            <a:solidFill>
              <a:srgbClr val="000000"/>
            </a:solidFill>
          </a:ln>
        </p:spPr>
        <p:txBody>
          <a:bodyPr/>
          <a:lstStyle/>
          <a:p>
            <a:endParaRPr lang="en-US" smtClean="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2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8384121-A69C-C14F-A6AA-204E82A9E95C}" type="slidenum">
              <a:rPr lang="en-GB" sz="1200">
                <a:solidFill>
                  <a:srgbClr val="000000"/>
                </a:solidFill>
              </a:rPr>
              <a:pPr/>
              <a:t>123</a:t>
            </a:fld>
            <a:endParaRPr lang="en-GB" sz="1200">
              <a:solidFill>
                <a:srgbClr val="000000"/>
              </a:solidFill>
            </a:endParaRPr>
          </a:p>
        </p:txBody>
      </p:sp>
      <p:sp>
        <p:nvSpPr>
          <p:cNvPr id="882690" name="Rectangle 2"/>
          <p:cNvSpPr>
            <a:spLocks noGrp="1" noRot="1" noChangeAspect="1" noChangeArrowheads="1"/>
          </p:cNvSpPr>
          <p:nvPr>
            <p:ph type="sldImg"/>
          </p:nvPr>
        </p:nvSpPr>
        <p:spPr>
          <a:solidFill>
            <a:srgbClr val="FFFFFF"/>
          </a:solidFill>
          <a:ln/>
        </p:spPr>
      </p:sp>
      <p:sp>
        <p:nvSpPr>
          <p:cNvPr id="88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solidFill>
                <a:schemeClr val="tx2"/>
              </a:solidFill>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4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8773D02-D2A9-6242-A3D3-038A9D3A5FB2}" type="slidenum">
              <a:rPr lang="en-GB" sz="1200">
                <a:solidFill>
                  <a:srgbClr val="000000"/>
                </a:solidFill>
              </a:rPr>
              <a:pPr/>
              <a:t>124</a:t>
            </a:fld>
            <a:endParaRPr lang="en-GB" sz="1200">
              <a:solidFill>
                <a:srgbClr val="000000"/>
              </a:solidFill>
            </a:endParaRPr>
          </a:p>
        </p:txBody>
      </p:sp>
      <p:sp>
        <p:nvSpPr>
          <p:cNvPr id="884738" name="Rectangle 2"/>
          <p:cNvSpPr>
            <a:spLocks noGrp="1" noRot="1" noChangeAspect="1" noChangeArrowheads="1"/>
          </p:cNvSpPr>
          <p:nvPr>
            <p:ph type="sldImg"/>
          </p:nvPr>
        </p:nvSpPr>
        <p:spPr>
          <a:solidFill>
            <a:srgbClr val="FFFFFF"/>
          </a:solidFill>
          <a:ln/>
        </p:spPr>
      </p:sp>
      <p:sp>
        <p:nvSpPr>
          <p:cNvPr id="88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solidFill>
                <a:schemeClr val="tx2"/>
              </a:solidFill>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6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C2A03E0-FCE0-6045-81C5-0FB24093A2CE}" type="slidenum">
              <a:rPr lang="en-GB" sz="1200">
                <a:solidFill>
                  <a:prstClr val="white"/>
                </a:solidFill>
              </a:rPr>
              <a:pPr/>
              <a:t>125</a:t>
            </a:fld>
            <a:endParaRPr lang="en-GB" sz="1200">
              <a:solidFill>
                <a:prstClr val="white"/>
              </a:solidFill>
            </a:endParaRPr>
          </a:p>
        </p:txBody>
      </p:sp>
      <p:sp>
        <p:nvSpPr>
          <p:cNvPr id="886786" name="Rectangle 2"/>
          <p:cNvSpPr>
            <a:spLocks noGrp="1" noRot="1" noChangeAspect="1" noChangeArrowheads="1"/>
          </p:cNvSpPr>
          <p:nvPr>
            <p:ph type="sldImg"/>
          </p:nvPr>
        </p:nvSpPr>
        <p:spPr>
          <a:solidFill>
            <a:srgbClr val="FFFFFF"/>
          </a:solidFill>
          <a:ln/>
        </p:spPr>
      </p:sp>
      <p:sp>
        <p:nvSpPr>
          <p:cNvPr id="88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8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9861F12-C9DC-F84C-955F-A0E5773FDB9D}" type="slidenum">
              <a:rPr lang="en-GB" sz="1200">
                <a:solidFill>
                  <a:prstClr val="white"/>
                </a:solidFill>
              </a:rPr>
              <a:pPr/>
              <a:t>126</a:t>
            </a:fld>
            <a:endParaRPr lang="en-GB" sz="1200">
              <a:solidFill>
                <a:prstClr val="white"/>
              </a:solidFill>
            </a:endParaRPr>
          </a:p>
        </p:txBody>
      </p:sp>
      <p:sp>
        <p:nvSpPr>
          <p:cNvPr id="888834" name="Rectangle 2"/>
          <p:cNvSpPr>
            <a:spLocks noGrp="1" noRot="1" noChangeAspect="1" noChangeArrowheads="1"/>
          </p:cNvSpPr>
          <p:nvPr>
            <p:ph type="sldImg"/>
          </p:nvPr>
        </p:nvSpPr>
        <p:spPr>
          <a:solidFill>
            <a:srgbClr val="FFFFFF"/>
          </a:solidFill>
          <a:ln/>
        </p:spPr>
      </p:sp>
      <p:sp>
        <p:nvSpPr>
          <p:cNvPr id="88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4A669F69-F532-7B42-BA92-4D144F0572A3}" type="slidenum">
              <a:rPr lang="en-US" sz="1200" b="0">
                <a:solidFill>
                  <a:prstClr val="black"/>
                </a:solidFill>
              </a:rPr>
              <a:pPr/>
              <a:t>9</a:t>
            </a:fld>
            <a:endParaRPr lang="en-US" sz="1200" b="0">
              <a:solidFill>
                <a:prstClr val="black"/>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4878424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4EEC291-CB03-4A43-AA72-327BF44FA0AE}" type="slidenum">
              <a:rPr lang="en-GB" sz="1200">
                <a:solidFill>
                  <a:prstClr val="white"/>
                </a:solidFill>
              </a:rPr>
              <a:pPr/>
              <a:t>127</a:t>
            </a:fld>
            <a:endParaRPr lang="en-GB" sz="1200">
              <a:solidFill>
                <a:prstClr val="white"/>
              </a:solidFill>
            </a:endParaRPr>
          </a:p>
        </p:txBody>
      </p:sp>
      <p:sp>
        <p:nvSpPr>
          <p:cNvPr id="890882" name="Rectangle 2"/>
          <p:cNvSpPr>
            <a:spLocks noGrp="1" noRot="1" noChangeAspect="1" noChangeArrowheads="1"/>
          </p:cNvSpPr>
          <p:nvPr>
            <p:ph type="sldImg"/>
          </p:nvPr>
        </p:nvSpPr>
        <p:spPr>
          <a:solidFill>
            <a:srgbClr val="FFFFFF"/>
          </a:solidFill>
          <a:ln/>
        </p:spPr>
      </p:sp>
      <p:sp>
        <p:nvSpPr>
          <p:cNvPr id="89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4856B56-DF53-D64B-8A73-565520E3C8CE}" type="slidenum">
              <a:rPr lang="en-GB" sz="1200">
                <a:solidFill>
                  <a:prstClr val="white"/>
                </a:solidFill>
              </a:rPr>
              <a:pPr/>
              <a:t>128</a:t>
            </a:fld>
            <a:endParaRPr lang="en-GB" sz="1200">
              <a:solidFill>
                <a:prstClr val="white"/>
              </a:solidFill>
            </a:endParaRPr>
          </a:p>
        </p:txBody>
      </p:sp>
      <p:sp>
        <p:nvSpPr>
          <p:cNvPr id="892930" name="Rectangle 2"/>
          <p:cNvSpPr>
            <a:spLocks noGrp="1" noRot="1" noChangeAspect="1" noChangeArrowheads="1"/>
          </p:cNvSpPr>
          <p:nvPr>
            <p:ph type="sldImg"/>
          </p:nvPr>
        </p:nvSpPr>
        <p:spPr>
          <a:solidFill>
            <a:srgbClr val="FFFFFF"/>
          </a:solidFill>
          <a:ln/>
        </p:spPr>
      </p:sp>
      <p:sp>
        <p:nvSpPr>
          <p:cNvPr id="89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B501AED-A345-AF47-9BFF-5B15BC3204EA}" type="slidenum">
              <a:rPr lang="en-GB" sz="1200">
                <a:solidFill>
                  <a:prstClr val="white"/>
                </a:solidFill>
              </a:rPr>
              <a:pPr/>
              <a:t>129</a:t>
            </a:fld>
            <a:endParaRPr lang="en-GB" sz="1200">
              <a:solidFill>
                <a:prstClr val="white"/>
              </a:solidFill>
            </a:endParaRPr>
          </a:p>
        </p:txBody>
      </p:sp>
      <p:sp>
        <p:nvSpPr>
          <p:cNvPr id="894978" name="Rectangle 2"/>
          <p:cNvSpPr>
            <a:spLocks noGrp="1" noRot="1" noChangeAspect="1" noChangeArrowheads="1"/>
          </p:cNvSpPr>
          <p:nvPr>
            <p:ph type="sldImg"/>
          </p:nvPr>
        </p:nvSpPr>
        <p:spPr>
          <a:solidFill>
            <a:srgbClr val="FFFFFF"/>
          </a:solidFill>
          <a:ln/>
        </p:spPr>
      </p:sp>
      <p:sp>
        <p:nvSpPr>
          <p:cNvPr id="89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1209DC0-5B17-314C-BE35-BF71D40C6C55}" type="slidenum">
              <a:rPr lang="en-GB" sz="1200">
                <a:solidFill>
                  <a:prstClr val="white"/>
                </a:solidFill>
              </a:rPr>
              <a:pPr/>
              <a:t>130</a:t>
            </a:fld>
            <a:endParaRPr lang="en-GB" sz="1200">
              <a:solidFill>
                <a:prstClr val="white"/>
              </a:solidFill>
            </a:endParaRPr>
          </a:p>
        </p:txBody>
      </p:sp>
      <p:sp>
        <p:nvSpPr>
          <p:cNvPr id="897026" name="Rectangle 2"/>
          <p:cNvSpPr>
            <a:spLocks noGrp="1" noRot="1" noChangeAspect="1" noChangeArrowheads="1"/>
          </p:cNvSpPr>
          <p:nvPr>
            <p:ph type="sldImg"/>
          </p:nvPr>
        </p:nvSpPr>
        <p:spPr>
          <a:solidFill>
            <a:srgbClr val="FFFFFF"/>
          </a:solidFill>
          <a:ln/>
        </p:spPr>
      </p:sp>
      <p:sp>
        <p:nvSpPr>
          <p:cNvPr id="89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2A82523-AD2E-674E-9D87-9DB0179CAEA5}" type="slidenum">
              <a:rPr lang="en-GB" sz="1200">
                <a:solidFill>
                  <a:prstClr val="white"/>
                </a:solidFill>
              </a:rPr>
              <a:pPr/>
              <a:t>131</a:t>
            </a:fld>
            <a:endParaRPr lang="en-GB" sz="1200">
              <a:solidFill>
                <a:prstClr val="white"/>
              </a:solidFill>
            </a:endParaRPr>
          </a:p>
        </p:txBody>
      </p:sp>
      <p:sp>
        <p:nvSpPr>
          <p:cNvPr id="899074" name="Rectangle 2"/>
          <p:cNvSpPr>
            <a:spLocks noGrp="1" noRot="1" noChangeAspect="1" noChangeArrowheads="1"/>
          </p:cNvSpPr>
          <p:nvPr>
            <p:ph type="sldImg"/>
          </p:nvPr>
        </p:nvSpPr>
        <p:spPr>
          <a:solidFill>
            <a:srgbClr val="FFFFFF"/>
          </a:solidFill>
          <a:ln/>
        </p:spPr>
      </p:sp>
      <p:sp>
        <p:nvSpPr>
          <p:cNvPr id="89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0E733AD-D5A9-4916-8327-61750EDDF3F3}" type="slidenum">
              <a:rPr lang="en-GB" sz="1200">
                <a:solidFill>
                  <a:prstClr val="white"/>
                </a:solidFill>
              </a:rPr>
              <a:pPr/>
              <a:t>132</a:t>
            </a:fld>
            <a:endParaRPr lang="en-GB" sz="1200">
              <a:solidFill>
                <a:prstClr val="white"/>
              </a:solidFill>
            </a:endParaRPr>
          </a:p>
        </p:txBody>
      </p:sp>
      <p:sp>
        <p:nvSpPr>
          <p:cNvPr id="718850"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05C8610A-2A07-4F17-BF31-E67A45280250}" type="slidenum">
              <a:rPr lang="en-GB" sz="1200">
                <a:solidFill>
                  <a:prstClr val="white"/>
                </a:solidFill>
                <a:cs typeface="+mn-cs"/>
              </a:rPr>
              <a:pPr algn="r"/>
              <a:t>132</a:t>
            </a:fld>
            <a:endParaRPr lang="en-GB" sz="1200">
              <a:solidFill>
                <a:prstClr val="white"/>
              </a:solidFill>
              <a:cs typeface="+mn-cs"/>
            </a:endParaRPr>
          </a:p>
        </p:txBody>
      </p:sp>
      <p:sp>
        <p:nvSpPr>
          <p:cNvPr id="718851" name="Rectangle 2"/>
          <p:cNvSpPr>
            <a:spLocks noGrp="1" noRot="1" noChangeAspect="1" noChangeArrowheads="1" noTextEdit="1"/>
          </p:cNvSpPr>
          <p:nvPr>
            <p:ph type="sldImg"/>
          </p:nvPr>
        </p:nvSpPr>
        <p:spPr>
          <a:ln/>
        </p:spPr>
      </p:sp>
      <p:sp>
        <p:nvSpPr>
          <p:cNvPr id="718852" name="Rectangle 3"/>
          <p:cNvSpPr>
            <a:spLocks noGrp="1" noChangeArrowheads="1"/>
          </p:cNvSpPr>
          <p:nvPr>
            <p:ph type="body" idx="1"/>
          </p:nvPr>
        </p:nvSpPr>
        <p:spPr>
          <a:solidFill>
            <a:srgbClr val="FFFFFF"/>
          </a:solidFill>
          <a:ln>
            <a:solidFill>
              <a:srgbClr val="000000"/>
            </a:solidFill>
          </a:ln>
        </p:spPr>
        <p:txBody>
          <a:bodyPr/>
          <a:lstStyle/>
          <a:p>
            <a:endParaRPr lang="en-US" smtClean="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9F97015-707F-B348-B1F2-3E0A679D139F}" type="slidenum">
              <a:rPr lang="en-GB" sz="1200">
                <a:solidFill>
                  <a:prstClr val="white"/>
                </a:solidFill>
              </a:rPr>
              <a:pPr/>
              <a:t>133</a:t>
            </a:fld>
            <a:endParaRPr lang="en-GB" sz="1200">
              <a:solidFill>
                <a:prstClr val="white"/>
              </a:solidFill>
            </a:endParaRPr>
          </a:p>
        </p:txBody>
      </p:sp>
      <p:sp>
        <p:nvSpPr>
          <p:cNvPr id="903170" name="Rectangle 2"/>
          <p:cNvSpPr>
            <a:spLocks noGrp="1" noRot="1" noChangeAspect="1" noChangeArrowheads="1"/>
          </p:cNvSpPr>
          <p:nvPr>
            <p:ph type="sldImg"/>
          </p:nvPr>
        </p:nvSpPr>
        <p:spPr>
          <a:solidFill>
            <a:srgbClr val="FFFFFF"/>
          </a:solidFill>
          <a:ln/>
        </p:spPr>
      </p:sp>
      <p:sp>
        <p:nvSpPr>
          <p:cNvPr id="903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0C0DAF1-0266-D840-9A8E-93E1EB744FF6}" type="slidenum">
              <a:rPr lang="en-GB" sz="1200">
                <a:solidFill>
                  <a:prstClr val="white"/>
                </a:solidFill>
              </a:rPr>
              <a:pPr/>
              <a:t>134</a:t>
            </a:fld>
            <a:endParaRPr lang="en-GB" sz="1200">
              <a:solidFill>
                <a:prstClr val="white"/>
              </a:solidFill>
            </a:endParaRPr>
          </a:p>
        </p:txBody>
      </p:sp>
      <p:sp>
        <p:nvSpPr>
          <p:cNvPr id="905218" name="Rectangle 2"/>
          <p:cNvSpPr>
            <a:spLocks noGrp="1" noRot="1" noChangeAspect="1" noChangeArrowheads="1"/>
          </p:cNvSpPr>
          <p:nvPr>
            <p:ph type="sldImg"/>
          </p:nvPr>
        </p:nvSpPr>
        <p:spPr>
          <a:solidFill>
            <a:srgbClr val="FFFFFF"/>
          </a:solidFill>
          <a:ln/>
        </p:spPr>
      </p:sp>
      <p:sp>
        <p:nvSpPr>
          <p:cNvPr id="905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5"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B690B1C0-B6CB-AD40-ACBD-A2A2B5D66E23}" type="slidenum">
              <a:rPr lang="en-GB" sz="1200">
                <a:solidFill>
                  <a:srgbClr val="FFFFFF"/>
                </a:solidFill>
              </a:rPr>
              <a:pPr algn="r"/>
              <a:t>135</a:t>
            </a:fld>
            <a:endParaRPr lang="en-GB" sz="1200">
              <a:solidFill>
                <a:srgbClr val="FFFFFF"/>
              </a:solidFill>
            </a:endParaRPr>
          </a:p>
        </p:txBody>
      </p:sp>
      <p:sp>
        <p:nvSpPr>
          <p:cNvPr id="907266" name="Rectangle 2"/>
          <p:cNvSpPr>
            <a:spLocks noGrp="1" noRot="1" noChangeAspect="1" noChangeArrowheads="1" noTextEdit="1"/>
          </p:cNvSpPr>
          <p:nvPr>
            <p:ph type="sldImg"/>
          </p:nvPr>
        </p:nvSpPr>
        <p:spPr>
          <a:solidFill>
            <a:srgbClr val="FFFFFF"/>
          </a:solidFill>
          <a:ln/>
        </p:spPr>
      </p:sp>
      <p:sp>
        <p:nvSpPr>
          <p:cNvPr id="907267"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18202D1-9664-1A4D-A9CB-EEFDC71A940A}" type="slidenum">
              <a:rPr lang="en-GB" sz="1200">
                <a:solidFill>
                  <a:prstClr val="white"/>
                </a:solidFill>
              </a:rPr>
              <a:pPr/>
              <a:t>136</a:t>
            </a:fld>
            <a:endParaRPr lang="en-GB" sz="1200">
              <a:solidFill>
                <a:prstClr val="white"/>
              </a:solidFill>
            </a:endParaRPr>
          </a:p>
        </p:txBody>
      </p:sp>
      <p:sp>
        <p:nvSpPr>
          <p:cNvPr id="909314" name="Rectangle 2"/>
          <p:cNvSpPr>
            <a:spLocks noGrp="1" noRot="1" noChangeAspect="1" noChangeArrowheads="1" noTextEdit="1"/>
          </p:cNvSpPr>
          <p:nvPr>
            <p:ph type="sldImg"/>
          </p:nvPr>
        </p:nvSpPr>
        <p:spPr>
          <a:ln/>
        </p:spPr>
      </p:sp>
      <p:sp>
        <p:nvSpPr>
          <p:cNvPr id="9093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val="1"/>
            </a:ext>
          </a:extLst>
        </p:spPr>
        <p:txBody>
          <a:bodyPr/>
          <a:lstStyle/>
          <a:p>
            <a:r>
              <a:rPr lang="mr-IN" dirty="0" smtClean="0">
                <a:latin typeface="Times New Roman" charset="0"/>
                <a:ea typeface="ＭＳ Ｐゴシック" charset="0"/>
                <a:cs typeface="ＭＳ Ｐゴシック" charset="0"/>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The fact that the angel</a:t>
            </a:r>
            <a:r>
              <a:rPr lang="uk-UA"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s face is </a:t>
            </a:r>
            <a:r>
              <a:rPr lang="mr-IN"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as the sun</a:t>
            </a:r>
            <a:r>
              <a:rPr lang="mr-IN"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corresponds to the description of Jesus Christ in Revelation 1:16; his feet correspond to the Lord</a:t>
            </a:r>
            <a:r>
              <a:rPr lang="uk-UA"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s description in Revelation 1:15. His voice like a lion suggests Revelation 5:5. This being could well be our Lord Jesus Christ, appearing to John as a kingly angel. Jesus often appeared in the Old Testament as </a:t>
            </a:r>
            <a:r>
              <a:rPr lang="mr-IN"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the Angel of the Lord</a:t>
            </a:r>
            <a:r>
              <a:rPr lang="mr-IN"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 (Ex. 3:2; Jud. 2:4; 6:11–12, 21–22; 2 Sam. 24:16). This was a temporary manifestation for a special purpose, not a permanent incarnation.</a:t>
            </a:r>
          </a:p>
          <a:p>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Two other characteristics would suggest identifying the angel as Jesus Christ: the book in his hand and the awesome posture that he assumed. The little book contains the rest of the prophetic message that John will deliver. Since our Lord was the only One worthy to take the scroll and break the seals (Rev. 5:5ff), it might well be concluded that He is the only One worthy to give His servant the rest of the message.</a:t>
            </a:r>
          </a:p>
          <a:p>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The angel</a:t>
            </a:r>
            <a:r>
              <a:rPr lang="uk-UA"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smtClean="0">
                <a:solidFill>
                  <a:schemeClr val="tx1"/>
                </a:solidFill>
                <a:effectLst/>
                <a:latin typeface="Times New Roman" pitchFamily="-112" charset="0"/>
                <a:ea typeface="ＭＳ Ｐゴシック" pitchFamily="-108" charset="-128"/>
                <a:cs typeface="ＭＳ Ｐゴシック" pitchFamily="-108" charset="-128"/>
              </a:rPr>
              <a:t>s posture is that of a conqueror taking possession of his territory. He is claiming the whole world (see Josh. 1:1–3). Of course, only the victorious Savior could make such a claim. The Antichrist will soon complete his conquest and force the whole world to submit to his control. But before that happens, the Savior will claim the world for Himself, the inheritance that His Father promised Him (Ps. 2:6–9). Satan roars like a lion to frighten his prey (1 Peter 5:8), but the Lion of Judah roars to announce victory (see Ps. 95:3–5; Isa. 40:12–17)</a:t>
            </a:r>
            <a:r>
              <a:rPr lang="mr-IN" sz="1200" kern="1200" dirty="0" smtClean="0">
                <a:solidFill>
                  <a:schemeClr val="tx1"/>
                </a:solidFill>
                <a:effectLst/>
                <a:latin typeface="Times New Roman" pitchFamily="-112" charset="0"/>
                <a:ea typeface="ＭＳ Ｐゴシック" pitchFamily="-108" charset="-128"/>
                <a:cs typeface="ＭＳ Ｐゴシック" pitchFamily="-108" charset="-128"/>
              </a:rPr>
              <a:t>"</a:t>
            </a:r>
            <a:r>
              <a:rPr lang="en-US" sz="1200" kern="1200" baseline="0" dirty="0" smtClean="0">
                <a:solidFill>
                  <a:schemeClr val="tx1"/>
                </a:solidFill>
                <a:effectLst/>
                <a:latin typeface="Times New Roman" pitchFamily="-112" charset="0"/>
                <a:ea typeface="ＭＳ Ｐゴシック" pitchFamily="-108" charset="-128"/>
                <a:cs typeface="ＭＳ Ｐゴシック" pitchFamily="-108" charset="-128"/>
              </a:rPr>
              <a:t> (Wiersbe).</a:t>
            </a:r>
            <a:endParaRPr lang="en-US" sz="1200" kern="1200" dirty="0" smtClean="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E245F5E-AF61-1641-BFA2-B5D9F698184B}" type="slidenum">
              <a:rPr lang="en-US"/>
              <a:pPr>
                <a:defRPr/>
              </a:pPr>
              <a:t>‹#›</a:t>
            </a:fld>
            <a:endParaRPr lang="en-US"/>
          </a:p>
        </p:txBody>
      </p:sp>
    </p:spTree>
    <p:extLst>
      <p:ext uri="{BB962C8B-B14F-4D97-AF65-F5344CB8AC3E}">
        <p14:creationId xmlns:p14="http://schemas.microsoft.com/office/powerpoint/2010/main" val="37226240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D01FBB-3FC3-EF42-BA5C-D718C66F12F0}" type="slidenum">
              <a:rPr lang="en-US"/>
              <a:pPr>
                <a:defRPr/>
              </a:pPr>
              <a:t>‹#›</a:t>
            </a:fld>
            <a:endParaRPr lang="en-US"/>
          </a:p>
        </p:txBody>
      </p:sp>
    </p:spTree>
    <p:extLst>
      <p:ext uri="{BB962C8B-B14F-4D97-AF65-F5344CB8AC3E}">
        <p14:creationId xmlns:p14="http://schemas.microsoft.com/office/powerpoint/2010/main" val="128080299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843BAFFE-D795-F542-BAE0-BB9BBE5BCD5F}" type="slidenum">
              <a:rPr lang="en-US"/>
              <a:pPr>
                <a:defRPr/>
              </a:pPr>
              <a:t>‹#›</a:t>
            </a:fld>
            <a:endParaRPr lang="en-US"/>
          </a:p>
        </p:txBody>
      </p:sp>
    </p:spTree>
    <p:extLst>
      <p:ext uri="{BB962C8B-B14F-4D97-AF65-F5344CB8AC3E}">
        <p14:creationId xmlns:p14="http://schemas.microsoft.com/office/powerpoint/2010/main" val="243349081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62874794-AED0-EA49-BDDF-CF8B8DE8014D}" type="slidenum">
              <a:rPr lang="en-US"/>
              <a:pPr>
                <a:defRPr/>
              </a:pPr>
              <a:t>‹#›</a:t>
            </a:fld>
            <a:endParaRPr lang="en-US"/>
          </a:p>
        </p:txBody>
      </p:sp>
    </p:spTree>
    <p:extLst>
      <p:ext uri="{BB962C8B-B14F-4D97-AF65-F5344CB8AC3E}">
        <p14:creationId xmlns:p14="http://schemas.microsoft.com/office/powerpoint/2010/main" val="57545993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5B852681-76D3-8C4B-AA63-DF15FD3F8588}" type="slidenum">
              <a:rPr lang="en-US"/>
              <a:pPr>
                <a:defRPr/>
              </a:pPr>
              <a:t>‹#›</a:t>
            </a:fld>
            <a:endParaRPr lang="en-US"/>
          </a:p>
        </p:txBody>
      </p:sp>
    </p:spTree>
    <p:extLst>
      <p:ext uri="{BB962C8B-B14F-4D97-AF65-F5344CB8AC3E}">
        <p14:creationId xmlns:p14="http://schemas.microsoft.com/office/powerpoint/2010/main" val="270479183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5E497689-91BA-254E-9A93-4340DAC28BAF}" type="slidenum">
              <a:rPr lang="en-US"/>
              <a:pPr>
                <a:defRPr/>
              </a:pPr>
              <a:t>‹#›</a:t>
            </a:fld>
            <a:endParaRPr lang="en-US"/>
          </a:p>
        </p:txBody>
      </p:sp>
    </p:spTree>
    <p:extLst>
      <p:ext uri="{BB962C8B-B14F-4D97-AF65-F5344CB8AC3E}">
        <p14:creationId xmlns:p14="http://schemas.microsoft.com/office/powerpoint/2010/main" val="188771543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2B4C80A8-42AD-7043-9E85-C241E3A0787F}" type="slidenum">
              <a:rPr lang="en-US"/>
              <a:pPr>
                <a:defRPr/>
              </a:pPr>
              <a:t>‹#›</a:t>
            </a:fld>
            <a:endParaRPr lang="en-US"/>
          </a:p>
        </p:txBody>
      </p:sp>
    </p:spTree>
    <p:extLst>
      <p:ext uri="{BB962C8B-B14F-4D97-AF65-F5344CB8AC3E}">
        <p14:creationId xmlns:p14="http://schemas.microsoft.com/office/powerpoint/2010/main" val="88994045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3032A323-FACB-5540-9612-B8BA9FA9AA42}" type="slidenum">
              <a:rPr lang="en-US"/>
              <a:pPr>
                <a:defRPr/>
              </a:pPr>
              <a:t>‹#›</a:t>
            </a:fld>
            <a:endParaRPr lang="en-US"/>
          </a:p>
        </p:txBody>
      </p:sp>
    </p:spTree>
    <p:extLst>
      <p:ext uri="{BB962C8B-B14F-4D97-AF65-F5344CB8AC3E}">
        <p14:creationId xmlns:p14="http://schemas.microsoft.com/office/powerpoint/2010/main" val="408350065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E1910B3F-5ED6-DF4F-A032-70DEBD7BE23B}" type="slidenum">
              <a:rPr lang="en-US"/>
              <a:pPr>
                <a:defRPr/>
              </a:pPr>
              <a:t>‹#›</a:t>
            </a:fld>
            <a:endParaRPr lang="en-US"/>
          </a:p>
        </p:txBody>
      </p:sp>
    </p:spTree>
    <p:extLst>
      <p:ext uri="{BB962C8B-B14F-4D97-AF65-F5344CB8AC3E}">
        <p14:creationId xmlns:p14="http://schemas.microsoft.com/office/powerpoint/2010/main" val="428742351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F28F965-7EEA-C145-80DC-0EA4994D6F98}" type="slidenum">
              <a:rPr lang="en-US"/>
              <a:pPr>
                <a:defRPr/>
              </a:pPr>
              <a:t>‹#›</a:t>
            </a:fld>
            <a:endParaRPr lang="en-US"/>
          </a:p>
        </p:txBody>
      </p:sp>
    </p:spTree>
    <p:extLst>
      <p:ext uri="{BB962C8B-B14F-4D97-AF65-F5344CB8AC3E}">
        <p14:creationId xmlns:p14="http://schemas.microsoft.com/office/powerpoint/2010/main" val="38402389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A95F3E2-537F-A741-A417-12D38B0977D8}" type="slidenum">
              <a:rPr lang="en-US"/>
              <a:pPr>
                <a:defRPr/>
              </a:pPr>
              <a:t>‹#›</a:t>
            </a:fld>
            <a:endParaRPr lang="en-US"/>
          </a:p>
        </p:txBody>
      </p:sp>
    </p:spTree>
    <p:extLst>
      <p:ext uri="{BB962C8B-B14F-4D97-AF65-F5344CB8AC3E}">
        <p14:creationId xmlns:p14="http://schemas.microsoft.com/office/powerpoint/2010/main" val="293878112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smtClean="0"/>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986350B5-F951-6B49-B953-968570176F04}" type="slidenum">
              <a:rPr lang="en-US"/>
              <a:pPr>
                <a:defRPr/>
              </a:pPr>
              <a:t>‹#›</a:t>
            </a:fld>
            <a:endParaRPr lang="en-US"/>
          </a:p>
        </p:txBody>
      </p:sp>
    </p:spTree>
    <p:extLst>
      <p:ext uri="{BB962C8B-B14F-4D97-AF65-F5344CB8AC3E}">
        <p14:creationId xmlns:p14="http://schemas.microsoft.com/office/powerpoint/2010/main" val="22059545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1AE82C0-1038-9E4A-B95A-B3903771B8C4}" type="slidenum">
              <a:rPr lang="en-US"/>
              <a:pPr>
                <a:defRPr/>
              </a:pPr>
              <a:t>‹#›</a:t>
            </a:fld>
            <a:endParaRPr lang="en-US"/>
          </a:p>
        </p:txBody>
      </p:sp>
    </p:spTree>
    <p:extLst>
      <p:ext uri="{BB962C8B-B14F-4D97-AF65-F5344CB8AC3E}">
        <p14:creationId xmlns:p14="http://schemas.microsoft.com/office/powerpoint/2010/main" val="249680879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262587-B4C6-BD49-BE16-93F8C7B081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325280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375619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E245F5E-AF61-1641-BFA2-B5D9F69818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42801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C2CC37-178D-7E41-A220-D1E94044C3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881066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12C875E-BF4E-D447-A6C5-B716440D4A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876278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7ADF58-1011-5E4F-A643-F9D3C533D3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329174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1972A24-0A30-934E-BB7E-6F89FD176B2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502299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24D64CC-3356-8446-BB83-685A94472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166057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03BD36B-B0BF-AF48-8498-BD01AF0CF3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400175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E4DE3C-DD3A-1843-B5E9-D0019F2E82E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86782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06B42238-F873-0D42-9C10-A5013CF2EFFA}" type="slidenum">
              <a:rPr lang="en-US"/>
              <a:pPr>
                <a:defRPr/>
              </a:pPr>
              <a:t>‹#›</a:t>
            </a:fld>
            <a:endParaRPr lang="en-US"/>
          </a:p>
        </p:txBody>
      </p:sp>
    </p:spTree>
    <p:extLst>
      <p:ext uri="{BB962C8B-B14F-4D97-AF65-F5344CB8AC3E}">
        <p14:creationId xmlns:p14="http://schemas.microsoft.com/office/powerpoint/2010/main" val="3596362912"/>
      </p:ext>
    </p:extLst>
  </p:cSld>
  <p:clrMapOvr>
    <a:masterClrMapping/>
  </p:clrMapOvr>
  <p:transition xmlns:p14="http://schemas.microsoft.com/office/powerpoint/2010/mai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E5D7F1A-E589-524E-93B4-523D46FA50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19739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D01FBB-3FC3-EF42-BA5C-D718C66F12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312813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1AE82C0-1038-9E4A-B95A-B3903771B8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075944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32782758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EE4079-2F6C-7F45-91E1-61B83922B3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9274052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C3B68E-A9EB-E648-AC8C-2FFE6664FC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2451790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33AEBD-D62F-4640-BED8-B11CD63CB04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8854352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33ED8B54-97D6-4849-93F0-B350C44B745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1553728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EB975272-7037-214F-9305-5ED920429B3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6611571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FEAF86-12B7-714C-9D2E-CBCCFC33340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6854940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47651138-1F37-174B-B9C7-88FF8B718AC4}" type="slidenum">
              <a:rPr lang="en-US"/>
              <a:pPr>
                <a:defRPr/>
              </a:pPr>
              <a:t>‹#›</a:t>
            </a:fld>
            <a:endParaRPr lang="en-US"/>
          </a:p>
        </p:txBody>
      </p:sp>
    </p:spTree>
    <p:extLst>
      <p:ext uri="{BB962C8B-B14F-4D97-AF65-F5344CB8AC3E}">
        <p14:creationId xmlns:p14="http://schemas.microsoft.com/office/powerpoint/2010/main" val="1653956549"/>
      </p:ext>
    </p:extLst>
  </p:cSld>
  <p:clrMapOvr>
    <a:masterClrMapping/>
  </p:clrMapOvr>
  <p:transition xmlns:p14="http://schemas.microsoft.com/office/powerpoint/2010/mai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7CB04416-82C8-364F-98AC-9FB1E787331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723768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16731C23-16A8-C04A-80F3-DA2287D27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7124743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4A3E12F1-9E4D-134F-85E1-B69FB82868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8954433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8B5214-940E-B54D-B2CF-65A3A67FC1C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6951578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D876876-BBEE-5748-9EE8-732D5F2797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38855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defRPr>
            </a:lvl1pPr>
          </a:lstStyle>
          <a:p>
            <a:pPr>
              <a:defRPr/>
            </a:pPr>
            <a:fld id="{37DC8367-F823-0745-8752-4EFC7D310C05}" type="slidenum">
              <a:rPr lang="en-GB"/>
              <a:pPr>
                <a:defRPr/>
              </a:pPr>
              <a:t>‹#›</a:t>
            </a:fld>
            <a:endParaRPr lang="en-GB"/>
          </a:p>
        </p:txBody>
      </p:sp>
    </p:spTree>
    <p:extLst>
      <p:ext uri="{BB962C8B-B14F-4D97-AF65-F5344CB8AC3E}">
        <p14:creationId xmlns:p14="http://schemas.microsoft.com/office/powerpoint/2010/main" val="237610960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251575"/>
            <a:ext cx="2133600" cy="476250"/>
          </a:xfrm>
          <a:prstGeom prst="rect">
            <a:avLst/>
          </a:prstGeom>
        </p:spPr>
        <p:txBody>
          <a:bodyPr/>
          <a:lstStyle>
            <a:lvl1pPr>
              <a:defRPr>
                <a:effectLst>
                  <a:outerShdw blurRad="38100" dist="38100" dir="2700000" algn="tl">
                    <a:srgbClr val="000000">
                      <a:alpha val="43137"/>
                    </a:srgbClr>
                  </a:outerShdw>
                </a:effectLst>
                <a:latin typeface="Times New Roman" charset="0"/>
                <a:ea typeface="+mn-ea"/>
                <a:cs typeface="+mn-cs"/>
              </a:defRPr>
            </a:lvl1pPr>
          </a:lstStyle>
          <a:p>
            <a:pPr algn="l" eaLnBrk="1" hangingPunct="1">
              <a:defRPr/>
            </a:pPr>
            <a:endParaRPr lang="en-US">
              <a:solidFill>
                <a:srgbClr val="FFFFFF"/>
              </a:solidFill>
            </a:endParaRPr>
          </a:p>
        </p:txBody>
      </p:sp>
      <p:sp>
        <p:nvSpPr>
          <p:cNvPr id="5" name="Slide Number Placeholder 4"/>
          <p:cNvSpPr>
            <a:spLocks noGrp="1"/>
          </p:cNvSpPr>
          <p:nvPr>
            <p:ph type="sldNum" sz="quarter" idx="11"/>
          </p:nvPr>
        </p:nvSpPr>
        <p:spPr>
          <a:xfrm>
            <a:off x="6553200" y="6248400"/>
            <a:ext cx="2133600" cy="476250"/>
          </a:xfrm>
          <a:prstGeom prst="rect">
            <a:avLst/>
          </a:prstGeom>
        </p:spPr>
        <p:txBody>
          <a:bodyPr/>
          <a:lstStyle>
            <a:lvl1pPr>
              <a:defRPr>
                <a:effectLst>
                  <a:outerShdw blurRad="38100" dist="38100" dir="2700000" algn="tl">
                    <a:srgbClr val="000000"/>
                  </a:outerShdw>
                </a:effectLst>
                <a:latin typeface="Times New Roman" charset="0"/>
              </a:defRPr>
            </a:lvl1pPr>
          </a:lstStyle>
          <a:p>
            <a:pPr algn="l" eaLnBrk="1" hangingPunct="1">
              <a:defRPr/>
            </a:pPr>
            <a:fld id="{7CD351A6-F258-8D4E-9D28-A391EDCF6C00}" type="slidenum">
              <a:rPr lang="en-US">
                <a:solidFill>
                  <a:srgbClr val="FFFFFF"/>
                </a:solidFill>
              </a:rPr>
              <a:pPr algn="l" eaLnBrk="1" hangingPunct="1">
                <a:defRPr/>
              </a:pPr>
              <a:t>‹#›</a:t>
            </a:fld>
            <a:endParaRPr lang="en-US">
              <a:solidFill>
                <a:srgbClr val="FFFFFF"/>
              </a:solidFill>
            </a:endParaRPr>
          </a:p>
        </p:txBody>
      </p:sp>
      <p:sp>
        <p:nvSpPr>
          <p:cNvPr id="6" name="Footer Placeholder 5"/>
          <p:cNvSpPr>
            <a:spLocks noGrp="1"/>
          </p:cNvSpPr>
          <p:nvPr>
            <p:ph type="ftr" sz="quarter" idx="12"/>
          </p:nvPr>
        </p:nvSpPr>
        <p:spPr>
          <a:xfrm>
            <a:off x="3124200" y="6248400"/>
            <a:ext cx="2895600" cy="476250"/>
          </a:xfrm>
          <a:prstGeom prst="rect">
            <a:avLst/>
          </a:prstGeom>
        </p:spPr>
        <p:txBody>
          <a:bodyPr/>
          <a:lstStyle>
            <a:lvl1pPr>
              <a:defRPr>
                <a:effectLst>
                  <a:outerShdw blurRad="38100" dist="38100" dir="2700000" algn="tl">
                    <a:srgbClr val="000000">
                      <a:alpha val="43137"/>
                    </a:srgbClr>
                  </a:outerShdw>
                </a:effectLst>
                <a:latin typeface="Times New Roman" charset="0"/>
                <a:ea typeface="+mn-ea"/>
                <a:cs typeface="+mn-cs"/>
              </a:defRPr>
            </a:lvl1pPr>
          </a:lstStyle>
          <a:p>
            <a:pPr algn="l" eaLnBrk="1" hangingPunct="1">
              <a:defRPr/>
            </a:pPr>
            <a:endParaRPr lang="en-US">
              <a:solidFill>
                <a:srgbClr val="FFFFFF"/>
              </a:solidFill>
            </a:endParaRPr>
          </a:p>
        </p:txBody>
      </p:sp>
    </p:spTree>
    <p:extLst>
      <p:ext uri="{BB962C8B-B14F-4D97-AF65-F5344CB8AC3E}">
        <p14:creationId xmlns:p14="http://schemas.microsoft.com/office/powerpoint/2010/main" val="6522508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7101312"/>
      </p:ext>
    </p:extLst>
  </p:cSld>
  <p:clrMapOvr>
    <a:masterClrMapping/>
  </p:clrMapOvr>
  <p:transition xmlns:p14="http://schemas.microsoft.com/office/powerpoint/2010/mai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1038512"/>
      </p:ext>
    </p:extLst>
  </p:cSld>
  <p:clrMapOvr>
    <a:masterClrMapping/>
  </p:clrMapOvr>
  <p:transition xmlns:p14="http://schemas.microsoft.com/office/powerpoint/2010/main"/>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335384"/>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A7343314-EAE1-DE4A-85FF-35F4910D38CC}" type="slidenum">
              <a:rPr lang="en-US"/>
              <a:pPr>
                <a:defRPr/>
              </a:pPr>
              <a:t>‹#›</a:t>
            </a:fld>
            <a:endParaRPr lang="en-US"/>
          </a:p>
        </p:txBody>
      </p:sp>
    </p:spTree>
    <p:extLst>
      <p:ext uri="{BB962C8B-B14F-4D97-AF65-F5344CB8AC3E}">
        <p14:creationId xmlns:p14="http://schemas.microsoft.com/office/powerpoint/2010/main" val="777266751"/>
      </p:ext>
    </p:extLst>
  </p:cSld>
  <p:clrMapOvr>
    <a:masterClrMapping/>
  </p:clrMapOvr>
  <p:transition xmlns:p14="http://schemas.microsoft.com/office/powerpoint/2010/mai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9063008"/>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2496515"/>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5844709"/>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2138053"/>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852276"/>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6370711"/>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0869121"/>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4834918"/>
      </p:ext>
    </p:extLst>
  </p:cSld>
  <p:clrMapOvr>
    <a:masterClrMapping/>
  </p:clrMapOvr>
  <p:transition xmlns:p14="http://schemas.microsoft.com/office/powerpoint/2010/main"/>
</p:sldLayout>
</file>

<file path=ppt/slideLayouts/slideLayout1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3539450"/>
      </p:ext>
    </p:extLst>
  </p:cSld>
  <p:clrMapOvr>
    <a:masterClrMapping/>
  </p:clrMapOvr>
  <p:transition xmlns:p14="http://schemas.microsoft.com/office/powerpoint/2010/main"/>
</p:sldLayout>
</file>

<file path=ppt/slideLayouts/slideLayout1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369519"/>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6CC15F00-6494-4844-AB92-79E3B52B6925}" type="slidenum">
              <a:rPr lang="en-US"/>
              <a:pPr>
                <a:defRPr/>
              </a:pPr>
              <a:t>‹#›</a:t>
            </a:fld>
            <a:endParaRPr lang="en-US"/>
          </a:p>
        </p:txBody>
      </p:sp>
    </p:spTree>
    <p:extLst>
      <p:ext uri="{BB962C8B-B14F-4D97-AF65-F5344CB8AC3E}">
        <p14:creationId xmlns:p14="http://schemas.microsoft.com/office/powerpoint/2010/main" val="3154406379"/>
      </p:ext>
    </p:extLst>
  </p:cSld>
  <p:clrMapOvr>
    <a:masterClrMapping/>
  </p:clrMapOvr>
  <p:transition xmlns:p14="http://schemas.microsoft.com/office/powerpoint/2010/mai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955743384"/>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70658662"/>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028699401"/>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32405952"/>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30891039"/>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22424995"/>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76236719"/>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78037554"/>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811312623"/>
      </p:ext>
    </p:extLst>
  </p:cSld>
  <p:clrMapOvr>
    <a:masterClrMapping/>
  </p:clrMapOvr>
  <p:transition xmlns:p14="http://schemas.microsoft.com/office/powerpoint/2010/mai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03201115"/>
      </p:ext>
    </p:extLst>
  </p:cSld>
  <p:clrMapOvr>
    <a:masterClrMapping/>
  </p:clrMapOvr>
  <p:transition xmlns:p14="http://schemas.microsoft.com/office/powerpoint/2010/mai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4AB44871-1614-494D-9DC8-78FF9670A62C}" type="slidenum">
              <a:rPr lang="en-US"/>
              <a:pPr>
                <a:defRPr/>
              </a:pPr>
              <a:t>‹#›</a:t>
            </a:fld>
            <a:endParaRPr lang="en-US"/>
          </a:p>
        </p:txBody>
      </p:sp>
    </p:spTree>
    <p:extLst>
      <p:ext uri="{BB962C8B-B14F-4D97-AF65-F5344CB8AC3E}">
        <p14:creationId xmlns:p14="http://schemas.microsoft.com/office/powerpoint/2010/main" val="1854257193"/>
      </p:ext>
    </p:extLst>
  </p:cSld>
  <p:clrMapOvr>
    <a:masterClrMapping/>
  </p:clrMapOvr>
  <p:transition xmlns:p14="http://schemas.microsoft.com/office/powerpoint/2010/mai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23925255"/>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EA0A10B-B180-354D-8527-5B40D23DECC3}" type="slidenum">
              <a:rPr lang="en-US">
                <a:latin typeface="Arial"/>
              </a:rPr>
              <a:pPr/>
              <a:t>‹#›</a:t>
            </a:fld>
            <a:endParaRPr lang="en-US">
              <a:latin typeface="Arial"/>
            </a:endParaRPr>
          </a:p>
        </p:txBody>
      </p:sp>
    </p:spTree>
    <p:extLst>
      <p:ext uri="{BB962C8B-B14F-4D97-AF65-F5344CB8AC3E}">
        <p14:creationId xmlns:p14="http://schemas.microsoft.com/office/powerpoint/2010/main" val="67444811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31ADAB97-616D-3E47-9AE2-BAC0DA631670}" type="slidenum">
              <a:rPr lang="en-US">
                <a:latin typeface="Arial"/>
              </a:rPr>
              <a:pPr/>
              <a:t>‹#›</a:t>
            </a:fld>
            <a:endParaRPr lang="en-US">
              <a:latin typeface="Arial"/>
            </a:endParaRPr>
          </a:p>
        </p:txBody>
      </p:sp>
    </p:spTree>
    <p:extLst>
      <p:ext uri="{BB962C8B-B14F-4D97-AF65-F5344CB8AC3E}">
        <p14:creationId xmlns:p14="http://schemas.microsoft.com/office/powerpoint/2010/main" val="120443556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1A570E1E-21E5-E34A-85BE-FC330E6293A1}" type="slidenum">
              <a:rPr lang="en-US">
                <a:latin typeface="Arial"/>
              </a:rPr>
              <a:pPr/>
              <a:t>‹#›</a:t>
            </a:fld>
            <a:endParaRPr lang="en-US">
              <a:latin typeface="Arial"/>
            </a:endParaRPr>
          </a:p>
        </p:txBody>
      </p:sp>
    </p:spTree>
    <p:extLst>
      <p:ext uri="{BB962C8B-B14F-4D97-AF65-F5344CB8AC3E}">
        <p14:creationId xmlns:p14="http://schemas.microsoft.com/office/powerpoint/2010/main" val="263598110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76673858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6515227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90779530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65397188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40008681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09031852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DC3DE0BB-E528-1D4D-807C-B4EE849F1D0C}" type="slidenum">
              <a:rPr lang="en-US"/>
              <a:pPr>
                <a:defRPr/>
              </a:pPr>
              <a:t>‹#›</a:t>
            </a:fld>
            <a:endParaRPr lang="en-US"/>
          </a:p>
        </p:txBody>
      </p:sp>
    </p:spTree>
    <p:extLst>
      <p:ext uri="{BB962C8B-B14F-4D97-AF65-F5344CB8AC3E}">
        <p14:creationId xmlns:p14="http://schemas.microsoft.com/office/powerpoint/2010/main" val="2535762831"/>
      </p:ext>
    </p:extLst>
  </p:cSld>
  <p:clrMapOvr>
    <a:masterClrMapping/>
  </p:clrMapOvr>
  <p:transition xmlns:p14="http://schemas.microsoft.com/office/powerpoint/2010/mai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33071323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23780044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64676880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76351191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algn="l" eaLnBrk="1" fontAlgn="auto" hangingPunct="1">
              <a:spcBef>
                <a:spcPts val="0"/>
              </a:spcBef>
              <a:spcAft>
                <a:spcPts val="0"/>
              </a:spcAft>
            </a:pPr>
            <a:fld id="{AC0F5B04-0A0A-4D3B-9CB0-4722B18F0223}" type="datetimeFigureOut">
              <a:rPr lang="en-US" sz="1800">
                <a:solidFill>
                  <a:prstClr val="black"/>
                </a:solidFill>
                <a:latin typeface="Calibri"/>
              </a:rPr>
              <a:pPr algn="l" eaLnBrk="1" fontAlgn="auto" hangingPunct="1">
                <a:spcBef>
                  <a:spcPts val="0"/>
                </a:spcBef>
                <a:spcAft>
                  <a:spcPts val="0"/>
                </a:spcAft>
              </a:pPr>
              <a:t>28/8/18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algn="l"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algn="l" eaLnBrk="1" fontAlgn="auto" hangingPunct="1">
              <a:spcBef>
                <a:spcPts val="0"/>
              </a:spcBef>
              <a:spcAft>
                <a:spcPts val="0"/>
              </a:spcAft>
            </a:pPr>
            <a:fld id="{B2551307-7FD0-4CFF-B6E6-1FEF1BAD319D}" type="slidenum">
              <a:rPr lang="en-US" sz="1800">
                <a:solidFill>
                  <a:prstClr val="black"/>
                </a:solidFill>
                <a:latin typeface="Calibri"/>
              </a:rPr>
              <a:pPr algn="l"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07579756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25725793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09367455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74432171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5760779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3462507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0E7CD7D3-539F-2A49-B435-D9EA74D857B4}" type="slidenum">
              <a:rPr lang="en-US"/>
              <a:pPr>
                <a:defRPr/>
              </a:pPr>
              <a:t>‹#›</a:t>
            </a:fld>
            <a:endParaRPr lang="en-US"/>
          </a:p>
        </p:txBody>
      </p:sp>
    </p:spTree>
    <p:extLst>
      <p:ext uri="{BB962C8B-B14F-4D97-AF65-F5344CB8AC3E}">
        <p14:creationId xmlns:p14="http://schemas.microsoft.com/office/powerpoint/2010/main" val="3458498200"/>
      </p:ext>
    </p:extLst>
  </p:cSld>
  <p:clrMapOvr>
    <a:masterClrMapping/>
  </p:clrMapOvr>
  <p:transition xmlns:p14="http://schemas.microsoft.com/office/powerpoint/2010/mai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81244202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6935822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01366744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28491750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83150654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10837479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1800">
                <a:solidFill>
                  <a:srgbClr val="FFFFCC"/>
                </a:solidFill>
                <a:latin typeface="Arial"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1800">
                <a:solidFill>
                  <a:srgbClr val="FFFFCC"/>
                </a:solidFill>
                <a:latin typeface="Arial"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1800">
                <a:solidFill>
                  <a:srgbClr val="FFFFCC"/>
                </a:solidFill>
                <a:latin typeface="Arial"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endParaRPr lang="en-US" sz="1800">
                <a:solidFill>
                  <a:srgbClr val="FFFFCC"/>
                </a:solidFill>
                <a:latin typeface="Arial" charset="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A9E0A043-B4F7-F64C-849D-46F73A94CF57}"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82639297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141F8E9D-BB58-AC44-9CE3-23BBBA1FE86D}"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418020832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68C49F24-A33B-1047-A9AA-1D1DC211E502}"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76564611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D63524A9-0BBE-5842-92D4-6FCB4C809C78}"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111981660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A76A39FA-992E-224E-BAA1-4F59F544B1F8}" type="slidenum">
              <a:rPr lang="en-US"/>
              <a:pPr>
                <a:defRPr/>
              </a:pPr>
              <a:t>‹#›</a:t>
            </a:fld>
            <a:endParaRPr lang="en-US"/>
          </a:p>
        </p:txBody>
      </p:sp>
    </p:spTree>
    <p:extLst>
      <p:ext uri="{BB962C8B-B14F-4D97-AF65-F5344CB8AC3E}">
        <p14:creationId xmlns:p14="http://schemas.microsoft.com/office/powerpoint/2010/main" val="3761552523"/>
      </p:ext>
    </p:extLst>
  </p:cSld>
  <p:clrMapOvr>
    <a:masterClrMapping/>
  </p:clrMapOvr>
  <p:transition xmlns:p14="http://schemas.microsoft.com/office/powerpoint/2010/mai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37CDA97E-2937-D14F-AB53-CEC28EF89D06}"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310849827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D17A7381-4952-B84A-BFE6-D9F329E33D0C}"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291116049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F38424AE-FBFC-8F42-A8FB-2F7615D33653}"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9274303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05E32143-A039-6645-B7EC-79BB5C3B5896}"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122781867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E00C8404-4098-A949-8AAA-BD01FDD477E9}"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345870098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62AC6E8F-33C2-1942-ABD5-7A0DDBAC112F}"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376930711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AB0DB011-BE8E-9E45-8B3B-365095273619}"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25176309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2057400"/>
            <a:ext cx="7772400" cy="4114800"/>
          </a:xfrm>
        </p:spPr>
        <p:txBody>
          <a:bodyPr/>
          <a:lstStyle/>
          <a:p>
            <a:pPr lvl="0"/>
            <a:endParaRPr lang="en-US" noProof="0" smtClean="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E0387C0F-7843-C647-91B0-A48F65BEEBCC}"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114758350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20574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20574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910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910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D593E023-55B1-8C4A-AF5F-3D1F87F7A846}"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301822145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defRPr/>
            </a:pPr>
            <a:endParaRPr lang="en-US" altLang="zh-TW" sz="180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defRPr/>
            </a:pPr>
            <a:fld id="{AE86E345-BC1C-5F4E-BEEF-4986331C3D39}" type="slidenum">
              <a:rPr lang="en-US" altLang="zh-TW" sz="1800">
                <a:solidFill>
                  <a:srgbClr val="FFFFCC"/>
                </a:solidFill>
                <a:latin typeface="Arial" charset="0"/>
              </a:rPr>
              <a:pPr algn="l">
                <a:defRPr/>
              </a:pPr>
              <a:t>‹#›</a:t>
            </a:fld>
            <a:endParaRPr lang="en-US" altLang="zh-TW" sz="1800">
              <a:solidFill>
                <a:srgbClr val="FFFFCC"/>
              </a:solidFill>
              <a:latin typeface="Arial" charset="0"/>
            </a:endParaRPr>
          </a:p>
        </p:txBody>
      </p:sp>
    </p:spTree>
    <p:extLst>
      <p:ext uri="{BB962C8B-B14F-4D97-AF65-F5344CB8AC3E}">
        <p14:creationId xmlns:p14="http://schemas.microsoft.com/office/powerpoint/2010/main" val="14527332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4C2CC37-178D-7E41-A220-D1E94044C351}" type="slidenum">
              <a:rPr lang="en-US"/>
              <a:pPr>
                <a:defRPr/>
              </a:pPr>
              <a:t>‹#›</a:t>
            </a:fld>
            <a:endParaRPr lang="en-US"/>
          </a:p>
        </p:txBody>
      </p:sp>
    </p:spTree>
    <p:extLst>
      <p:ext uri="{BB962C8B-B14F-4D97-AF65-F5344CB8AC3E}">
        <p14:creationId xmlns:p14="http://schemas.microsoft.com/office/powerpoint/2010/main" val="21857017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31476CD1-B51F-C14D-90F4-B4E287BBAE0E}" type="slidenum">
              <a:rPr lang="en-US"/>
              <a:pPr>
                <a:defRPr/>
              </a:pPr>
              <a:t>‹#›</a:t>
            </a:fld>
            <a:endParaRPr lang="en-US"/>
          </a:p>
        </p:txBody>
      </p:sp>
    </p:spTree>
    <p:extLst>
      <p:ext uri="{BB962C8B-B14F-4D97-AF65-F5344CB8AC3E}">
        <p14:creationId xmlns:p14="http://schemas.microsoft.com/office/powerpoint/2010/main" val="2586600734"/>
      </p:ext>
    </p:extLst>
  </p:cSld>
  <p:clrMapOvr>
    <a:masterClrMapping/>
  </p:clrMapOvr>
  <p:transition xmlns:p14="http://schemas.microsoft.com/office/powerpoint/2010/mai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w="9525" cap="rnd">
              <a:noFill/>
              <a:round/>
              <a:headEnd/>
              <a:tailEnd/>
            </a:ln>
            <a:effectLst/>
          </p:spPr>
          <p:txBody>
            <a:bodyPr wrap="none" anchor="ctr"/>
            <a:lstStyle/>
            <a:p>
              <a:pPr algn="l"/>
              <a:endParaRPr lang="en-US" sz="1800">
                <a:solidFill>
                  <a:srgbClr val="FFFFCC"/>
                </a:solidFill>
                <a:latin typeface="Arial" charset="0"/>
                <a:ea typeface="新細明體" charset="0"/>
                <a:cs typeface="新細明體" charset="0"/>
              </a:endParaRPr>
            </a:p>
          </p:txBody>
        </p:sp>
        <p:sp>
          <p:nvSpPr>
            <p:cNvPr id="6" name="Arc 4"/>
            <p:cNvSpPr>
              <a:spLocks/>
            </p:cNvSpPr>
            <p:nvPr/>
          </p:nvSpPr>
          <p:spPr bwMode="invGray">
            <a:xfrm>
              <a:off x="3548" y="1593"/>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w="9525" cap="rnd">
              <a:noFill/>
              <a:round/>
              <a:headEnd/>
              <a:tailEnd/>
            </a:ln>
            <a:effectLst/>
          </p:spPr>
          <p:txBody>
            <a:bodyPr wrap="none" anchor="ctr"/>
            <a:lstStyle/>
            <a:p>
              <a:pPr algn="l"/>
              <a:endParaRPr lang="en-US" sz="1800">
                <a:solidFill>
                  <a:srgbClr val="FFFFCC"/>
                </a:solidFill>
                <a:latin typeface="Arial" charset="0"/>
                <a:ea typeface="新細明體" charset="0"/>
                <a:cs typeface="新細明體" charset="0"/>
              </a:endParaRPr>
            </a:p>
          </p:txBody>
        </p:sp>
        <p:sp>
          <p:nvSpPr>
            <p:cNvPr id="7" name="Arc 5"/>
            <p:cNvSpPr>
              <a:spLocks/>
            </p:cNvSpPr>
            <p:nvPr/>
          </p:nvSpPr>
          <p:spPr bwMode="invGray">
            <a:xfrm>
              <a:off x="3521" y="1732"/>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w="9525" cap="rnd">
              <a:noFill/>
              <a:round/>
              <a:headEnd/>
              <a:tailEnd/>
            </a:ln>
            <a:effectLst/>
          </p:spPr>
          <p:txBody>
            <a:bodyPr wrap="none" anchor="ctr"/>
            <a:lstStyle/>
            <a:p>
              <a:pPr algn="l"/>
              <a:endParaRPr lang="en-US" sz="1800">
                <a:solidFill>
                  <a:srgbClr val="FFFFCC"/>
                </a:solidFill>
                <a:latin typeface="Arial" charset="0"/>
                <a:ea typeface="新細明體" charset="0"/>
                <a:cs typeface="新細明體"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w="9525">
              <a:noFill/>
              <a:round/>
              <a:headEnd/>
              <a:tailEnd/>
            </a:ln>
            <a:effectLst/>
          </p:spPr>
          <p:txBody>
            <a:bodyPr wrap="none" anchor="ctr"/>
            <a:lstStyle/>
            <a:p>
              <a:pPr algn="l"/>
              <a:endParaRPr lang="en-US" sz="1800">
                <a:solidFill>
                  <a:srgbClr val="FFFFCC"/>
                </a:solidFill>
                <a:latin typeface="Arial" charset="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p:txBody>
          <a:bodyPr/>
          <a:lstStyle>
            <a:lvl1pPr>
              <a:defRPr/>
            </a:lvl1pPr>
          </a:lstStyle>
          <a:p>
            <a:endParaRPr lang="en-US" altLang="zh-TW">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endParaRPr lang="en-US" altLang="zh-TW">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fld id="{C5293488-5DC5-CC46-8C86-51D9FFBF6F39}"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282550970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4711BC31-8CA6-7840-872C-143074D10636}"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420646321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31489886-BA66-1449-8371-E390DBCE039B}"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189159847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fld id="{64F63867-B195-164F-94AA-DA9CBC97AB7C}"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409546802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fld id="{A7546D63-B2CC-764A-A6A7-CA619E6F8469}"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118992645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fld id="{CBEA26A0-6520-7143-8B1B-96B4C26C0A74}"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404342007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fld id="{8BA50360-AF96-074D-BF28-E0785362A0B3}"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95118156"/>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fld id="{FCD53053-27C4-FF4E-90ED-0E285E211F16}"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374093671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fld id="{575956EA-509A-BB47-B816-F111AF09DA47}"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375109725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B616D86F-D63E-1740-84C6-C5DCB5AAD143}"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127508471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A6DBC009-7458-E14F-8F21-6801999290F1}" type="slidenum">
              <a:rPr lang="en-US"/>
              <a:pPr>
                <a:defRPr/>
              </a:pPr>
              <a:t>‹#›</a:t>
            </a:fld>
            <a:endParaRPr lang="en-US"/>
          </a:p>
        </p:txBody>
      </p:sp>
    </p:spTree>
    <p:extLst>
      <p:ext uri="{BB962C8B-B14F-4D97-AF65-F5344CB8AC3E}">
        <p14:creationId xmlns:p14="http://schemas.microsoft.com/office/powerpoint/2010/main" val="3075491903"/>
      </p:ext>
    </p:extLst>
  </p:cSld>
  <p:clrMapOvr>
    <a:masterClrMapping/>
  </p:clrMapOvr>
  <p:transition xmlns:p14="http://schemas.microsoft.com/office/powerpoint/2010/mai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820FC512-7D54-7640-9422-2FE7EE239B9E}"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29253557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2057400"/>
            <a:ext cx="7772400" cy="4114800"/>
          </a:xfrm>
        </p:spPr>
        <p:txBody>
          <a:bodyPr/>
          <a:lstStyle/>
          <a:p>
            <a:pPr lvl="0"/>
            <a:endParaRPr lang="en-US" noProof="0" smtClean="0"/>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4C83AD9C-EB9E-D744-B302-459A34E330B0}"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19083426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20574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20574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910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910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fld id="{9A1E98AE-1481-9A40-97B3-6B40C0DAB39A}"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326636245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0775545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5110882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4919041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7563812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0724818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7686068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58487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B9541269-4E7D-9E4A-B906-F217BD6F0565}" type="slidenum">
              <a:rPr lang="en-US"/>
              <a:pPr>
                <a:defRPr/>
              </a:pPr>
              <a:t>‹#›</a:t>
            </a:fld>
            <a:endParaRPr lang="en-US"/>
          </a:p>
        </p:txBody>
      </p:sp>
    </p:spTree>
    <p:extLst>
      <p:ext uri="{BB962C8B-B14F-4D97-AF65-F5344CB8AC3E}">
        <p14:creationId xmlns:p14="http://schemas.microsoft.com/office/powerpoint/2010/main" val="2827840017"/>
      </p:ext>
    </p:extLst>
  </p:cSld>
  <p:clrMapOvr>
    <a:masterClrMapping/>
  </p:clrMapOvr>
  <p:transition xmlns:p14="http://schemas.microsoft.com/office/powerpoint/2010/mai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975414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366457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2037803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2283668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0381966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6014860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266175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1847731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27260119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57753306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lgn="l">
              <a:defRPr sz="1800">
                <a:solidFill>
                  <a:srgbClr val="000000"/>
                </a:solidFill>
                <a:latin typeface="Arial"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lgn="l">
              <a:defRPr sz="1800">
                <a:solidFill>
                  <a:srgbClr val="000000"/>
                </a:solidFill>
                <a:latin typeface="Arial" charset="0"/>
              </a:defRPr>
            </a:lvl1pPr>
          </a:lstStyle>
          <a:p>
            <a:pPr>
              <a:defRPr/>
            </a:pPr>
            <a:fld id="{BEA677D0-027C-8345-AADA-A2B4371D1E8E}" type="slidenum">
              <a:rPr lang="en-US"/>
              <a:pPr>
                <a:defRPr/>
              </a:pPr>
              <a:t>‹#›</a:t>
            </a:fld>
            <a:endParaRPr lang="en-US"/>
          </a:p>
        </p:txBody>
      </p:sp>
    </p:spTree>
    <p:extLst>
      <p:ext uri="{BB962C8B-B14F-4D97-AF65-F5344CB8AC3E}">
        <p14:creationId xmlns:p14="http://schemas.microsoft.com/office/powerpoint/2010/main" val="768303605"/>
      </p:ext>
    </p:extLst>
  </p:cSld>
  <p:clrMapOvr>
    <a:masterClrMapping/>
  </p:clrMapOvr>
  <p:transition xmlns:p14="http://schemas.microsoft.com/office/powerpoint/2010/mai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247514927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277653409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289295286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407046025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142861007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401199413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82978493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228688838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227883697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685800" y="4114800"/>
            <a:ext cx="77724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36803385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805723370"/>
      </p:ext>
    </p:extLst>
  </p:cSld>
  <p:clrMapOvr>
    <a:masterClrMapping/>
  </p:clrMapOvr>
  <p:transition xmlns:p14="http://schemas.microsoft.com/office/powerpoint/2010/main"/>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0813" cy="1141413"/>
          </a:xfrm>
          <a:prstGeom prst="rect">
            <a:avLst/>
          </a:prstGeom>
        </p:spPr>
        <p:txBody>
          <a:bodyPr/>
          <a:lstStyle/>
          <a:p>
            <a:r>
              <a:rPr lang="en-US" smtClean="0"/>
              <a:t>Click to edit Master title style</a:t>
            </a:r>
            <a:endParaRPr lang="en-SG"/>
          </a:p>
        </p:txBody>
      </p:sp>
      <p:sp>
        <p:nvSpPr>
          <p:cNvPr id="3" name="Rectangle 5"/>
          <p:cNvSpPr>
            <a:spLocks noGrp="1" noChangeArrowheads="1"/>
          </p:cNvSpPr>
          <p:nvPr>
            <p:ph type="sldNum" idx="10"/>
          </p:nvPr>
        </p:nvSpPr>
        <p:spPr>
          <a:xfrm>
            <a:off x="6553200" y="6248400"/>
            <a:ext cx="1903413" cy="455613"/>
          </a:xfrm>
          <a:prstGeom prst="rect">
            <a:avLst/>
          </a:prstGeom>
        </p:spPr>
        <p:txBody>
          <a:bodyPr/>
          <a:lstStyle>
            <a:lvl1pPr defTabSz="914400" eaLnBrk="0" hangingPunct="0">
              <a:defRPr/>
            </a:lvl1pPr>
          </a:lstStyle>
          <a:p>
            <a:pPr algn="l">
              <a:defRPr/>
            </a:pPr>
            <a:fld id="{5E744030-95FE-5141-923C-A5972FFE2E66}" type="slidenum">
              <a:rPr lang="en-GB">
                <a:solidFill>
                  <a:srgbClr val="FFFFFF"/>
                </a:solidFill>
                <a:latin typeface="Arial" charset="0"/>
              </a:rPr>
              <a:pPr algn="l">
                <a:defRPr/>
              </a:pPr>
              <a:t>‹#›</a:t>
            </a:fld>
            <a:endParaRPr lang="en-GB">
              <a:solidFill>
                <a:srgbClr val="FFFFFF"/>
              </a:solidFill>
              <a:latin typeface="Arial" charset="0"/>
            </a:endParaRPr>
          </a:p>
        </p:txBody>
      </p:sp>
    </p:spTree>
    <p:extLst>
      <p:ext uri="{BB962C8B-B14F-4D97-AF65-F5344CB8AC3E}">
        <p14:creationId xmlns:p14="http://schemas.microsoft.com/office/powerpoint/2010/main" val="92684034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en-US">
              <a:solidFill>
                <a:srgbClr val="FFFFCC"/>
              </a:solidFill>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p>
        </p:txBody>
      </p:sp>
      <p:sp>
        <p:nvSpPr>
          <p:cNvPr id="25" name="Rectangle 30"/>
          <p:cNvSpPr>
            <a:spLocks noGrp="1" noChangeArrowheads="1"/>
          </p:cNvSpPr>
          <p:nvPr>
            <p:ph type="ftr" sz="quarter" idx="11"/>
          </p:nvPr>
        </p:nvSpPr>
        <p:spPr/>
        <p:txBody>
          <a:bodyPr/>
          <a:lstStyle>
            <a:lvl1pPr>
              <a:defRPr/>
            </a:lvl1pPr>
          </a:lstStyle>
          <a:p>
            <a:pPr>
              <a:defRPr/>
            </a:pPr>
            <a:endParaRPr lang="en-US"/>
          </a:p>
        </p:txBody>
      </p:sp>
      <p:sp>
        <p:nvSpPr>
          <p:cNvPr id="26" name="Rectangle 31"/>
          <p:cNvSpPr>
            <a:spLocks noGrp="1" noChangeArrowheads="1"/>
          </p:cNvSpPr>
          <p:nvPr>
            <p:ph type="sldNum" sz="quarter" idx="12"/>
          </p:nvPr>
        </p:nvSpPr>
        <p:spPr/>
        <p:txBody>
          <a:bodyPr/>
          <a:lstStyle>
            <a:lvl1pPr>
              <a:defRPr/>
            </a:lvl1pPr>
          </a:lstStyle>
          <a:p>
            <a:fld id="{D6A5BEB5-2C4B-524C-955E-8D818E0C9932}" type="slidenum">
              <a:rPr lang="en-US"/>
              <a:pPr/>
              <a:t>‹#›</a:t>
            </a:fld>
            <a:endParaRPr lang="en-US"/>
          </a:p>
        </p:txBody>
      </p:sp>
    </p:spTree>
    <p:extLst>
      <p:ext uri="{BB962C8B-B14F-4D97-AF65-F5344CB8AC3E}">
        <p14:creationId xmlns:p14="http://schemas.microsoft.com/office/powerpoint/2010/main" val="34569039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fld id="{D715A530-D27B-AE42-BFB3-04CD90718685}" type="slidenum">
              <a:rPr lang="en-US"/>
              <a:pPr/>
              <a:t>‹#›</a:t>
            </a:fld>
            <a:endParaRPr lang="en-US"/>
          </a:p>
        </p:txBody>
      </p:sp>
    </p:spTree>
    <p:extLst>
      <p:ext uri="{BB962C8B-B14F-4D97-AF65-F5344CB8AC3E}">
        <p14:creationId xmlns:p14="http://schemas.microsoft.com/office/powerpoint/2010/main" val="214186271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fld id="{CE1AA9E3-C0B8-9D49-B83A-B4B320D64B47}" type="slidenum">
              <a:rPr lang="en-US"/>
              <a:pPr/>
              <a:t>‹#›</a:t>
            </a:fld>
            <a:endParaRPr lang="en-US"/>
          </a:p>
        </p:txBody>
      </p:sp>
    </p:spTree>
    <p:extLst>
      <p:ext uri="{BB962C8B-B14F-4D97-AF65-F5344CB8AC3E}">
        <p14:creationId xmlns:p14="http://schemas.microsoft.com/office/powerpoint/2010/main" val="169703310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fld id="{F5CFA029-2A7E-7E47-934A-1E07C5959D40}" type="slidenum">
              <a:rPr lang="en-US"/>
              <a:pPr/>
              <a:t>‹#›</a:t>
            </a:fld>
            <a:endParaRPr lang="en-US"/>
          </a:p>
        </p:txBody>
      </p:sp>
    </p:spTree>
    <p:extLst>
      <p:ext uri="{BB962C8B-B14F-4D97-AF65-F5344CB8AC3E}">
        <p14:creationId xmlns:p14="http://schemas.microsoft.com/office/powerpoint/2010/main" val="26206726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fld id="{BA231424-330F-3C4D-986E-58186EE95455}" type="slidenum">
              <a:rPr lang="en-US"/>
              <a:pPr/>
              <a:t>‹#›</a:t>
            </a:fld>
            <a:endParaRPr lang="en-US"/>
          </a:p>
        </p:txBody>
      </p:sp>
    </p:spTree>
    <p:extLst>
      <p:ext uri="{BB962C8B-B14F-4D97-AF65-F5344CB8AC3E}">
        <p14:creationId xmlns:p14="http://schemas.microsoft.com/office/powerpoint/2010/main" val="23740334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fld id="{B374EF3E-B947-7E46-8A68-57DE98C77829}" type="slidenum">
              <a:rPr lang="en-US"/>
              <a:pPr/>
              <a:t>‹#›</a:t>
            </a:fld>
            <a:endParaRPr lang="en-US"/>
          </a:p>
        </p:txBody>
      </p:sp>
    </p:spTree>
    <p:extLst>
      <p:ext uri="{BB962C8B-B14F-4D97-AF65-F5344CB8AC3E}">
        <p14:creationId xmlns:p14="http://schemas.microsoft.com/office/powerpoint/2010/main" val="317414141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fld id="{8FBFAD4E-6F87-5B4D-8CC4-457154BB54B9}" type="slidenum">
              <a:rPr lang="en-US"/>
              <a:pPr/>
              <a:t>‹#›</a:t>
            </a:fld>
            <a:endParaRPr lang="en-US"/>
          </a:p>
        </p:txBody>
      </p:sp>
    </p:spTree>
    <p:extLst>
      <p:ext uri="{BB962C8B-B14F-4D97-AF65-F5344CB8AC3E}">
        <p14:creationId xmlns:p14="http://schemas.microsoft.com/office/powerpoint/2010/main" val="35924873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fld id="{B7513F0E-3E50-504B-A596-08AB333E1A98}" type="slidenum">
              <a:rPr lang="en-US"/>
              <a:pPr/>
              <a:t>‹#›</a:t>
            </a:fld>
            <a:endParaRPr lang="en-US"/>
          </a:p>
        </p:txBody>
      </p:sp>
    </p:spTree>
    <p:extLst>
      <p:ext uri="{BB962C8B-B14F-4D97-AF65-F5344CB8AC3E}">
        <p14:creationId xmlns:p14="http://schemas.microsoft.com/office/powerpoint/2010/main" val="298561412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fld id="{93B2839A-B651-464D-ADBB-58BD63955BE3}" type="slidenum">
              <a:rPr lang="en-US"/>
              <a:pPr/>
              <a:t>‹#›</a:t>
            </a:fld>
            <a:endParaRPr lang="en-US"/>
          </a:p>
        </p:txBody>
      </p:sp>
    </p:spTree>
    <p:extLst>
      <p:ext uri="{BB962C8B-B14F-4D97-AF65-F5344CB8AC3E}">
        <p14:creationId xmlns:p14="http://schemas.microsoft.com/office/powerpoint/2010/main" val="126348613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014036005"/>
      </p:ext>
    </p:extLst>
  </p:cSld>
  <p:clrMapOvr>
    <a:masterClrMapping/>
  </p:clrMapOvr>
  <p:transition xmlns:p14="http://schemas.microsoft.com/office/powerpoint/2010/main"/>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fld id="{3DCC36FF-3028-9749-8F52-B4EE5E5836BE}" type="slidenum">
              <a:rPr lang="en-US"/>
              <a:pPr/>
              <a:t>‹#›</a:t>
            </a:fld>
            <a:endParaRPr lang="en-US"/>
          </a:p>
        </p:txBody>
      </p:sp>
    </p:spTree>
    <p:extLst>
      <p:ext uri="{BB962C8B-B14F-4D97-AF65-F5344CB8AC3E}">
        <p14:creationId xmlns:p14="http://schemas.microsoft.com/office/powerpoint/2010/main" val="32649826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fld id="{DD5B90A6-51E7-6548-BD0C-EE567B72C96A}" type="slidenum">
              <a:rPr lang="en-US"/>
              <a:pPr/>
              <a:t>‹#›</a:t>
            </a:fld>
            <a:endParaRPr lang="en-US"/>
          </a:p>
        </p:txBody>
      </p:sp>
    </p:spTree>
    <p:extLst>
      <p:ext uri="{BB962C8B-B14F-4D97-AF65-F5344CB8AC3E}">
        <p14:creationId xmlns:p14="http://schemas.microsoft.com/office/powerpoint/2010/main" val="361568776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fld id="{C7271CCF-7CE0-7E4B-8801-7F4B356F9B29}" type="slidenum">
              <a:rPr lang="en-US"/>
              <a:pPr/>
              <a:t>‹#›</a:t>
            </a:fld>
            <a:endParaRPr lang="en-US"/>
          </a:p>
        </p:txBody>
      </p:sp>
    </p:spTree>
    <p:extLst>
      <p:ext uri="{BB962C8B-B14F-4D97-AF65-F5344CB8AC3E}">
        <p14:creationId xmlns:p14="http://schemas.microsoft.com/office/powerpoint/2010/main" val="17801518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fld id="{3B2BF067-3848-5549-8D09-B7CB7883CC4F}" type="slidenum">
              <a:rPr lang="en-GB"/>
              <a:pPr/>
              <a:t>‹#›</a:t>
            </a:fld>
            <a:endParaRPr lang="en-GB"/>
          </a:p>
        </p:txBody>
      </p:sp>
    </p:spTree>
    <p:extLst>
      <p:ext uri="{BB962C8B-B14F-4D97-AF65-F5344CB8AC3E}">
        <p14:creationId xmlns:p14="http://schemas.microsoft.com/office/powerpoint/2010/main" val="19872537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5"/>
          <p:cNvSpPr>
            <a:spLocks noGrp="1" noChangeArrowheads="1"/>
          </p:cNvSpPr>
          <p:nvPr>
            <p:ph type="sldNum" idx="10"/>
          </p:nvPr>
        </p:nvSpPr>
        <p:spPr/>
        <p:txBody>
          <a:bodyPr/>
          <a:lstStyle>
            <a:lvl1pPr defTabSz="914400">
              <a:defRPr/>
            </a:lvl1pPr>
          </a:lstStyle>
          <a:p>
            <a:pPr>
              <a:defRPr/>
            </a:pPr>
            <a:fld id="{E0118BAC-2607-1849-B885-0FF92A3126AD}" type="slidenum">
              <a:rPr lang="en-GB"/>
              <a:pPr>
                <a:defRPr/>
              </a:pPr>
              <a:t>‹#›</a:t>
            </a:fld>
            <a:endParaRPr lang="en-GB"/>
          </a:p>
        </p:txBody>
      </p:sp>
    </p:spTree>
    <p:extLst>
      <p:ext uri="{BB962C8B-B14F-4D97-AF65-F5344CB8AC3E}">
        <p14:creationId xmlns:p14="http://schemas.microsoft.com/office/powerpoint/2010/main" val="2051731731"/>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p:txBody>
          <a:bodyPr/>
          <a:lstStyle>
            <a:lvl1pPr defTabSz="914400">
              <a:defRPr/>
            </a:lvl1pPr>
          </a:lstStyle>
          <a:p>
            <a:pPr>
              <a:defRPr/>
            </a:pPr>
            <a:fld id="{2EBB4EAD-47EE-3D46-8483-3816EB853CC9}" type="slidenum">
              <a:rPr lang="en-GB"/>
              <a:pPr>
                <a:defRPr/>
              </a:pPr>
              <a:t>‹#›</a:t>
            </a:fld>
            <a:endParaRPr lang="en-GB"/>
          </a:p>
        </p:txBody>
      </p:sp>
    </p:spTree>
    <p:extLst>
      <p:ext uri="{BB962C8B-B14F-4D97-AF65-F5344CB8AC3E}">
        <p14:creationId xmlns:p14="http://schemas.microsoft.com/office/powerpoint/2010/main" val="1290330870"/>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5"/>
          <p:cNvSpPr>
            <a:spLocks noGrp="1" noChangeArrowheads="1"/>
          </p:cNvSpPr>
          <p:nvPr>
            <p:ph type="sldNum" idx="10"/>
          </p:nvPr>
        </p:nvSpPr>
        <p:spPr/>
        <p:txBody>
          <a:bodyPr/>
          <a:lstStyle>
            <a:lvl1pPr defTabSz="914400">
              <a:defRPr/>
            </a:lvl1pPr>
          </a:lstStyle>
          <a:p>
            <a:pPr>
              <a:defRPr/>
            </a:pPr>
            <a:fld id="{A477BFC8-CA3F-DF40-B2A8-176E3C01EC60}" type="slidenum">
              <a:rPr lang="en-GB"/>
              <a:pPr>
                <a:defRPr/>
              </a:pPr>
              <a:t>‹#›</a:t>
            </a:fld>
            <a:endParaRPr lang="en-GB"/>
          </a:p>
        </p:txBody>
      </p:sp>
    </p:spTree>
    <p:extLst>
      <p:ext uri="{BB962C8B-B14F-4D97-AF65-F5344CB8AC3E}">
        <p14:creationId xmlns:p14="http://schemas.microsoft.com/office/powerpoint/2010/main" val="3925457448"/>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5"/>
          <p:cNvSpPr>
            <a:spLocks noGrp="1" noChangeArrowheads="1"/>
          </p:cNvSpPr>
          <p:nvPr>
            <p:ph type="sldNum" idx="10"/>
          </p:nvPr>
        </p:nvSpPr>
        <p:spPr/>
        <p:txBody>
          <a:bodyPr/>
          <a:lstStyle>
            <a:lvl1pPr defTabSz="914400">
              <a:defRPr/>
            </a:lvl1pPr>
          </a:lstStyle>
          <a:p>
            <a:pPr>
              <a:defRPr/>
            </a:pPr>
            <a:fld id="{6A4458B8-D41B-4245-9DA7-4A935E0937A1}" type="slidenum">
              <a:rPr lang="en-GB"/>
              <a:pPr>
                <a:defRPr/>
              </a:pPr>
              <a:t>‹#›</a:t>
            </a:fld>
            <a:endParaRPr lang="en-GB"/>
          </a:p>
        </p:txBody>
      </p:sp>
    </p:spTree>
    <p:extLst>
      <p:ext uri="{BB962C8B-B14F-4D97-AF65-F5344CB8AC3E}">
        <p14:creationId xmlns:p14="http://schemas.microsoft.com/office/powerpoint/2010/main" val="1908717603"/>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5"/>
          <p:cNvSpPr>
            <a:spLocks noGrp="1" noChangeArrowheads="1"/>
          </p:cNvSpPr>
          <p:nvPr>
            <p:ph type="sldNum" idx="10"/>
          </p:nvPr>
        </p:nvSpPr>
        <p:spPr/>
        <p:txBody>
          <a:bodyPr/>
          <a:lstStyle>
            <a:lvl1pPr defTabSz="914400">
              <a:defRPr/>
            </a:lvl1pPr>
          </a:lstStyle>
          <a:p>
            <a:pPr>
              <a:defRPr/>
            </a:pPr>
            <a:fld id="{0C081CF9-9A44-0141-AD57-608FEA4DD5D8}" type="slidenum">
              <a:rPr lang="en-GB"/>
              <a:pPr>
                <a:defRPr/>
              </a:pPr>
              <a:t>‹#›</a:t>
            </a:fld>
            <a:endParaRPr lang="en-GB"/>
          </a:p>
        </p:txBody>
      </p:sp>
    </p:spTree>
    <p:extLst>
      <p:ext uri="{BB962C8B-B14F-4D97-AF65-F5344CB8AC3E}">
        <p14:creationId xmlns:p14="http://schemas.microsoft.com/office/powerpoint/2010/main" val="1009764341"/>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5"/>
          <p:cNvSpPr>
            <a:spLocks noGrp="1" noChangeArrowheads="1"/>
          </p:cNvSpPr>
          <p:nvPr>
            <p:ph type="sldNum" idx="10"/>
          </p:nvPr>
        </p:nvSpPr>
        <p:spPr/>
        <p:txBody>
          <a:bodyPr/>
          <a:lstStyle>
            <a:lvl1pPr defTabSz="914400">
              <a:defRPr/>
            </a:lvl1pPr>
          </a:lstStyle>
          <a:p>
            <a:pPr>
              <a:defRPr/>
            </a:pPr>
            <a:fld id="{0EFE776A-96D3-424F-908C-DC9BBAA15243}" type="slidenum">
              <a:rPr lang="en-GB"/>
              <a:pPr>
                <a:defRPr/>
              </a:pPr>
              <a:t>‹#›</a:t>
            </a:fld>
            <a:endParaRPr lang="en-GB"/>
          </a:p>
        </p:txBody>
      </p:sp>
    </p:spTree>
    <p:extLst>
      <p:ext uri="{BB962C8B-B14F-4D97-AF65-F5344CB8AC3E}">
        <p14:creationId xmlns:p14="http://schemas.microsoft.com/office/powerpoint/2010/main" val="165104279"/>
      </p:ext>
    </p:extLst>
  </p:cSld>
  <p:clrMapOvr>
    <a:masterClrMapping/>
  </p:clrMapOvr>
  <p:transition xmlns:p14="http://schemas.microsoft.com/office/powerpoint/2010/mai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635197140"/>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a:defRPr/>
            </a:lvl1pPr>
          </a:lstStyle>
          <a:p>
            <a:pPr>
              <a:defRPr/>
            </a:pPr>
            <a:fld id="{B6D77A32-7A3E-E747-BCD3-9EEBEE7F537F}" type="slidenum">
              <a:rPr lang="en-GB"/>
              <a:pPr>
                <a:defRPr/>
              </a:pPr>
              <a:t>‹#›</a:t>
            </a:fld>
            <a:endParaRPr lang="en-GB"/>
          </a:p>
        </p:txBody>
      </p:sp>
    </p:spTree>
    <p:extLst>
      <p:ext uri="{BB962C8B-B14F-4D97-AF65-F5344CB8AC3E}">
        <p14:creationId xmlns:p14="http://schemas.microsoft.com/office/powerpoint/2010/main" val="3003899298"/>
      </p:ext>
    </p:extLst>
  </p:cSld>
  <p:clrMapOvr>
    <a:masterClrMapping/>
  </p:clrMapOvr>
  <p:transition xmlns:p14="http://schemas.microsoft.com/office/powerpoint/2010/main"/>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p:txBody>
          <a:bodyPr/>
          <a:lstStyle>
            <a:lvl1pPr defTabSz="914400">
              <a:defRPr/>
            </a:lvl1pPr>
          </a:lstStyle>
          <a:p>
            <a:pPr>
              <a:defRPr/>
            </a:pPr>
            <a:fld id="{FAA95C26-1488-D54F-B888-D6372FDDF1D6}" type="slidenum">
              <a:rPr lang="en-GB"/>
              <a:pPr>
                <a:defRPr/>
              </a:pPr>
              <a:t>‹#›</a:t>
            </a:fld>
            <a:endParaRPr lang="en-GB"/>
          </a:p>
        </p:txBody>
      </p:sp>
    </p:spTree>
    <p:extLst>
      <p:ext uri="{BB962C8B-B14F-4D97-AF65-F5344CB8AC3E}">
        <p14:creationId xmlns:p14="http://schemas.microsoft.com/office/powerpoint/2010/main" val="1294314348"/>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5"/>
          <p:cNvSpPr>
            <a:spLocks noGrp="1" noChangeArrowheads="1"/>
          </p:cNvSpPr>
          <p:nvPr>
            <p:ph type="sldNum" idx="10"/>
          </p:nvPr>
        </p:nvSpPr>
        <p:spPr/>
        <p:txBody>
          <a:bodyPr/>
          <a:lstStyle>
            <a:lvl1pPr defTabSz="914400">
              <a:defRPr/>
            </a:lvl1pPr>
          </a:lstStyle>
          <a:p>
            <a:pPr>
              <a:defRPr/>
            </a:pPr>
            <a:fld id="{E99FB235-6B0C-774A-80EA-7174F7B84E55}" type="slidenum">
              <a:rPr lang="en-GB"/>
              <a:pPr>
                <a:defRPr/>
              </a:pPr>
              <a:t>‹#›</a:t>
            </a:fld>
            <a:endParaRPr lang="en-GB"/>
          </a:p>
        </p:txBody>
      </p:sp>
    </p:spTree>
    <p:extLst>
      <p:ext uri="{BB962C8B-B14F-4D97-AF65-F5344CB8AC3E}">
        <p14:creationId xmlns:p14="http://schemas.microsoft.com/office/powerpoint/2010/main" val="1560372301"/>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p:txBody>
          <a:bodyPr/>
          <a:lstStyle>
            <a:lvl1pPr defTabSz="914400">
              <a:defRPr/>
            </a:lvl1pPr>
          </a:lstStyle>
          <a:p>
            <a:pPr>
              <a:defRPr/>
            </a:pPr>
            <a:fld id="{DC3F61DF-9B10-2649-9D87-7F50A5EFC525}" type="slidenum">
              <a:rPr lang="en-GB"/>
              <a:pPr>
                <a:defRPr/>
              </a:pPr>
              <a:t>‹#›</a:t>
            </a:fld>
            <a:endParaRPr lang="en-GB"/>
          </a:p>
        </p:txBody>
      </p:sp>
    </p:spTree>
    <p:extLst>
      <p:ext uri="{BB962C8B-B14F-4D97-AF65-F5344CB8AC3E}">
        <p14:creationId xmlns:p14="http://schemas.microsoft.com/office/powerpoint/2010/main" val="343280173"/>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5"/>
          <p:cNvSpPr>
            <a:spLocks noGrp="1" noChangeArrowheads="1"/>
          </p:cNvSpPr>
          <p:nvPr>
            <p:ph type="sldNum" idx="10"/>
          </p:nvPr>
        </p:nvSpPr>
        <p:spPr/>
        <p:txBody>
          <a:bodyPr/>
          <a:lstStyle>
            <a:lvl1pPr defTabSz="914400">
              <a:defRPr/>
            </a:lvl1pPr>
          </a:lstStyle>
          <a:p>
            <a:pPr>
              <a:defRPr/>
            </a:pPr>
            <a:fld id="{0F3092A9-8904-AD42-8DB4-EF18B97DE0EC}" type="slidenum">
              <a:rPr lang="en-GB"/>
              <a:pPr>
                <a:defRPr/>
              </a:pPr>
              <a:t>‹#›</a:t>
            </a:fld>
            <a:endParaRPr lang="en-GB"/>
          </a:p>
        </p:txBody>
      </p:sp>
    </p:spTree>
    <p:extLst>
      <p:ext uri="{BB962C8B-B14F-4D97-AF65-F5344CB8AC3E}">
        <p14:creationId xmlns:p14="http://schemas.microsoft.com/office/powerpoint/2010/main" val="978841289"/>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en-US">
              <a:solidFill>
                <a:srgbClr val="FFFFCC"/>
              </a:solidFill>
            </a:endParaRPr>
          </a:p>
        </p:txBody>
      </p:sp>
      <p:sp>
        <p:nvSpPr>
          <p:cNvPr id="6" name="Freeform 9"/>
          <p:cNvSpPr>
            <a:spLocks/>
          </p:cNvSpPr>
          <p:nvPr/>
        </p:nvSpPr>
        <p:spPr bwMode="auto">
          <a:xfrm>
            <a:off x="3022600"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7" name="Freeform 10"/>
          <p:cNvSpPr>
            <a:spLocks/>
          </p:cNvSpPr>
          <p:nvPr/>
        </p:nvSpPr>
        <p:spPr bwMode="auto">
          <a:xfrm>
            <a:off x="3022600"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8" name="Freeform 11"/>
          <p:cNvSpPr>
            <a:spLocks/>
          </p:cNvSpPr>
          <p:nvPr/>
        </p:nvSpPr>
        <p:spPr bwMode="auto">
          <a:xfrm>
            <a:off x="3044825" y="850900"/>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9" name="Freeform 12"/>
          <p:cNvSpPr>
            <a:spLocks/>
          </p:cNvSpPr>
          <p:nvPr/>
        </p:nvSpPr>
        <p:spPr bwMode="auto">
          <a:xfrm>
            <a:off x="5057775"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 name="Freeform 13"/>
          <p:cNvSpPr>
            <a:spLocks/>
          </p:cNvSpPr>
          <p:nvPr/>
        </p:nvSpPr>
        <p:spPr bwMode="auto">
          <a:xfrm>
            <a:off x="3052763" y="4763"/>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1" name="Freeform 14"/>
          <p:cNvSpPr>
            <a:spLocks/>
          </p:cNvSpPr>
          <p:nvPr/>
        </p:nvSpPr>
        <p:spPr bwMode="auto">
          <a:xfrm>
            <a:off x="3981450" y="334963"/>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28"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fld id="{0864B9AE-50CA-C54B-8103-2FEEA796F80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89701443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7523EF11-730C-AB48-963E-A03AA0F6A654}"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77249333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A5164CE2-6A1C-D440-B99B-A41ADC48C470}"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3586106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8AD7D149-60A8-DC46-B37A-E2C405768E95}"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54823816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fld id="{B1E994C0-BFBB-144A-926B-9DDE36C7CC4D}"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9559675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361454652"/>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fld id="{B6A1010C-5EFE-C149-9586-90AF5225B9E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7819346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fld id="{9676DB57-CC2F-FA44-B4CC-3C95A885557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70659358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7BA790A1-9DC5-A441-BDA5-A8074A4F2C9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66571921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fld id="{6DEC4208-F959-834E-A662-272412820BF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77685077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3D907D6A-9FD7-8446-AE08-42CD53B2768F}"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82786001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fld id="{3D0A311E-72BC-CE45-919C-BE0343566A5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2002638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fld id="{2F9FCAF0-CD56-3740-8107-0EE8160DC4CE}" type="slidenum">
              <a:rPr lang="en-GB"/>
              <a:pPr/>
              <a:t>‹#›</a:t>
            </a:fld>
            <a:endParaRPr lang="en-GB"/>
          </a:p>
        </p:txBody>
      </p:sp>
    </p:spTree>
    <p:extLst>
      <p:ext uri="{BB962C8B-B14F-4D97-AF65-F5344CB8AC3E}">
        <p14:creationId xmlns:p14="http://schemas.microsoft.com/office/powerpoint/2010/main" val="279664428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a:defRPr>
                <a:effectLst>
                  <a:outerShdw blurRad="38100" dist="38100" dir="2700000" algn="tl">
                    <a:srgbClr val="DDDDDD"/>
                  </a:outerShdw>
                </a:effectLst>
                <a:latin typeface="Arial" charset="0"/>
              </a:defRPr>
            </a:lvl1pPr>
          </a:lstStyle>
          <a:p>
            <a:fld id="{282EB4CF-6601-DF4B-81BA-A0FA8B1BF2FB}" type="slidenum">
              <a:rPr lang="en-GB"/>
              <a:pPr/>
              <a:t>‹#›</a:t>
            </a:fld>
            <a:endParaRPr lang="en-GB"/>
          </a:p>
        </p:txBody>
      </p:sp>
    </p:spTree>
    <p:extLst>
      <p:ext uri="{BB962C8B-B14F-4D97-AF65-F5344CB8AC3E}">
        <p14:creationId xmlns:p14="http://schemas.microsoft.com/office/powerpoint/2010/main" val="402897723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09140401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9C1ABB50-921E-0345-8E38-180505AAC0B1}" type="slidenum">
              <a:rPr lang="en-US"/>
              <a:pPr>
                <a:defRPr/>
              </a:pPr>
              <a:t>‹#›</a:t>
            </a:fld>
            <a:endParaRPr lang="en-US"/>
          </a:p>
        </p:txBody>
      </p:sp>
    </p:spTree>
    <p:extLst>
      <p:ext uri="{BB962C8B-B14F-4D97-AF65-F5344CB8AC3E}">
        <p14:creationId xmlns:p14="http://schemas.microsoft.com/office/powerpoint/2010/main" val="334042711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149989631"/>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0409C533-7987-EF48-B72B-3ECF0DF891B6}" type="slidenum">
              <a:rPr lang="en-US"/>
              <a:pPr>
                <a:defRPr/>
              </a:pPr>
              <a:t>‹#›</a:t>
            </a:fld>
            <a:endParaRPr lang="en-US"/>
          </a:p>
        </p:txBody>
      </p:sp>
    </p:spTree>
    <p:extLst>
      <p:ext uri="{BB962C8B-B14F-4D97-AF65-F5344CB8AC3E}">
        <p14:creationId xmlns:p14="http://schemas.microsoft.com/office/powerpoint/2010/main" val="348866333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A420D137-2B75-B042-AD77-14A7815CAD9A}" type="slidenum">
              <a:rPr lang="en-US"/>
              <a:pPr>
                <a:defRPr/>
              </a:pPr>
              <a:t>‹#›</a:t>
            </a:fld>
            <a:endParaRPr lang="en-US"/>
          </a:p>
        </p:txBody>
      </p:sp>
    </p:spTree>
    <p:extLst>
      <p:ext uri="{BB962C8B-B14F-4D97-AF65-F5344CB8AC3E}">
        <p14:creationId xmlns:p14="http://schemas.microsoft.com/office/powerpoint/2010/main" val="379037539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88947FD7-F082-7148-BA6E-9854A54AC1E4}" type="slidenum">
              <a:rPr lang="en-US"/>
              <a:pPr>
                <a:defRPr/>
              </a:pPr>
              <a:t>‹#›</a:t>
            </a:fld>
            <a:endParaRPr lang="en-US"/>
          </a:p>
        </p:txBody>
      </p:sp>
    </p:spTree>
    <p:extLst>
      <p:ext uri="{BB962C8B-B14F-4D97-AF65-F5344CB8AC3E}">
        <p14:creationId xmlns:p14="http://schemas.microsoft.com/office/powerpoint/2010/main" val="416992553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B7EC20BD-9294-C546-9474-91306AA67D26}" type="slidenum">
              <a:rPr lang="en-US"/>
              <a:pPr>
                <a:defRPr/>
              </a:pPr>
              <a:t>‹#›</a:t>
            </a:fld>
            <a:endParaRPr lang="en-US"/>
          </a:p>
        </p:txBody>
      </p:sp>
    </p:spTree>
    <p:extLst>
      <p:ext uri="{BB962C8B-B14F-4D97-AF65-F5344CB8AC3E}">
        <p14:creationId xmlns:p14="http://schemas.microsoft.com/office/powerpoint/2010/main" val="192132163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56299D41-BC8D-2F46-97A8-76EF32A9CFFE}" type="slidenum">
              <a:rPr lang="en-US"/>
              <a:pPr>
                <a:defRPr/>
              </a:pPr>
              <a:t>‹#›</a:t>
            </a:fld>
            <a:endParaRPr lang="en-US"/>
          </a:p>
        </p:txBody>
      </p:sp>
    </p:spTree>
    <p:extLst>
      <p:ext uri="{BB962C8B-B14F-4D97-AF65-F5344CB8AC3E}">
        <p14:creationId xmlns:p14="http://schemas.microsoft.com/office/powerpoint/2010/main" val="354138053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4972BA51-72E5-744C-A85F-55D9DDA5C4FF}" type="slidenum">
              <a:rPr lang="en-US"/>
              <a:pPr>
                <a:defRPr/>
              </a:pPr>
              <a:t>‹#›</a:t>
            </a:fld>
            <a:endParaRPr lang="en-US"/>
          </a:p>
        </p:txBody>
      </p:sp>
    </p:spTree>
    <p:extLst>
      <p:ext uri="{BB962C8B-B14F-4D97-AF65-F5344CB8AC3E}">
        <p14:creationId xmlns:p14="http://schemas.microsoft.com/office/powerpoint/2010/main" val="96244273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68C08B4A-1CB4-2D45-A9B7-035C553A7BD8}" type="slidenum">
              <a:rPr lang="en-US"/>
              <a:pPr>
                <a:defRPr/>
              </a:pPr>
              <a:t>‹#›</a:t>
            </a:fld>
            <a:endParaRPr lang="en-US"/>
          </a:p>
        </p:txBody>
      </p:sp>
    </p:spTree>
    <p:extLst>
      <p:ext uri="{BB962C8B-B14F-4D97-AF65-F5344CB8AC3E}">
        <p14:creationId xmlns:p14="http://schemas.microsoft.com/office/powerpoint/2010/main" val="222303120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A49AAF1-8E7F-3344-B9EF-D645D7B718C6}" type="slidenum">
              <a:rPr lang="en-US"/>
              <a:pPr>
                <a:defRPr/>
              </a:pPr>
              <a:t>‹#›</a:t>
            </a:fld>
            <a:endParaRPr lang="en-US"/>
          </a:p>
        </p:txBody>
      </p:sp>
    </p:spTree>
    <p:extLst>
      <p:ext uri="{BB962C8B-B14F-4D97-AF65-F5344CB8AC3E}">
        <p14:creationId xmlns:p14="http://schemas.microsoft.com/office/powerpoint/2010/main" val="390758652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8C3B72C-347C-7140-9A07-C701F71641CF}" type="slidenum">
              <a:rPr lang="en-US"/>
              <a:pPr>
                <a:defRPr/>
              </a:pPr>
              <a:t>‹#›</a:t>
            </a:fld>
            <a:endParaRPr lang="en-US"/>
          </a:p>
        </p:txBody>
      </p:sp>
    </p:spTree>
    <p:extLst>
      <p:ext uri="{BB962C8B-B14F-4D97-AF65-F5344CB8AC3E}">
        <p14:creationId xmlns:p14="http://schemas.microsoft.com/office/powerpoint/2010/main" val="39962845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FFF76EB9-C69D-8B49-9C4C-CF9351AF8162}" type="slidenum">
              <a:rPr lang="en-US"/>
              <a:pPr>
                <a:defRPr/>
              </a:pPr>
              <a:t>‹#›</a:t>
            </a:fld>
            <a:endParaRPr lang="en-US"/>
          </a:p>
        </p:txBody>
      </p:sp>
    </p:spTree>
    <p:extLst>
      <p:ext uri="{BB962C8B-B14F-4D97-AF65-F5344CB8AC3E}">
        <p14:creationId xmlns:p14="http://schemas.microsoft.com/office/powerpoint/2010/main" val="244001368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678026186"/>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4EA11B5A-3F3D-9249-B85F-B7778180AF4E}" type="slidenum">
              <a:rPr lang="en-US"/>
              <a:pPr>
                <a:defRPr/>
              </a:pPr>
              <a:t>‹#›</a:t>
            </a:fld>
            <a:endParaRPr lang="en-US"/>
          </a:p>
        </p:txBody>
      </p:sp>
    </p:spTree>
    <p:extLst>
      <p:ext uri="{BB962C8B-B14F-4D97-AF65-F5344CB8AC3E}">
        <p14:creationId xmlns:p14="http://schemas.microsoft.com/office/powerpoint/2010/main" val="191558609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54C16582-F80A-EC4A-A676-D253C03057D0}" type="slidenum">
              <a:rPr lang="en-US"/>
              <a:pPr>
                <a:defRPr/>
              </a:pPr>
              <a:t>‹#›</a:t>
            </a:fld>
            <a:endParaRPr lang="en-US"/>
          </a:p>
        </p:txBody>
      </p:sp>
    </p:spTree>
    <p:extLst>
      <p:ext uri="{BB962C8B-B14F-4D97-AF65-F5344CB8AC3E}">
        <p14:creationId xmlns:p14="http://schemas.microsoft.com/office/powerpoint/2010/main" val="182403553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5"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6"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4A1255F7-D226-214C-9988-6943BDDD4C5E}" type="slidenum">
              <a:rPr lang="en-US"/>
              <a:pPr/>
              <a:t>‹#›</a:t>
            </a:fld>
            <a:endParaRPr lang="en-US"/>
          </a:p>
        </p:txBody>
      </p:sp>
    </p:spTree>
    <p:extLst>
      <p:ext uri="{BB962C8B-B14F-4D97-AF65-F5344CB8AC3E}">
        <p14:creationId xmlns:p14="http://schemas.microsoft.com/office/powerpoint/2010/main" val="31743693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5"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6"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91E0472B-2136-0B44-89CC-AEB7B943D848}" type="slidenum">
              <a:rPr lang="en-US"/>
              <a:pPr/>
              <a:t>‹#›</a:t>
            </a:fld>
            <a:endParaRPr lang="en-US"/>
          </a:p>
        </p:txBody>
      </p:sp>
    </p:spTree>
    <p:extLst>
      <p:ext uri="{BB962C8B-B14F-4D97-AF65-F5344CB8AC3E}">
        <p14:creationId xmlns:p14="http://schemas.microsoft.com/office/powerpoint/2010/main" val="123286811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6"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7"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A430F61A-CD90-7D4A-BD9F-F4E3DF9879F3}" type="slidenum">
              <a:rPr lang="en-US"/>
              <a:pPr/>
              <a:t>‹#›</a:t>
            </a:fld>
            <a:endParaRPr lang="en-US"/>
          </a:p>
        </p:txBody>
      </p:sp>
    </p:spTree>
    <p:extLst>
      <p:ext uri="{BB962C8B-B14F-4D97-AF65-F5344CB8AC3E}">
        <p14:creationId xmlns:p14="http://schemas.microsoft.com/office/powerpoint/2010/main" val="170377333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8"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9"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449A0C9A-687B-7648-A0D7-52038D7C1393}" type="slidenum">
              <a:rPr lang="en-US"/>
              <a:pPr/>
              <a:t>‹#›</a:t>
            </a:fld>
            <a:endParaRPr lang="en-US"/>
          </a:p>
        </p:txBody>
      </p:sp>
    </p:spTree>
    <p:extLst>
      <p:ext uri="{BB962C8B-B14F-4D97-AF65-F5344CB8AC3E}">
        <p14:creationId xmlns:p14="http://schemas.microsoft.com/office/powerpoint/2010/main" val="336683584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4"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5"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F68A9D71-E1D9-AC4B-BD58-5AFFF8C63B9A}" type="slidenum">
              <a:rPr lang="en-US"/>
              <a:pPr/>
              <a:t>‹#›</a:t>
            </a:fld>
            <a:endParaRPr lang="en-US"/>
          </a:p>
        </p:txBody>
      </p:sp>
    </p:spTree>
    <p:extLst>
      <p:ext uri="{BB962C8B-B14F-4D97-AF65-F5344CB8AC3E}">
        <p14:creationId xmlns:p14="http://schemas.microsoft.com/office/powerpoint/2010/main" val="190822991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3"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4"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BE76420F-3783-BC49-902C-586D38401BA1}" type="slidenum">
              <a:rPr lang="en-US"/>
              <a:pPr/>
              <a:t>‹#›</a:t>
            </a:fld>
            <a:endParaRPr lang="en-US"/>
          </a:p>
        </p:txBody>
      </p:sp>
    </p:spTree>
    <p:extLst>
      <p:ext uri="{BB962C8B-B14F-4D97-AF65-F5344CB8AC3E}">
        <p14:creationId xmlns:p14="http://schemas.microsoft.com/office/powerpoint/2010/main" val="267602251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6"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7"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C76EB17F-A053-9C42-AE28-809FB6F6D314}" type="slidenum">
              <a:rPr lang="en-US"/>
              <a:pPr/>
              <a:t>‹#›</a:t>
            </a:fld>
            <a:endParaRPr lang="en-US"/>
          </a:p>
        </p:txBody>
      </p:sp>
    </p:spTree>
    <p:extLst>
      <p:ext uri="{BB962C8B-B14F-4D97-AF65-F5344CB8AC3E}">
        <p14:creationId xmlns:p14="http://schemas.microsoft.com/office/powerpoint/2010/main" val="15417732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6"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7"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D2501BBD-FB1C-F249-90C6-FCD80495AD65}" type="slidenum">
              <a:rPr lang="en-US"/>
              <a:pPr/>
              <a:t>‹#›</a:t>
            </a:fld>
            <a:endParaRPr lang="en-US"/>
          </a:p>
        </p:txBody>
      </p:sp>
    </p:spTree>
    <p:extLst>
      <p:ext uri="{BB962C8B-B14F-4D97-AF65-F5344CB8AC3E}">
        <p14:creationId xmlns:p14="http://schemas.microsoft.com/office/powerpoint/2010/main" val="33794550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12C875E-BF4E-D447-A6C5-B716440D4A37}" type="slidenum">
              <a:rPr lang="en-US"/>
              <a:pPr>
                <a:defRPr/>
              </a:pPr>
              <a:t>‹#›</a:t>
            </a:fld>
            <a:endParaRPr lang="en-US"/>
          </a:p>
        </p:txBody>
      </p:sp>
    </p:spTree>
    <p:extLst>
      <p:ext uri="{BB962C8B-B14F-4D97-AF65-F5344CB8AC3E}">
        <p14:creationId xmlns:p14="http://schemas.microsoft.com/office/powerpoint/2010/main" val="18672314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321751333"/>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5"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6"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81E2F6B6-528B-344E-A3ED-203EEB54EF13}" type="slidenum">
              <a:rPr lang="en-US"/>
              <a:pPr/>
              <a:t>‹#›</a:t>
            </a:fld>
            <a:endParaRPr lang="en-US"/>
          </a:p>
        </p:txBody>
      </p:sp>
    </p:spTree>
    <p:extLst>
      <p:ext uri="{BB962C8B-B14F-4D97-AF65-F5344CB8AC3E}">
        <p14:creationId xmlns:p14="http://schemas.microsoft.com/office/powerpoint/2010/main" val="371790894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5" name="Rectangle 2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6" name="Rectangle 2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E925BDAC-5B0B-5746-95AC-B356D5132CE8}" type="slidenum">
              <a:rPr lang="en-US"/>
              <a:pPr/>
              <a:t>‹#›</a:t>
            </a:fld>
            <a:endParaRPr lang="en-US"/>
          </a:p>
        </p:txBody>
      </p:sp>
    </p:spTree>
    <p:extLst>
      <p:ext uri="{BB962C8B-B14F-4D97-AF65-F5344CB8AC3E}">
        <p14:creationId xmlns:p14="http://schemas.microsoft.com/office/powerpoint/2010/main" val="373122908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33DF217F-C3C0-D14D-9D9C-743A8B44BAEE}"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8047680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defRPr>
                <a:effectLst>
                  <a:outerShdw blurRad="38100" dist="38100" dir="2700000" algn="tl">
                    <a:srgbClr val="808080"/>
                  </a:outerShdw>
                </a:effectLst>
              </a:defRPr>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a:effectLst>
                  <a:outerShdw blurRad="38100" dist="38100" dir="2700000" algn="tl">
                    <a:srgbClr val="808080"/>
                  </a:outerShdw>
                </a:effectLst>
              </a:defRPr>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a:effectLst>
                  <a:outerShdw blurRad="38100" dist="38100" dir="2700000" algn="tl">
                    <a:srgbClr val="808080"/>
                  </a:outerShdw>
                </a:effectLst>
              </a:defRPr>
            </a:lvl1pPr>
          </a:lstStyle>
          <a:p>
            <a:pPr>
              <a:defRPr/>
            </a:pPr>
            <a:fld id="{2BA13FA5-D2D4-8844-8AEB-4BCDBEF3DD81}" type="slidenum">
              <a:rPr lang="en-US" altLang="ja-JP"/>
              <a:pPr>
                <a:defRPr/>
              </a:pPr>
              <a:t>‹#›</a:t>
            </a:fld>
            <a:endParaRPr lang="en-US" altLang="ja-JP"/>
          </a:p>
        </p:txBody>
      </p:sp>
    </p:spTree>
    <p:extLst>
      <p:ext uri="{BB962C8B-B14F-4D97-AF65-F5344CB8AC3E}">
        <p14:creationId xmlns:p14="http://schemas.microsoft.com/office/powerpoint/2010/main" val="110355982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137C58D-494C-0C47-A9F6-EA1895DABF28}" type="slidenum">
              <a:rPr lang="en-US"/>
              <a:pPr>
                <a:defRPr/>
              </a:pPr>
              <a:t>‹#›</a:t>
            </a:fld>
            <a:endParaRPr lang="en-US"/>
          </a:p>
        </p:txBody>
      </p:sp>
    </p:spTree>
    <p:extLst>
      <p:ext uri="{BB962C8B-B14F-4D97-AF65-F5344CB8AC3E}">
        <p14:creationId xmlns:p14="http://schemas.microsoft.com/office/powerpoint/2010/main" val="223245869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p>
        </p:txBody>
      </p:sp>
      <p:sp>
        <p:nvSpPr>
          <p:cNvPr id="3" name="Rectangle 5"/>
          <p:cNvSpPr>
            <a:spLocks noGrp="1" noChangeArrowheads="1"/>
          </p:cNvSpPr>
          <p:nvPr>
            <p:ph type="ftr" sz="quarter" idx="11"/>
          </p:nvPr>
        </p:nvSpPr>
        <p:spPr>
          <a:ln/>
        </p:spPr>
        <p:txBody>
          <a:bodyPr/>
          <a:lstStyle>
            <a:lvl1pPr>
              <a:defRPr/>
            </a:lvl1pPr>
          </a:lstStyle>
          <a:p>
            <a:endParaRPr lang="en-US" altLang="zh-CN"/>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pPr/>
              <a:t>‹#›</a:t>
            </a:fld>
            <a:endParaRPr lang="en-US" altLang="zh-CN"/>
          </a:p>
        </p:txBody>
      </p:sp>
    </p:spTree>
    <p:extLst>
      <p:ext uri="{BB962C8B-B14F-4D97-AF65-F5344CB8AC3E}">
        <p14:creationId xmlns:p14="http://schemas.microsoft.com/office/powerpoint/2010/main" val="65473080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314682368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201129710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423510127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18498388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685083481"/>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72212743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178559968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392405834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3023543908"/>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6968957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339758849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93220645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C55621-CBC9-4BE7-BF29-C0B75029EC5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605288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1DC0E97-C9DE-4697-8B85-F66E5E3FB2BA}"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9386457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17C136-BD6F-4500-BBA2-5C55355D960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139217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708526092"/>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0083941-7A12-4ED7-83DB-1919818362D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9124636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19E46188-EB83-4ACA-9756-7E7206EB5308}"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88368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6B133616-BF9F-47C9-B94F-7637DEEEBC6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6709203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0DF945B8-BE06-40FC-BA7F-D313A68E4F25}"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4000476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A78A344-6334-41AB-BBAA-84DB0BDE4803}"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2530790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A0F73BA-8645-4D4C-94AF-D6145B8ECDD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3994878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8F203D5-FD14-458F-AEF7-FAF5DC7BB8BE}"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9125963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CDAE15-5042-47DE-B3C6-6EDCC7FDE47A}"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981602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D3403E2-E679-3E48-95D3-0C7C150FBD64}" type="slidenum">
              <a:rPr lang="en-US"/>
              <a:pPr>
                <a:defRPr/>
              </a:pPr>
              <a:t>‹#›</a:t>
            </a:fld>
            <a:endParaRPr lang="en-US"/>
          </a:p>
        </p:txBody>
      </p:sp>
    </p:spTree>
    <p:extLst>
      <p:ext uri="{BB962C8B-B14F-4D97-AF65-F5344CB8AC3E}">
        <p14:creationId xmlns:p14="http://schemas.microsoft.com/office/powerpoint/2010/main" val="152546750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A899B05-6954-7847-BA0B-B421E7EBD6F5}" type="slidenum">
              <a:rPr lang="en-US"/>
              <a:pPr>
                <a:defRPr/>
              </a:pPr>
              <a:t>‹#›</a:t>
            </a:fld>
            <a:endParaRPr lang="en-US"/>
          </a:p>
        </p:txBody>
      </p:sp>
    </p:spTree>
    <p:extLst>
      <p:ext uri="{BB962C8B-B14F-4D97-AF65-F5344CB8AC3E}">
        <p14:creationId xmlns:p14="http://schemas.microsoft.com/office/powerpoint/2010/main" val="158908883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018298032"/>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D24B946-2571-3B47-B644-8EDD622136F5}" type="slidenum">
              <a:rPr lang="en-US"/>
              <a:pPr>
                <a:defRPr/>
              </a:pPr>
              <a:t>‹#›</a:t>
            </a:fld>
            <a:endParaRPr lang="en-US"/>
          </a:p>
        </p:txBody>
      </p:sp>
    </p:spTree>
    <p:extLst>
      <p:ext uri="{BB962C8B-B14F-4D97-AF65-F5344CB8AC3E}">
        <p14:creationId xmlns:p14="http://schemas.microsoft.com/office/powerpoint/2010/main" val="81900637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81D587AF-2BA0-1540-A47E-2BBB8BA850C4}" type="slidenum">
              <a:rPr lang="en-US"/>
              <a:pPr>
                <a:defRPr/>
              </a:pPr>
              <a:t>‹#›</a:t>
            </a:fld>
            <a:endParaRPr lang="en-US"/>
          </a:p>
        </p:txBody>
      </p:sp>
    </p:spTree>
    <p:extLst>
      <p:ext uri="{BB962C8B-B14F-4D97-AF65-F5344CB8AC3E}">
        <p14:creationId xmlns:p14="http://schemas.microsoft.com/office/powerpoint/2010/main" val="260744385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45CAEAF8-8191-CC42-A135-0A6A117EB069}" type="slidenum">
              <a:rPr lang="en-US"/>
              <a:pPr>
                <a:defRPr/>
              </a:pPr>
              <a:t>‹#›</a:t>
            </a:fld>
            <a:endParaRPr lang="en-US"/>
          </a:p>
        </p:txBody>
      </p:sp>
    </p:spTree>
    <p:extLst>
      <p:ext uri="{BB962C8B-B14F-4D97-AF65-F5344CB8AC3E}">
        <p14:creationId xmlns:p14="http://schemas.microsoft.com/office/powerpoint/2010/main" val="417529460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F345362B-CB24-9B44-88D7-C55318004DEA}" type="slidenum">
              <a:rPr lang="en-US"/>
              <a:pPr>
                <a:defRPr/>
              </a:pPr>
              <a:t>‹#›</a:t>
            </a:fld>
            <a:endParaRPr lang="en-US"/>
          </a:p>
        </p:txBody>
      </p:sp>
    </p:spTree>
    <p:extLst>
      <p:ext uri="{BB962C8B-B14F-4D97-AF65-F5344CB8AC3E}">
        <p14:creationId xmlns:p14="http://schemas.microsoft.com/office/powerpoint/2010/main" val="124386054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C5C1993-CCCC-B143-909E-95EE03518DC4}" type="slidenum">
              <a:rPr lang="en-US"/>
              <a:pPr>
                <a:defRPr/>
              </a:pPr>
              <a:t>‹#›</a:t>
            </a:fld>
            <a:endParaRPr lang="en-US"/>
          </a:p>
        </p:txBody>
      </p:sp>
    </p:spTree>
    <p:extLst>
      <p:ext uri="{BB962C8B-B14F-4D97-AF65-F5344CB8AC3E}">
        <p14:creationId xmlns:p14="http://schemas.microsoft.com/office/powerpoint/2010/main" val="101169085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08C9F4E6-06D7-4F41-A0AF-2A81B3329DFC}" type="slidenum">
              <a:rPr lang="en-US"/>
              <a:pPr>
                <a:defRPr/>
              </a:pPr>
              <a:t>‹#›</a:t>
            </a:fld>
            <a:endParaRPr lang="en-US"/>
          </a:p>
        </p:txBody>
      </p:sp>
    </p:spTree>
    <p:extLst>
      <p:ext uri="{BB962C8B-B14F-4D97-AF65-F5344CB8AC3E}">
        <p14:creationId xmlns:p14="http://schemas.microsoft.com/office/powerpoint/2010/main" val="248906127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94FCE1BF-6059-0C40-979D-F622DA890934}" type="slidenum">
              <a:rPr lang="en-US"/>
              <a:pPr>
                <a:defRPr/>
              </a:pPr>
              <a:t>‹#›</a:t>
            </a:fld>
            <a:endParaRPr lang="en-US"/>
          </a:p>
        </p:txBody>
      </p:sp>
    </p:spTree>
    <p:extLst>
      <p:ext uri="{BB962C8B-B14F-4D97-AF65-F5344CB8AC3E}">
        <p14:creationId xmlns:p14="http://schemas.microsoft.com/office/powerpoint/2010/main" val="314465897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2B566D6-3A5E-684E-AD0E-F3FFDA1641D6}" type="slidenum">
              <a:rPr lang="en-US"/>
              <a:pPr>
                <a:defRPr/>
              </a:pPr>
              <a:t>‹#›</a:t>
            </a:fld>
            <a:endParaRPr lang="en-US"/>
          </a:p>
        </p:txBody>
      </p:sp>
    </p:spTree>
    <p:extLst>
      <p:ext uri="{BB962C8B-B14F-4D97-AF65-F5344CB8AC3E}">
        <p14:creationId xmlns:p14="http://schemas.microsoft.com/office/powerpoint/2010/main" val="424482060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0081D42-F824-9641-A14B-E53E40217FEE}" type="slidenum">
              <a:rPr lang="en-US"/>
              <a:pPr>
                <a:defRPr/>
              </a:pPr>
              <a:t>‹#›</a:t>
            </a:fld>
            <a:endParaRPr lang="en-US"/>
          </a:p>
        </p:txBody>
      </p:sp>
    </p:spTree>
    <p:extLst>
      <p:ext uri="{BB962C8B-B14F-4D97-AF65-F5344CB8AC3E}">
        <p14:creationId xmlns:p14="http://schemas.microsoft.com/office/powerpoint/2010/main" val="211552634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dirty="0" smtClean="0"/>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1F4C18-6C50-434E-A555-80AE1172456F}" type="slidenum">
              <a:rPr lang="en-US"/>
              <a:pPr>
                <a:defRPr/>
              </a:pPr>
              <a:t>‹#›</a:t>
            </a:fld>
            <a:endParaRPr lang="en-US"/>
          </a:p>
        </p:txBody>
      </p:sp>
    </p:spTree>
    <p:extLst>
      <p:ext uri="{BB962C8B-B14F-4D97-AF65-F5344CB8AC3E}">
        <p14:creationId xmlns:p14="http://schemas.microsoft.com/office/powerpoint/2010/main" val="159651941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722999169"/>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429972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460016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803199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187939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95102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7009399"/>
      </p:ext>
    </p:extLst>
  </p:cSld>
  <p:clrMapOvr>
    <a:masterClrMapping/>
  </p:clrMapOvr>
  <p:timing>
    <p:tnLst>
      <p:par>
        <p:cTn xmlns:p14="http://schemas.microsoft.com/office/powerpoint/2010/main" id="1" dur="indefinite" restart="never" nodeType="tmRoot"/>
      </p:par>
    </p:tn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468504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28949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95802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196312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57F541-0DC4-0744-A884-42CCF8EBC04B}" type="slidenum">
              <a:rPr lang="en-US"/>
              <a:pPr>
                <a:defRPr/>
              </a:pPr>
              <a:t>‹#›</a:t>
            </a:fld>
            <a:endParaRPr lang="en-US"/>
          </a:p>
        </p:txBody>
      </p:sp>
    </p:spTree>
    <p:extLst>
      <p:ext uri="{BB962C8B-B14F-4D97-AF65-F5344CB8AC3E}">
        <p14:creationId xmlns:p14="http://schemas.microsoft.com/office/powerpoint/2010/main" val="4183479490"/>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828762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019896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020433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ltLang="zh-CN"/>
          </a:p>
        </p:txBody>
      </p:sp>
      <p:sp>
        <p:nvSpPr>
          <p:cNvPr id="5" name="Rectangle 5"/>
          <p:cNvSpPr>
            <a:spLocks noGrp="1" noChangeArrowheads="1"/>
          </p:cNvSpPr>
          <p:nvPr>
            <p:ph type="ftr" sz="quarter" idx="11"/>
          </p:nvPr>
        </p:nvSpPr>
        <p:spPr>
          <a:ln/>
        </p:spPr>
        <p:txBody>
          <a:bodyPr/>
          <a:lstStyle>
            <a:lvl1pPr>
              <a:defRPr/>
            </a:lvl1pPr>
          </a:lstStyle>
          <a:p>
            <a:endParaRPr lang="en-US" altLang="zh-CN"/>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smtClean="0"/>
              <a:pPr/>
              <a:t>‹#›</a:t>
            </a:fld>
            <a:endParaRPr lang="en-US" altLang="zh-CN"/>
          </a:p>
        </p:txBody>
      </p:sp>
    </p:spTree>
    <p:extLst>
      <p:ext uri="{BB962C8B-B14F-4D97-AF65-F5344CB8AC3E}">
        <p14:creationId xmlns:p14="http://schemas.microsoft.com/office/powerpoint/2010/main" val="252978328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solidFill>
                  <a:srgbClr val="808080"/>
                </a:solidFill>
              </a:defRPr>
            </a:lvl1pPr>
          </a:lstStyle>
          <a:p>
            <a:endParaRPr lang="en-US" altLang="zh-CN">
              <a:solidFill>
                <a:srgbClr val="000000"/>
              </a:solidFill>
            </a:endParaRPr>
          </a:p>
        </p:txBody>
      </p:sp>
      <p:sp>
        <p:nvSpPr>
          <p:cNvPr id="3" name="Footer Placeholder 2"/>
          <p:cNvSpPr>
            <a:spLocks noGrp="1"/>
          </p:cNvSpPr>
          <p:nvPr>
            <p:ph type="ftr" sz="quarter" idx="11"/>
          </p:nvPr>
        </p:nvSpPr>
        <p:spPr/>
        <p:txBody>
          <a:bodyPr/>
          <a:lstStyle>
            <a:lvl1pPr>
              <a:defRPr>
                <a:solidFill>
                  <a:srgbClr val="808080"/>
                </a:solidFill>
              </a:defRPr>
            </a:lvl1pPr>
          </a:lstStyle>
          <a:p>
            <a:endParaRPr lang="en-US" altLang="zh-CN">
              <a:solidFill>
                <a:srgbClr val="000000"/>
              </a:solidFill>
            </a:endParaRPr>
          </a:p>
        </p:txBody>
      </p:sp>
      <p:sp>
        <p:nvSpPr>
          <p:cNvPr id="4" name="Slide Number Placeholder 3"/>
          <p:cNvSpPr>
            <a:spLocks noGrp="1"/>
          </p:cNvSpPr>
          <p:nvPr>
            <p:ph type="sldNum" sz="quarter" idx="12"/>
          </p:nvPr>
        </p:nvSpPr>
        <p:spPr/>
        <p:txBody>
          <a:bodyPr/>
          <a:lstStyle>
            <a:lvl1pPr>
              <a:defRPr>
                <a:solidFill>
                  <a:srgbClr val="808080"/>
                </a:solidFill>
              </a:defRPr>
            </a:lvl1pPr>
          </a:lstStyle>
          <a:p>
            <a:fld id="{515A7E61-7C89-461E-A2B3-910B0D4D78CD}"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4696623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5332971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5920182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9524197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579011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659767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7D3B3C-40CF-E34A-BCA8-2242B1827AB0}" type="slidenum">
              <a:rPr lang="en-US"/>
              <a:pPr>
                <a:defRPr/>
              </a:pPr>
              <a:t>‹#›</a:t>
            </a:fld>
            <a:endParaRPr lang="en-US"/>
          </a:p>
        </p:txBody>
      </p:sp>
    </p:spTree>
    <p:extLst>
      <p:ext uri="{BB962C8B-B14F-4D97-AF65-F5344CB8AC3E}">
        <p14:creationId xmlns:p14="http://schemas.microsoft.com/office/powerpoint/2010/main" val="426176827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6001853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3690079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0372460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247759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6718658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591113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397293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632126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231653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43392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7B2A784-AE64-6846-BDDE-F3D11CBDA79C}" type="slidenum">
              <a:rPr lang="en-US"/>
              <a:pPr>
                <a:defRPr/>
              </a:pPr>
              <a:t>‹#›</a:t>
            </a:fld>
            <a:endParaRPr lang="en-US"/>
          </a:p>
        </p:txBody>
      </p:sp>
    </p:spTree>
    <p:extLst>
      <p:ext uri="{BB962C8B-B14F-4D97-AF65-F5344CB8AC3E}">
        <p14:creationId xmlns:p14="http://schemas.microsoft.com/office/powerpoint/2010/main" val="257738458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905992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061971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820479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425228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294268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0669339"/>
      </p:ext>
    </p:extLst>
  </p:cSld>
  <p:clrMapOvr>
    <a:masterClrMapping/>
  </p:clrMapOvr>
  <p:timing>
    <p:tnLst>
      <p:par>
        <p:cTn xmlns:p14="http://schemas.microsoft.com/office/powerpoint/2010/main" id="1" dur="indefinite" restart="never" nodeType="tmRoot"/>
      </p:par>
    </p:tn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93978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007103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928491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361384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47BD489-3965-1744-AF3D-6CCB7A24F34B}" type="slidenum">
              <a:rPr lang="en-US"/>
              <a:pPr>
                <a:defRPr/>
              </a:pPr>
              <a:t>‹#›</a:t>
            </a:fld>
            <a:endParaRPr lang="en-US"/>
          </a:p>
        </p:txBody>
      </p:sp>
    </p:spTree>
    <p:extLst>
      <p:ext uri="{BB962C8B-B14F-4D97-AF65-F5344CB8AC3E}">
        <p14:creationId xmlns:p14="http://schemas.microsoft.com/office/powerpoint/2010/main" val="343023593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497344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736275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600637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6851935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7519845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3748981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4436498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2735500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5043975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616956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D392D06-A0D2-E44D-ADED-9E4DC5C5627B}" type="slidenum">
              <a:rPr lang="en-US"/>
              <a:pPr>
                <a:defRPr/>
              </a:pPr>
              <a:t>‹#›</a:t>
            </a:fld>
            <a:endParaRPr lang="en-US"/>
          </a:p>
        </p:txBody>
      </p:sp>
    </p:spTree>
    <p:extLst>
      <p:ext uri="{BB962C8B-B14F-4D97-AF65-F5344CB8AC3E}">
        <p14:creationId xmlns:p14="http://schemas.microsoft.com/office/powerpoint/2010/main" val="20639439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9604617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043468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04199480"/>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0094215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prstClr val="black">
                  <a:tint val="75000"/>
                </a:prstClr>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prstClr val="black">
                  <a:tint val="75000"/>
                </a:prstClr>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4216873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endParaRPr lang="en-US"/>
          </a:p>
        </p:txBody>
      </p:sp>
      <p:sp>
        <p:nvSpPr>
          <p:cNvPr id="3" name="Rectangle 9"/>
          <p:cNvSpPr>
            <a:spLocks noGrp="1" noChangeArrowheads="1"/>
          </p:cNvSpPr>
          <p:nvPr>
            <p:ph type="ftr" sz="quarter" idx="11"/>
          </p:nvPr>
        </p:nvSpPr>
        <p:spPr>
          <a:ln/>
        </p:spPr>
        <p:txBody>
          <a:bodyPr/>
          <a:lstStyle>
            <a:lvl1pPr>
              <a:defRPr/>
            </a:lvl1pPr>
          </a:lstStyle>
          <a:p>
            <a:endParaRPr lang="en-US"/>
          </a:p>
        </p:txBody>
      </p:sp>
      <p:sp>
        <p:nvSpPr>
          <p:cNvPr id="4" name="Rectangle 10"/>
          <p:cNvSpPr>
            <a:spLocks noGrp="1" noChangeArrowheads="1"/>
          </p:cNvSpPr>
          <p:nvPr>
            <p:ph type="sldNum" sz="quarter" idx="12"/>
          </p:nvPr>
        </p:nvSpPr>
        <p:spPr>
          <a:ln/>
        </p:spPr>
        <p:txBody>
          <a:bodyPr/>
          <a:lstStyle>
            <a:lvl1pPr>
              <a:defRPr/>
            </a:lvl1pPr>
          </a:lstStyle>
          <a:p>
            <a:fld id="{8DF7092E-D35C-4AD1-8DB7-F1A99D2CA656}" type="slidenum">
              <a:rPr lang="en-US"/>
              <a:pPr/>
              <a:t>‹#›</a:t>
            </a:fld>
            <a:endParaRPr lang="en-US"/>
          </a:p>
        </p:txBody>
      </p:sp>
    </p:spTree>
    <p:extLst>
      <p:ext uri="{BB962C8B-B14F-4D97-AF65-F5344CB8AC3E}">
        <p14:creationId xmlns:p14="http://schemas.microsoft.com/office/powerpoint/2010/main" val="187928162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ltLang="zh-CN"/>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28" charset="0"/>
              <a:buNone/>
              <a:defRPr/>
            </a:lvl1pPr>
          </a:lstStyle>
          <a:p>
            <a:r>
              <a:rPr lang="en-US" altLang="zh-CN"/>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E02B7537-2FD0-4439-8A49-544E6D70FFA0}"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19049425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0B2C60D3-5F9E-4B47-8A24-82B02D3D8ACD}"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185682250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5E908053-97E9-42A8-8739-01AC7F83F24E}"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190087785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E70C9C63-7493-4FAA-B54A-CBF87BEC05FE}"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404284325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7ADF58-1011-5E4F-A643-F9D3C533D3F0}" type="slidenum">
              <a:rPr lang="en-US"/>
              <a:pPr>
                <a:defRPr/>
              </a:pPr>
              <a:t>‹#›</a:t>
            </a:fld>
            <a:endParaRPr lang="en-US"/>
          </a:p>
        </p:txBody>
      </p:sp>
    </p:spTree>
    <p:extLst>
      <p:ext uri="{BB962C8B-B14F-4D97-AF65-F5344CB8AC3E}">
        <p14:creationId xmlns:p14="http://schemas.microsoft.com/office/powerpoint/2010/main" val="38028072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12B729D-EC0E-334A-B615-5D16394CBB58}" type="slidenum">
              <a:rPr lang="en-US"/>
              <a:pPr>
                <a:defRPr/>
              </a:pPr>
              <a:t>‹#›</a:t>
            </a:fld>
            <a:endParaRPr lang="en-US"/>
          </a:p>
        </p:txBody>
      </p:sp>
    </p:spTree>
    <p:extLst>
      <p:ext uri="{BB962C8B-B14F-4D97-AF65-F5344CB8AC3E}">
        <p14:creationId xmlns:p14="http://schemas.microsoft.com/office/powerpoint/2010/main" val="119304379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9" name="Rectangle 6"/>
          <p:cNvSpPr>
            <a:spLocks noGrp="1" noChangeArrowheads="1"/>
          </p:cNvSpPr>
          <p:nvPr>
            <p:ph type="sldNum" sz="quarter" idx="12"/>
          </p:nvPr>
        </p:nvSpPr>
        <p:spPr>
          <a:ln/>
        </p:spPr>
        <p:txBody>
          <a:bodyPr/>
          <a:lstStyle>
            <a:lvl1pPr>
              <a:defRPr/>
            </a:lvl1pPr>
          </a:lstStyle>
          <a:p>
            <a:fld id="{F231542C-57EF-4D8A-B329-CDFA1B19BCB4}"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31721469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5" name="Rectangle 6"/>
          <p:cNvSpPr>
            <a:spLocks noGrp="1" noChangeArrowheads="1"/>
          </p:cNvSpPr>
          <p:nvPr>
            <p:ph type="sldNum" sz="quarter" idx="12"/>
          </p:nvPr>
        </p:nvSpPr>
        <p:spPr>
          <a:ln/>
        </p:spPr>
        <p:txBody>
          <a:bodyPr/>
          <a:lstStyle>
            <a:lvl1pPr>
              <a:defRPr/>
            </a:lvl1pPr>
          </a:lstStyle>
          <a:p>
            <a:fld id="{56406A89-7D08-4D7B-890F-21F31C3CED0D}"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327164138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4" name="Rectangle 6"/>
          <p:cNvSpPr>
            <a:spLocks noGrp="1" noChangeArrowheads="1"/>
          </p:cNvSpPr>
          <p:nvPr>
            <p:ph type="sldNum" sz="quarter" idx="12"/>
          </p:nvPr>
        </p:nvSpPr>
        <p:spPr>
          <a:ln/>
        </p:spPr>
        <p:txBody>
          <a:bodyPr/>
          <a:lstStyle>
            <a:lvl1pPr>
              <a:defRPr/>
            </a:lvl1pPr>
          </a:lstStyle>
          <a:p>
            <a:fld id="{B94AE20C-573D-4443-AB4B-9D4643BD6F76}"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165824793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D017A2DA-4F59-434A-87B7-1386215E0C3C}"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187460111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92F2BE85-ECE5-49B8-8260-46C0847DF8C7}"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163579424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B5320B60-CC18-4D8D-A681-B23B9B9EB84C}"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404307904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8BC5CDAF-6A0C-43E2-91BD-8627EFDCC37C}"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353319345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dirty="0" smtClean="0"/>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ED73B4E3-8D5B-4716-AE02-9FA77EDD04CC}" type="slidenum">
              <a:rPr lang="en-US" altLang="zh-CN">
                <a:solidFill>
                  <a:srgbClr val="FFFF66"/>
                </a:solidFill>
              </a:rPr>
              <a:pPr/>
              <a:t>‹#›</a:t>
            </a:fld>
            <a:endParaRPr lang="en-US" altLang="zh-CN">
              <a:solidFill>
                <a:srgbClr val="FFFF66"/>
              </a:solidFill>
            </a:endParaRPr>
          </a:p>
        </p:txBody>
      </p:sp>
    </p:spTree>
    <p:extLst>
      <p:ext uri="{BB962C8B-B14F-4D97-AF65-F5344CB8AC3E}">
        <p14:creationId xmlns:p14="http://schemas.microsoft.com/office/powerpoint/2010/main" val="229481065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E526E7FA-3234-46C9-B697-2D9ECB7583C0}" type="slidenum">
              <a:rPr lang="en-US"/>
              <a:pPr/>
              <a:t>‹#›</a:t>
            </a:fld>
            <a:endParaRPr lang="en-US"/>
          </a:p>
        </p:txBody>
      </p:sp>
    </p:spTree>
    <p:extLst>
      <p:ext uri="{BB962C8B-B14F-4D97-AF65-F5344CB8AC3E}">
        <p14:creationId xmlns:p14="http://schemas.microsoft.com/office/powerpoint/2010/main" val="158223388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99477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6574E26-1FDB-454E-8405-A560E8A1D9DE}" type="slidenum">
              <a:rPr lang="en-US"/>
              <a:pPr>
                <a:defRPr/>
              </a:pPr>
              <a:t>‹#›</a:t>
            </a:fld>
            <a:endParaRPr lang="en-US"/>
          </a:p>
        </p:txBody>
      </p:sp>
    </p:spTree>
    <p:extLst>
      <p:ext uri="{BB962C8B-B14F-4D97-AF65-F5344CB8AC3E}">
        <p14:creationId xmlns:p14="http://schemas.microsoft.com/office/powerpoint/2010/main" val="111172768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633964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037117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40071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448630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601257"/>
      </p:ext>
    </p:extLst>
  </p:cSld>
  <p:clrMapOvr>
    <a:masterClrMapping/>
  </p:clrMapOvr>
  <p:timing>
    <p:tnLst>
      <p:par>
        <p:cTn xmlns:p14="http://schemas.microsoft.com/office/powerpoint/2010/mai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14626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892220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713249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836663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753163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5395BB9-B61E-5944-B628-A9A2348F87B0}" type="slidenum">
              <a:rPr lang="en-US"/>
              <a:pPr>
                <a:defRPr/>
              </a:pPr>
              <a:t>‹#›</a:t>
            </a:fld>
            <a:endParaRPr lang="en-US"/>
          </a:p>
        </p:txBody>
      </p:sp>
    </p:spTree>
    <p:extLst>
      <p:ext uri="{BB962C8B-B14F-4D97-AF65-F5344CB8AC3E}">
        <p14:creationId xmlns:p14="http://schemas.microsoft.com/office/powerpoint/2010/main" val="405504129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640696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637442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104D25-D6C7-B945-AA05-E23D261BD929}"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1600067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1C525CA-2D33-C449-879A-713CBF93251E}"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5161710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9C07C86-5207-BF44-9CC6-55FF3CA3581F}"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4145563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9F9F03C-CBE8-5849-8DDC-2CA2E5E5403B}"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3102604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1C04AE5-D6B0-F346-9DF4-856286C6701E}"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964905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676FF45-82E4-4241-AA9E-AD99F3BE0CF8}"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3472327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8E05AF9-23A3-C44A-BEDC-412D13AD07A3}"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6926437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A3EC324-7A2E-8B43-8A55-DDB0562B99E3}"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8824184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DDDCDD9-67FC-CC45-AE28-3CD7C2600295}" type="slidenum">
              <a:rPr lang="en-US"/>
              <a:pPr>
                <a:defRPr/>
              </a:pPr>
              <a:t>‹#›</a:t>
            </a:fld>
            <a:endParaRPr lang="en-US"/>
          </a:p>
        </p:txBody>
      </p:sp>
    </p:spTree>
    <p:extLst>
      <p:ext uri="{BB962C8B-B14F-4D97-AF65-F5344CB8AC3E}">
        <p14:creationId xmlns:p14="http://schemas.microsoft.com/office/powerpoint/2010/main" val="114345331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5E2C759-3356-304D-AE24-9BE161DBDCB0}"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7522719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BCEF31-8D87-C24E-A95E-EDC2C748986C}"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0879859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4F91B0-EABC-8640-8F9C-24AA4E644A4E}"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0442928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smtClean="0"/>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1EBCD0-5E51-2448-BC32-DCD38CF64B9B}"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8994277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ffectLst>
                  <a:outerShdw blurRad="38100" dist="38100" dir="2700000" algn="tl">
                    <a:srgbClr val="000000"/>
                  </a:outerShdw>
                </a:effectLst>
              </a:defRPr>
            </a:lvl1pPr>
          </a:lstStyle>
          <a:p>
            <a:pPr>
              <a:defRPr/>
            </a:pPr>
            <a:endParaRPr lang="en-US"/>
          </a:p>
        </p:txBody>
      </p:sp>
      <p:sp>
        <p:nvSpPr>
          <p:cNvPr id="3" name="Rectangle 5"/>
          <p:cNvSpPr>
            <a:spLocks noGrp="1" noChangeArrowheads="1"/>
          </p:cNvSpPr>
          <p:nvPr>
            <p:ph type="ftr" sz="quarter" idx="11"/>
          </p:nvPr>
        </p:nvSpPr>
        <p:spPr/>
        <p:txBody>
          <a:bodyPr/>
          <a:lstStyle>
            <a:lvl1pPr>
              <a:defRPr>
                <a:effectLst>
                  <a:outerShdw blurRad="38100" dist="38100" dir="2700000" algn="tl">
                    <a:srgbClr val="000000"/>
                  </a:outerShdw>
                </a:effectLst>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ffectLst>
                  <a:outerShdw blurRad="38100" dist="38100" dir="2700000" algn="tl">
                    <a:srgbClr val="000000"/>
                  </a:outerShdw>
                </a:effectLst>
              </a:defRPr>
            </a:lvl1pPr>
          </a:lstStyle>
          <a:p>
            <a:fld id="{94F15B23-D001-0443-9416-132BCF1151E6}" type="slidenum">
              <a:rPr lang="en-US"/>
              <a:pPr/>
              <a:t>‹#›</a:t>
            </a:fld>
            <a:endParaRPr lang="en-US"/>
          </a:p>
        </p:txBody>
      </p:sp>
    </p:spTree>
    <p:extLst>
      <p:ext uri="{BB962C8B-B14F-4D97-AF65-F5344CB8AC3E}">
        <p14:creationId xmlns:p14="http://schemas.microsoft.com/office/powerpoint/2010/main" val="96848099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E8F87F1-B462-4AB2-9FC1-BA2BA9847B4A}" type="slidenum">
              <a:rPr lang="en-US"/>
              <a:pPr/>
              <a:t>‹#›</a:t>
            </a:fld>
            <a:endParaRPr lang="en-US"/>
          </a:p>
        </p:txBody>
      </p:sp>
    </p:spTree>
    <p:extLst>
      <p:ext uri="{BB962C8B-B14F-4D97-AF65-F5344CB8AC3E}">
        <p14:creationId xmlns:p14="http://schemas.microsoft.com/office/powerpoint/2010/main" val="390300011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D1A96817-6F82-45E8-BA85-D316B515180F}" type="slidenum">
              <a:rPr lang="en-US" altLang="zh-CN" smtClean="0"/>
              <a:pPr/>
              <a:t>‹#›</a:t>
            </a:fld>
            <a:endParaRPr lang="en-US" altLang="zh-CN"/>
          </a:p>
        </p:txBody>
      </p:sp>
    </p:spTree>
    <p:extLst>
      <p:ext uri="{BB962C8B-B14F-4D97-AF65-F5344CB8AC3E}">
        <p14:creationId xmlns:p14="http://schemas.microsoft.com/office/powerpoint/2010/main" val="2564441892"/>
      </p:ext>
    </p:extLst>
  </p:cSld>
  <p:clrMapOvr>
    <a:masterClrMapping/>
  </p:clrMapOvr>
  <p:transition xmlns:p14="http://schemas.microsoft.com/office/powerpoint/2010/main"/>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632BBDD5-8BBC-4681-8C7B-9C431746BB72}" type="slidenum">
              <a:rPr lang="en-US" altLang="zh-CN" smtClean="0"/>
              <a:pPr/>
              <a:t>‹#›</a:t>
            </a:fld>
            <a:endParaRPr lang="en-US" altLang="zh-CN"/>
          </a:p>
        </p:txBody>
      </p:sp>
    </p:spTree>
    <p:extLst>
      <p:ext uri="{BB962C8B-B14F-4D97-AF65-F5344CB8AC3E}">
        <p14:creationId xmlns:p14="http://schemas.microsoft.com/office/powerpoint/2010/main" val="1984331002"/>
      </p:ext>
    </p:extLst>
  </p:cSld>
  <p:clrMapOvr>
    <a:masterClrMapping/>
  </p:clrMapOvr>
  <p:transition xmlns:p14="http://schemas.microsoft.com/office/powerpoint/2010/main"/>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460AEE2-7A4D-4C99-990A-2A5AC86FA671}" type="slidenum">
              <a:rPr lang="en-US" altLang="zh-CN" smtClean="0"/>
              <a:pPr/>
              <a:t>‹#›</a:t>
            </a:fld>
            <a:endParaRPr lang="en-US" altLang="zh-CN"/>
          </a:p>
        </p:txBody>
      </p:sp>
    </p:spTree>
    <p:extLst>
      <p:ext uri="{BB962C8B-B14F-4D97-AF65-F5344CB8AC3E}">
        <p14:creationId xmlns:p14="http://schemas.microsoft.com/office/powerpoint/2010/main" val="2274530767"/>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866A0CD-4580-478D-96A8-2D0B73C1A2BC}" type="slidenum">
              <a:rPr lang="en-US" altLang="zh-CN" smtClean="0"/>
              <a:pPr/>
              <a:t>‹#›</a:t>
            </a:fld>
            <a:endParaRPr lang="en-US" altLang="zh-CN"/>
          </a:p>
        </p:txBody>
      </p:sp>
    </p:spTree>
    <p:extLst>
      <p:ext uri="{BB962C8B-B14F-4D97-AF65-F5344CB8AC3E}">
        <p14:creationId xmlns:p14="http://schemas.microsoft.com/office/powerpoint/2010/main" val="4254945196"/>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9C12E4-6BCE-5646-8532-B3CA27A2A051}" type="slidenum">
              <a:rPr lang="en-US"/>
              <a:pPr>
                <a:defRPr/>
              </a:pPr>
              <a:t>‹#›</a:t>
            </a:fld>
            <a:endParaRPr lang="en-US"/>
          </a:p>
        </p:txBody>
      </p:sp>
    </p:spTree>
    <p:extLst>
      <p:ext uri="{BB962C8B-B14F-4D97-AF65-F5344CB8AC3E}">
        <p14:creationId xmlns:p14="http://schemas.microsoft.com/office/powerpoint/2010/main" val="330553431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8"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401DE0D6-E87F-410F-9EB8-DCAC53370577}" type="slidenum">
              <a:rPr lang="en-US" altLang="zh-CN" smtClean="0"/>
              <a:pPr/>
              <a:t>‹#›</a:t>
            </a:fld>
            <a:endParaRPr lang="en-US" altLang="zh-CN"/>
          </a:p>
        </p:txBody>
      </p:sp>
    </p:spTree>
    <p:extLst>
      <p:ext uri="{BB962C8B-B14F-4D97-AF65-F5344CB8AC3E}">
        <p14:creationId xmlns:p14="http://schemas.microsoft.com/office/powerpoint/2010/main" val="4256944611"/>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4"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FE23038A-CD5F-42BC-91C9-E2ABA77B7891}" type="slidenum">
              <a:rPr lang="en-US" altLang="zh-CN" smtClean="0"/>
              <a:pPr/>
              <a:t>‹#›</a:t>
            </a:fld>
            <a:endParaRPr lang="en-US" altLang="zh-CN"/>
          </a:p>
        </p:txBody>
      </p:sp>
    </p:spTree>
    <p:extLst>
      <p:ext uri="{BB962C8B-B14F-4D97-AF65-F5344CB8AC3E}">
        <p14:creationId xmlns:p14="http://schemas.microsoft.com/office/powerpoint/2010/main" val="3585932262"/>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3"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515A7E61-7C89-461E-A2B3-910B0D4D78CD}" type="slidenum">
              <a:rPr lang="en-US" altLang="zh-CN" smtClean="0"/>
              <a:pPr/>
              <a:t>‹#›</a:t>
            </a:fld>
            <a:endParaRPr lang="en-US" altLang="zh-CN"/>
          </a:p>
        </p:txBody>
      </p:sp>
    </p:spTree>
    <p:extLst>
      <p:ext uri="{BB962C8B-B14F-4D97-AF65-F5344CB8AC3E}">
        <p14:creationId xmlns:p14="http://schemas.microsoft.com/office/powerpoint/2010/main" val="1146920295"/>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4C3509A6-3E80-4F0C-82CB-0E9EA5865E79}" type="slidenum">
              <a:rPr lang="en-US" altLang="zh-CN" smtClean="0"/>
              <a:pPr/>
              <a:t>‹#›</a:t>
            </a:fld>
            <a:endParaRPr lang="en-US" altLang="zh-CN"/>
          </a:p>
        </p:txBody>
      </p:sp>
    </p:spTree>
    <p:extLst>
      <p:ext uri="{BB962C8B-B14F-4D97-AF65-F5344CB8AC3E}">
        <p14:creationId xmlns:p14="http://schemas.microsoft.com/office/powerpoint/2010/main" val="2577062975"/>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2A3C1371-F84A-42A0-B4F6-7F5C60779C64}" type="slidenum">
              <a:rPr lang="en-US" altLang="zh-CN" smtClean="0"/>
              <a:pPr/>
              <a:t>‹#›</a:t>
            </a:fld>
            <a:endParaRPr lang="en-US" altLang="zh-CN"/>
          </a:p>
        </p:txBody>
      </p:sp>
    </p:spTree>
    <p:extLst>
      <p:ext uri="{BB962C8B-B14F-4D97-AF65-F5344CB8AC3E}">
        <p14:creationId xmlns:p14="http://schemas.microsoft.com/office/powerpoint/2010/main" val="44955016"/>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156C77EE-1380-436E-B066-F7FC574881C6}" type="slidenum">
              <a:rPr lang="en-US" altLang="zh-CN" smtClean="0"/>
              <a:pPr/>
              <a:t>‹#›</a:t>
            </a:fld>
            <a:endParaRPr lang="en-US" altLang="zh-CN"/>
          </a:p>
        </p:txBody>
      </p:sp>
    </p:spTree>
    <p:extLst>
      <p:ext uri="{BB962C8B-B14F-4D97-AF65-F5344CB8AC3E}">
        <p14:creationId xmlns:p14="http://schemas.microsoft.com/office/powerpoint/2010/main" val="397379426"/>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CN"/>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CN"/>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9FA4F4AE-E3A2-47EA-8159-A56209BF01E0}" type="slidenum">
              <a:rPr lang="en-US" altLang="zh-CN" smtClean="0"/>
              <a:pPr/>
              <a:t>‹#›</a:t>
            </a:fld>
            <a:endParaRPr lang="en-US" altLang="zh-CN"/>
          </a:p>
        </p:txBody>
      </p:sp>
    </p:spTree>
    <p:extLst>
      <p:ext uri="{BB962C8B-B14F-4D97-AF65-F5344CB8AC3E}">
        <p14:creationId xmlns:p14="http://schemas.microsoft.com/office/powerpoint/2010/main" val="2595090037"/>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endParaRPr lang="en-US" altLang="zh-CN"/>
          </a:p>
        </p:txBody>
      </p:sp>
      <p:sp>
        <p:nvSpPr>
          <p:cNvPr id="8" name="Rectangle 5"/>
          <p:cNvSpPr>
            <a:spLocks noGrp="1" noChangeArrowheads="1"/>
          </p:cNvSpPr>
          <p:nvPr>
            <p:ph type="ftr" sz="quarter" idx="11"/>
          </p:nvPr>
        </p:nvSpPr>
        <p:spPr>
          <a:ln/>
        </p:spPr>
        <p:txBody>
          <a:bodyPr/>
          <a:lstStyle>
            <a:lvl1pPr>
              <a:defRPr/>
            </a:lvl1pPr>
          </a:lstStyle>
          <a:p>
            <a:endParaRPr lang="en-US" altLang="zh-CN"/>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smtClean="0"/>
              <a:pPr/>
              <a:t>‹#›</a:t>
            </a:fld>
            <a:endParaRPr lang="en-US" altLang="zh-CN"/>
          </a:p>
        </p:txBody>
      </p:sp>
    </p:spTree>
    <p:extLst>
      <p:ext uri="{BB962C8B-B14F-4D97-AF65-F5344CB8AC3E}">
        <p14:creationId xmlns:p14="http://schemas.microsoft.com/office/powerpoint/2010/main" val="2766303364"/>
      </p:ext>
    </p:extLst>
  </p:cSld>
  <p:clrMapOvr>
    <a:masterClrMapping/>
  </p:clrMapOvr>
  <p:transition xmlns:p14="http://schemas.microsoft.com/office/powerpoint/2010/main"/>
</p:sldLayout>
</file>

<file path=ppt/slideLayouts/slideLayout448.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endParaRPr lang="en-US" altLang="zh-CN"/>
          </a:p>
        </p:txBody>
      </p:sp>
      <p:sp>
        <p:nvSpPr>
          <p:cNvPr id="7" name="Rectangle 5"/>
          <p:cNvSpPr>
            <a:spLocks noGrp="1" noChangeArrowheads="1"/>
          </p:cNvSpPr>
          <p:nvPr>
            <p:ph type="ftr" sz="quarter" idx="11"/>
          </p:nvPr>
        </p:nvSpPr>
        <p:spPr>
          <a:ln/>
        </p:spPr>
        <p:txBody>
          <a:bodyPr/>
          <a:lstStyle>
            <a:lvl1pPr>
              <a:defRPr/>
            </a:lvl1pPr>
          </a:lstStyle>
          <a:p>
            <a:endParaRPr lang="en-US" altLang="zh-CN"/>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smtClean="0"/>
              <a:pPr/>
              <a:t>‹#›</a:t>
            </a:fld>
            <a:endParaRPr lang="en-US" altLang="zh-CN"/>
          </a:p>
        </p:txBody>
      </p:sp>
    </p:spTree>
    <p:extLst>
      <p:ext uri="{BB962C8B-B14F-4D97-AF65-F5344CB8AC3E}">
        <p14:creationId xmlns:p14="http://schemas.microsoft.com/office/powerpoint/2010/main" val="1396020714"/>
      </p:ext>
    </p:extLst>
  </p:cSld>
  <p:clrMapOvr>
    <a:masterClrMapping/>
  </p:clrMapOvr>
  <p:transition xmlns:p14="http://schemas.microsoft.com/office/powerpoint/2010/main"/>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02CE6ED-5C80-4441-A56C-12DED42C36A9}" type="slidenum">
              <a:rPr lang="en-US"/>
              <a:pPr/>
              <a:t>‹#›</a:t>
            </a:fld>
            <a:endParaRPr lang="en-US"/>
          </a:p>
        </p:txBody>
      </p:sp>
    </p:spTree>
    <p:extLst>
      <p:ext uri="{BB962C8B-B14F-4D97-AF65-F5344CB8AC3E}">
        <p14:creationId xmlns:p14="http://schemas.microsoft.com/office/powerpoint/2010/main" val="95995505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9E98C4-0F1C-4E43-986C-93914C91C27F}" type="slidenum">
              <a:rPr lang="en-US"/>
              <a:pPr>
                <a:defRPr/>
              </a:pPr>
              <a:t>‹#›</a:t>
            </a:fld>
            <a:endParaRPr lang="en-US"/>
          </a:p>
        </p:txBody>
      </p:sp>
    </p:spTree>
    <p:extLst>
      <p:ext uri="{BB962C8B-B14F-4D97-AF65-F5344CB8AC3E}">
        <p14:creationId xmlns:p14="http://schemas.microsoft.com/office/powerpoint/2010/main" val="28589793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BA9D17F-02D6-4F7D-BE26-97DE1D8975B7}" type="slidenum">
              <a:rPr lang="en-US"/>
              <a:pPr/>
              <a:t>‹#›</a:t>
            </a:fld>
            <a:endParaRPr lang="en-US"/>
          </a:p>
        </p:txBody>
      </p:sp>
    </p:spTree>
    <p:extLst>
      <p:ext uri="{BB962C8B-B14F-4D97-AF65-F5344CB8AC3E}">
        <p14:creationId xmlns:p14="http://schemas.microsoft.com/office/powerpoint/2010/main" val="397066800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C8D0AE-7B86-4F3B-807A-AFC6AAA034AF}" type="slidenum">
              <a:rPr lang="en-US"/>
              <a:pPr/>
              <a:t>‹#›</a:t>
            </a:fld>
            <a:endParaRPr lang="en-US"/>
          </a:p>
        </p:txBody>
      </p:sp>
    </p:spTree>
    <p:extLst>
      <p:ext uri="{BB962C8B-B14F-4D97-AF65-F5344CB8AC3E}">
        <p14:creationId xmlns:p14="http://schemas.microsoft.com/office/powerpoint/2010/main" val="101075444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61123CC-EE8E-4830-A37E-29E3CF08D314}" type="slidenum">
              <a:rPr lang="en-US"/>
              <a:pPr/>
              <a:t>‹#›</a:t>
            </a:fld>
            <a:endParaRPr lang="en-US"/>
          </a:p>
        </p:txBody>
      </p:sp>
    </p:spTree>
    <p:extLst>
      <p:ext uri="{BB962C8B-B14F-4D97-AF65-F5344CB8AC3E}">
        <p14:creationId xmlns:p14="http://schemas.microsoft.com/office/powerpoint/2010/main" val="144341267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3CD3CF29-CF70-4B5B-A3A4-D693E1DFFF95}" type="slidenum">
              <a:rPr lang="en-US"/>
              <a:pPr/>
              <a:t>‹#›</a:t>
            </a:fld>
            <a:endParaRPr lang="en-US"/>
          </a:p>
        </p:txBody>
      </p:sp>
    </p:spTree>
    <p:extLst>
      <p:ext uri="{BB962C8B-B14F-4D97-AF65-F5344CB8AC3E}">
        <p14:creationId xmlns:p14="http://schemas.microsoft.com/office/powerpoint/2010/main" val="186838765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15290795-F272-4EBA-A18D-3D88D59D731D}" type="slidenum">
              <a:rPr lang="en-US"/>
              <a:pPr/>
              <a:t>‹#›</a:t>
            </a:fld>
            <a:endParaRPr lang="en-US"/>
          </a:p>
        </p:txBody>
      </p:sp>
    </p:spTree>
    <p:extLst>
      <p:ext uri="{BB962C8B-B14F-4D97-AF65-F5344CB8AC3E}">
        <p14:creationId xmlns:p14="http://schemas.microsoft.com/office/powerpoint/2010/main" val="59506624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0D97545-9112-459C-A942-A243DC77CC65}" type="slidenum">
              <a:rPr lang="en-US"/>
              <a:pPr/>
              <a:t>‹#›</a:t>
            </a:fld>
            <a:endParaRPr lang="en-US"/>
          </a:p>
        </p:txBody>
      </p:sp>
    </p:spTree>
    <p:extLst>
      <p:ext uri="{BB962C8B-B14F-4D97-AF65-F5344CB8AC3E}">
        <p14:creationId xmlns:p14="http://schemas.microsoft.com/office/powerpoint/2010/main" val="253482979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97DCDFB-8E7E-4B4A-B8F6-75A5BB35427A}" type="slidenum">
              <a:rPr lang="en-US"/>
              <a:pPr/>
              <a:t>‹#›</a:t>
            </a:fld>
            <a:endParaRPr lang="en-US"/>
          </a:p>
        </p:txBody>
      </p:sp>
    </p:spTree>
    <p:extLst>
      <p:ext uri="{BB962C8B-B14F-4D97-AF65-F5344CB8AC3E}">
        <p14:creationId xmlns:p14="http://schemas.microsoft.com/office/powerpoint/2010/main" val="234276467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56C4E85-3286-4F60-96BF-4435463977F4}" type="slidenum">
              <a:rPr lang="en-US"/>
              <a:pPr/>
              <a:t>‹#›</a:t>
            </a:fld>
            <a:endParaRPr lang="en-US"/>
          </a:p>
        </p:txBody>
      </p:sp>
    </p:spTree>
    <p:extLst>
      <p:ext uri="{BB962C8B-B14F-4D97-AF65-F5344CB8AC3E}">
        <p14:creationId xmlns:p14="http://schemas.microsoft.com/office/powerpoint/2010/main" val="375736887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0C9C673-ACA9-4216-A88B-D53EB9E622D4}" type="slidenum">
              <a:rPr lang="en-US"/>
              <a:pPr/>
              <a:t>‹#›</a:t>
            </a:fld>
            <a:endParaRPr lang="en-US"/>
          </a:p>
        </p:txBody>
      </p:sp>
    </p:spTree>
    <p:extLst>
      <p:ext uri="{BB962C8B-B14F-4D97-AF65-F5344CB8AC3E}">
        <p14:creationId xmlns:p14="http://schemas.microsoft.com/office/powerpoint/2010/main" val="4271565569"/>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0A015E-A6E9-4818-97E8-127B0936F718}" type="slidenum">
              <a:rPr lang="en-US"/>
              <a:pPr/>
              <a:t>‹#›</a:t>
            </a:fld>
            <a:endParaRPr lang="en-US"/>
          </a:p>
        </p:txBody>
      </p:sp>
    </p:spTree>
    <p:extLst>
      <p:ext uri="{BB962C8B-B14F-4D97-AF65-F5344CB8AC3E}">
        <p14:creationId xmlns:p14="http://schemas.microsoft.com/office/powerpoint/2010/main" val="140840867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E68A59E-0BA8-114C-A152-31ABE10E7F6F}" type="slidenum">
              <a:rPr lang="en-US"/>
              <a:pPr>
                <a:defRPr/>
              </a:pPr>
              <a:t>‹#›</a:t>
            </a:fld>
            <a:endParaRPr lang="en-US"/>
          </a:p>
        </p:txBody>
      </p:sp>
    </p:spTree>
    <p:extLst>
      <p:ext uri="{BB962C8B-B14F-4D97-AF65-F5344CB8AC3E}">
        <p14:creationId xmlns:p14="http://schemas.microsoft.com/office/powerpoint/2010/main" val="194146979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571748D6-CAC1-4599-881D-96B04DFCC190}" type="slidenum">
              <a:rPr lang="en-US"/>
              <a:pPr/>
              <a:t>‹#›</a:t>
            </a:fld>
            <a:endParaRPr lang="en-US"/>
          </a:p>
        </p:txBody>
      </p:sp>
    </p:spTree>
    <p:extLst>
      <p:ext uri="{BB962C8B-B14F-4D97-AF65-F5344CB8AC3E}">
        <p14:creationId xmlns:p14="http://schemas.microsoft.com/office/powerpoint/2010/main" val="21252490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6C02F2F1-B3A9-4E22-AFF8-EFB343827DDA}" type="slidenum">
              <a:rPr lang="en-US"/>
              <a:pPr/>
              <a:t>‹#›</a:t>
            </a:fld>
            <a:endParaRPr lang="en-US"/>
          </a:p>
        </p:txBody>
      </p:sp>
    </p:spTree>
    <p:extLst>
      <p:ext uri="{BB962C8B-B14F-4D97-AF65-F5344CB8AC3E}">
        <p14:creationId xmlns:p14="http://schemas.microsoft.com/office/powerpoint/2010/main" val="354724965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771350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555133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75355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81056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975847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2904788"/>
      </p:ext>
    </p:extLst>
  </p:cSld>
  <p:clrMapOvr>
    <a:masterClrMapping/>
  </p:clrMapOvr>
  <p:timing>
    <p:tnLst>
      <p:par>
        <p:cTn xmlns:p14="http://schemas.microsoft.com/office/powerpoint/2010/main" id="1" dur="indefinite" restart="never" nodeType="tmRoot"/>
      </p:par>
    </p:tnLst>
  </p:timing>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825365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45671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67198B37-E75E-2D46-A331-B0B34B2649A1}" type="slidenum">
              <a:rPr lang="en-US"/>
              <a:pPr>
                <a:defRPr/>
              </a:pPr>
              <a:t>‹#›</a:t>
            </a:fld>
            <a:endParaRPr lang="en-US"/>
          </a:p>
        </p:txBody>
      </p:sp>
    </p:spTree>
    <p:extLst>
      <p:ext uri="{BB962C8B-B14F-4D97-AF65-F5344CB8AC3E}">
        <p14:creationId xmlns:p14="http://schemas.microsoft.com/office/powerpoint/2010/main" val="331600194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539295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955919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410932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316959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853094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8162600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7564692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22448055"/>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4730357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1885801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600A752-495C-924A-ABC8-5825673CF6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304424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816235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5199597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433332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790875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500120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92270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525469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7711595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627531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6608683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B221BB-9BE1-2443-936A-23FBE3A6AF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031476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8194945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5096655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4605126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59730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398124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20684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145073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3335208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832017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32046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1972A24-0A30-934E-BB7E-6F89FD176B29}" type="slidenum">
              <a:rPr lang="en-US"/>
              <a:pPr>
                <a:defRPr/>
              </a:pPr>
              <a:t>‹#›</a:t>
            </a:fld>
            <a:endParaRPr lang="en-US"/>
          </a:p>
        </p:txBody>
      </p:sp>
    </p:spTree>
    <p:extLst>
      <p:ext uri="{BB962C8B-B14F-4D97-AF65-F5344CB8AC3E}">
        <p14:creationId xmlns:p14="http://schemas.microsoft.com/office/powerpoint/2010/main" val="313386733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FB5A64-3A68-F54A-ADF1-6F0C1AA018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431253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973868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1202181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1436908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30725"/>
          </a:xfrm>
        </p:spPr>
        <p:txBody>
          <a:bodyPr/>
          <a:lstStyle/>
          <a:p>
            <a:pPr lvl="0"/>
            <a:endParaRPr lang="en-US" noProof="0" smtClean="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4114756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973443246"/>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587092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683001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441665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87641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090716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1C3A51-777C-C747-835B-FCA2BCB511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200318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2069918"/>
      </p:ext>
    </p:extLst>
  </p:cSld>
  <p:clrMapOvr>
    <a:masterClrMapping/>
  </p:clrMapOvr>
  <p:timing>
    <p:tnLst>
      <p:par>
        <p:cTn xmlns:p14="http://schemas.microsoft.com/office/powerpoint/2010/main" id="1" dur="indefinite" restart="never" nodeType="tmRoot"/>
      </p:par>
    </p:tnLst>
  </p:timing>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001019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700538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624205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367783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747294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73516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588294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8643317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0622222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B803809-1EA3-E048-9167-841168981A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7605888"/>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0968449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5126394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7427051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7230021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12239918"/>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406623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2913124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5458999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7609362-9E37-7143-8519-60ED3CEFD804}" type="datetimeFigureOut">
              <a:rPr lang="en-US" smtClean="0">
                <a:solidFill>
                  <a:prstClr val="black">
                    <a:tint val="75000"/>
                  </a:prstClr>
                </a:solidFill>
              </a:rPr>
              <a:pPr/>
              <a:t>28/8/18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E2A5B8-4CB8-E142-A450-A385C7A591F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0278092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prstClr val="black">
                  <a:tint val="75000"/>
                </a:prstClr>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prstClr val="black">
                  <a:tint val="75000"/>
                </a:prstClr>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801883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F413D70-A975-C94C-A700-B393D45ED8A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314296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2000" b="1">
                <a:solidFill>
                  <a:srgbClr val="FFFFCC"/>
                </a:solidFill>
                <a:latin typeface="Arial"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2000" b="1">
                <a:solidFill>
                  <a:srgbClr val="FFFFCC"/>
                </a:solidFill>
                <a:latin typeface="Arial"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2000" b="1">
                <a:solidFill>
                  <a:srgbClr val="FFFFCC"/>
                </a:solidFill>
                <a:latin typeface="Arial"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endParaRPr lang="en-US" sz="2000" b="1">
                <a:solidFill>
                  <a:srgbClr val="FFFFCC"/>
                </a:solidFill>
                <a:latin typeface="Arial" charset="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48791830-16C8-4341-B432-BFEE55ED0717}"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295565240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35491347-C511-AE43-99D4-27DB9F19A954}"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315327493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96EFFF6C-F9FF-9744-970B-29E37ED25DB6}"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196198581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1E10F4FC-6F17-6D40-A3F0-94E5EE8314A2}"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297756627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36739F43-70C5-4C44-BA0C-88ED52ED1171}"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2255224205"/>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F60C3516-B4EE-594E-A434-122792FE2454}"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326393103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1E6B92FF-28D9-504A-AE19-23F6639CDAA3}"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69876305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3C54427E-A972-5146-9FFA-2DA75A87DCF7}"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364270576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26513C00-1414-DB48-9560-2E7816DD57C7}"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275520938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EE2D3B23-F867-E54F-93C2-B1C22AAA5456}"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113248838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46ACBAA-1B87-F044-B28C-D9060578D6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707705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C521C744-53F7-9547-BA03-F037389DD927}"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283883684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2057400"/>
            <a:ext cx="7772400" cy="4114800"/>
          </a:xfrm>
        </p:spPr>
        <p:txBody>
          <a:bodyPr/>
          <a:lstStyle/>
          <a:p>
            <a:pPr lvl="0"/>
            <a:endParaRPr lang="en-US" noProof="0" smtClean="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9B9B5329-6C75-F04F-97B8-4B2DB2CFA019}"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223796462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20574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20574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910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910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9B9B5329-6C75-F04F-97B8-4B2DB2CFA019}"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33185654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lgn="l"/>
            <a:endParaRPr lang="en-US" sz="2000" b="1">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lgn="l"/>
            <a:fld id="{9B9B5329-6C75-F04F-97B8-4B2DB2CFA019}" type="slidenum">
              <a:rPr lang="en-US" sz="2000" b="1">
                <a:solidFill>
                  <a:srgbClr val="FFFFCC"/>
                </a:solidFill>
                <a:latin typeface="Arial" charset="0"/>
              </a:rPr>
              <a:pPr algn="l"/>
              <a:t>‹#›</a:t>
            </a:fld>
            <a:endParaRPr lang="en-US" sz="2000" b="1">
              <a:solidFill>
                <a:srgbClr val="FFFFCC"/>
              </a:solidFill>
              <a:latin typeface="Arial" charset="0"/>
            </a:endParaRPr>
          </a:p>
        </p:txBody>
      </p:sp>
    </p:spTree>
    <p:extLst>
      <p:ext uri="{BB962C8B-B14F-4D97-AF65-F5344CB8AC3E}">
        <p14:creationId xmlns:p14="http://schemas.microsoft.com/office/powerpoint/2010/main" val="7229679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6F4F66-56DA-1F4F-BF57-2083BA6B35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427561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396C346-B65C-F54A-9637-6805B3908D9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387221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1DDBBCD-FB69-FD4E-8AD3-ECEB1855D2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822278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745235-5132-D44D-8B5F-4272457DDED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22002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43A2E5B-8FAE-7346-A56D-C3B5CC996D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16560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24D64CC-3356-8446-BB83-685A944729AA}" type="slidenum">
              <a:rPr lang="en-US"/>
              <a:pPr>
                <a:defRPr/>
              </a:pPr>
              <a:t>‹#›</a:t>
            </a:fld>
            <a:endParaRPr lang="en-US"/>
          </a:p>
        </p:txBody>
      </p:sp>
    </p:spTree>
    <p:extLst>
      <p:ext uri="{BB962C8B-B14F-4D97-AF65-F5344CB8AC3E}">
        <p14:creationId xmlns:p14="http://schemas.microsoft.com/office/powerpoint/2010/main" val="21290718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00A41B58-5E30-2146-A132-01B12588B461}" type="datetimeFigureOut">
              <a:rPr lang="en-US"/>
              <a:pPr algn="l">
                <a:defRPr/>
              </a:pPr>
              <a:t>28/8/18</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CEC1B7D9-02B9-184D-8BDD-4DC97761927E}" type="slidenum">
              <a:rPr lang="en-US"/>
              <a:pPr algn="l">
                <a:defRPr/>
              </a:pPr>
              <a:t>‹#›</a:t>
            </a:fld>
            <a:endParaRPr lang="en-US"/>
          </a:p>
        </p:txBody>
      </p:sp>
    </p:spTree>
    <p:extLst>
      <p:ext uri="{BB962C8B-B14F-4D97-AF65-F5344CB8AC3E}">
        <p14:creationId xmlns:p14="http://schemas.microsoft.com/office/powerpoint/2010/main" val="367190546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DE1FC549-0C2C-6341-B4A8-0CE1CBD13B97}" type="datetimeFigureOut">
              <a:rPr lang="en-US"/>
              <a:pPr algn="l">
                <a:defRPr/>
              </a:pPr>
              <a:t>28/8/18</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BC3BED90-B5CF-E44F-AAF4-43E3D80DED9D}" type="slidenum">
              <a:rPr lang="en-US"/>
              <a:pPr algn="l">
                <a:defRPr/>
              </a:pPr>
              <a:t>‹#›</a:t>
            </a:fld>
            <a:endParaRPr lang="en-US"/>
          </a:p>
        </p:txBody>
      </p:sp>
    </p:spTree>
    <p:extLst>
      <p:ext uri="{BB962C8B-B14F-4D97-AF65-F5344CB8AC3E}">
        <p14:creationId xmlns:p14="http://schemas.microsoft.com/office/powerpoint/2010/main" val="400345342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78450825-2DE1-6F44-96B9-5F66EC4DF707}" type="datetimeFigureOut">
              <a:rPr lang="en-US"/>
              <a:pPr algn="l">
                <a:defRPr/>
              </a:pPr>
              <a:t>28/8/18</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A31C710A-FE83-4A4A-9CA7-4053F22C6517}" type="slidenum">
              <a:rPr lang="en-US"/>
              <a:pPr algn="l">
                <a:defRPr/>
              </a:pPr>
              <a:t>‹#›</a:t>
            </a:fld>
            <a:endParaRPr lang="en-US"/>
          </a:p>
        </p:txBody>
      </p:sp>
    </p:spTree>
    <p:extLst>
      <p:ext uri="{BB962C8B-B14F-4D97-AF65-F5344CB8AC3E}">
        <p14:creationId xmlns:p14="http://schemas.microsoft.com/office/powerpoint/2010/main" val="311589222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17164E02-04E3-3442-9845-93C91D6748BB}" type="datetimeFigureOut">
              <a:rPr lang="en-US"/>
              <a:pPr algn="l">
                <a:defRPr/>
              </a:pPr>
              <a:t>28/8/18</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2C8C3701-3F28-E248-BB65-93CA3827FD46}" type="slidenum">
              <a:rPr lang="en-US"/>
              <a:pPr algn="l">
                <a:defRPr/>
              </a:pPr>
              <a:t>‹#›</a:t>
            </a:fld>
            <a:endParaRPr lang="en-US"/>
          </a:p>
        </p:txBody>
      </p:sp>
    </p:spTree>
    <p:extLst>
      <p:ext uri="{BB962C8B-B14F-4D97-AF65-F5344CB8AC3E}">
        <p14:creationId xmlns:p14="http://schemas.microsoft.com/office/powerpoint/2010/main" val="406010027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6BA305D8-C74F-764B-8EDD-002771205F5B}" type="datetimeFigureOut">
              <a:rPr lang="en-US"/>
              <a:pPr algn="l">
                <a:defRPr/>
              </a:pPr>
              <a:t>28/8/18</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1D48CCB8-BB77-584A-B0B8-E710D949DE07}" type="slidenum">
              <a:rPr lang="en-US"/>
              <a:pPr algn="l">
                <a:defRPr/>
              </a:pPr>
              <a:t>‹#›</a:t>
            </a:fld>
            <a:endParaRPr lang="en-US"/>
          </a:p>
        </p:txBody>
      </p:sp>
    </p:spTree>
    <p:extLst>
      <p:ext uri="{BB962C8B-B14F-4D97-AF65-F5344CB8AC3E}">
        <p14:creationId xmlns:p14="http://schemas.microsoft.com/office/powerpoint/2010/main" val="258738087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25B1146A-5E52-1C42-B6FF-4BD87A15F1CD}" type="datetimeFigureOut">
              <a:rPr lang="en-US"/>
              <a:pPr algn="l">
                <a:defRPr/>
              </a:pPr>
              <a:t>28/8/18</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EA45F265-BA7D-214D-9C19-46F34230D149}" type="slidenum">
              <a:rPr lang="en-US"/>
              <a:pPr algn="l">
                <a:defRPr/>
              </a:pPr>
              <a:t>‹#›</a:t>
            </a:fld>
            <a:endParaRPr lang="en-US"/>
          </a:p>
        </p:txBody>
      </p:sp>
    </p:spTree>
    <p:extLst>
      <p:ext uri="{BB962C8B-B14F-4D97-AF65-F5344CB8AC3E}">
        <p14:creationId xmlns:p14="http://schemas.microsoft.com/office/powerpoint/2010/main" val="72072870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BCBE893D-A0CA-C143-AF7B-33954B37DBBF}" type="datetimeFigureOut">
              <a:rPr lang="en-US"/>
              <a:pPr algn="l">
                <a:defRPr/>
              </a:pPr>
              <a:t>28/8/18</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6272DDA6-ADF1-5C47-962A-EE9DBCEDFDED}" type="slidenum">
              <a:rPr lang="en-US"/>
              <a:pPr algn="l">
                <a:defRPr/>
              </a:pPr>
              <a:t>‹#›</a:t>
            </a:fld>
            <a:endParaRPr lang="en-US"/>
          </a:p>
        </p:txBody>
      </p:sp>
    </p:spTree>
    <p:extLst>
      <p:ext uri="{BB962C8B-B14F-4D97-AF65-F5344CB8AC3E}">
        <p14:creationId xmlns:p14="http://schemas.microsoft.com/office/powerpoint/2010/main" val="142357169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04772321-3515-194B-8B93-4D39D6723F27}" type="datetimeFigureOut">
              <a:rPr lang="en-US"/>
              <a:pPr algn="l">
                <a:defRPr/>
              </a:pPr>
              <a:t>28/8/18</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FAA540AB-8719-8E48-B9DB-FA17E3E665CA}" type="slidenum">
              <a:rPr lang="en-US"/>
              <a:pPr algn="l">
                <a:defRPr/>
              </a:pPr>
              <a:t>‹#›</a:t>
            </a:fld>
            <a:endParaRPr lang="en-US"/>
          </a:p>
        </p:txBody>
      </p:sp>
    </p:spTree>
    <p:extLst>
      <p:ext uri="{BB962C8B-B14F-4D97-AF65-F5344CB8AC3E}">
        <p14:creationId xmlns:p14="http://schemas.microsoft.com/office/powerpoint/2010/main" val="95661929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7785F848-3204-3948-B242-A05859161B0A}" type="datetimeFigureOut">
              <a:rPr lang="en-US"/>
              <a:pPr algn="l">
                <a:defRPr/>
              </a:pPr>
              <a:t>28/8/18</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04673225-6B13-7441-87B5-7B6B8E1CE9ED}" type="slidenum">
              <a:rPr lang="en-US"/>
              <a:pPr algn="l">
                <a:defRPr/>
              </a:pPr>
              <a:t>‹#›</a:t>
            </a:fld>
            <a:endParaRPr lang="en-US"/>
          </a:p>
        </p:txBody>
      </p:sp>
    </p:spTree>
    <p:extLst>
      <p:ext uri="{BB962C8B-B14F-4D97-AF65-F5344CB8AC3E}">
        <p14:creationId xmlns:p14="http://schemas.microsoft.com/office/powerpoint/2010/main" val="422693498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B5C73DBA-1A53-824D-B94D-295D86577733}" type="datetimeFigureOut">
              <a:rPr lang="en-US"/>
              <a:pPr algn="l">
                <a:defRPr/>
              </a:pPr>
              <a:t>28/8/18</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30090579-61BB-1046-8E0A-4E681DD921ED}" type="slidenum">
              <a:rPr lang="en-US"/>
              <a:pPr algn="l">
                <a:defRPr/>
              </a:pPr>
              <a:t>‹#›</a:t>
            </a:fld>
            <a:endParaRPr lang="en-US"/>
          </a:p>
        </p:txBody>
      </p:sp>
    </p:spTree>
    <p:extLst>
      <p:ext uri="{BB962C8B-B14F-4D97-AF65-F5344CB8AC3E}">
        <p14:creationId xmlns:p14="http://schemas.microsoft.com/office/powerpoint/2010/main" val="336516358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03BD36B-B0BF-AF48-8498-BD01AF0CF37A}" type="slidenum">
              <a:rPr lang="en-US"/>
              <a:pPr>
                <a:defRPr/>
              </a:pPr>
              <a:t>‹#›</a:t>
            </a:fld>
            <a:endParaRPr lang="en-US"/>
          </a:p>
        </p:txBody>
      </p:sp>
    </p:spTree>
    <p:extLst>
      <p:ext uri="{BB962C8B-B14F-4D97-AF65-F5344CB8AC3E}">
        <p14:creationId xmlns:p14="http://schemas.microsoft.com/office/powerpoint/2010/main" val="159747971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CFBD6CA8-AA75-1F4A-AE00-D29C832039EC}" type="datetimeFigureOut">
              <a:rPr lang="en-US"/>
              <a:pPr algn="l">
                <a:defRPr/>
              </a:pPr>
              <a:t>28/8/18</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lgn="l">
              <a:defRPr/>
            </a:pPr>
            <a:fld id="{8FC4C66D-FEBB-804A-BC92-71400D81C6C0}" type="slidenum">
              <a:rPr lang="en-US"/>
              <a:pPr algn="l">
                <a:defRPr/>
              </a:pPr>
              <a:t>‹#›</a:t>
            </a:fld>
            <a:endParaRPr lang="en-US"/>
          </a:p>
        </p:txBody>
      </p:sp>
    </p:spTree>
    <p:extLst>
      <p:ext uri="{BB962C8B-B14F-4D97-AF65-F5344CB8AC3E}">
        <p14:creationId xmlns:p14="http://schemas.microsoft.com/office/powerpoint/2010/main" val="2595355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C88AAA3-5F49-2843-B517-48A8B1ABFA37}" type="slidenum">
              <a:rPr lang="en-US"/>
              <a:pPr>
                <a:defRPr/>
              </a:pPr>
              <a:t>‹#›</a:t>
            </a:fld>
            <a:endParaRPr lang="en-US"/>
          </a:p>
        </p:txBody>
      </p:sp>
    </p:spTree>
    <p:extLst>
      <p:ext uri="{BB962C8B-B14F-4D97-AF65-F5344CB8AC3E}">
        <p14:creationId xmlns:p14="http://schemas.microsoft.com/office/powerpoint/2010/main" val="29113745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080F32-8262-5845-A98A-0AEB52109648}" type="slidenum">
              <a:rPr lang="en-US"/>
              <a:pPr>
                <a:defRPr/>
              </a:pPr>
              <a:t>‹#›</a:t>
            </a:fld>
            <a:endParaRPr lang="en-US"/>
          </a:p>
        </p:txBody>
      </p:sp>
    </p:spTree>
    <p:extLst>
      <p:ext uri="{BB962C8B-B14F-4D97-AF65-F5344CB8AC3E}">
        <p14:creationId xmlns:p14="http://schemas.microsoft.com/office/powerpoint/2010/main" val="23969004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A4CF37-B7EA-8342-844E-B1FED08EFF79}" type="slidenum">
              <a:rPr lang="en-US"/>
              <a:pPr>
                <a:defRPr/>
              </a:pPr>
              <a:t>‹#›</a:t>
            </a:fld>
            <a:endParaRPr lang="en-US"/>
          </a:p>
        </p:txBody>
      </p:sp>
    </p:spTree>
    <p:extLst>
      <p:ext uri="{BB962C8B-B14F-4D97-AF65-F5344CB8AC3E}">
        <p14:creationId xmlns:p14="http://schemas.microsoft.com/office/powerpoint/2010/main" val="256403126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62E8DC9-672C-9044-8FD0-A7C1619A3A3F}" type="slidenum">
              <a:rPr lang="en-US"/>
              <a:pPr>
                <a:defRPr/>
              </a:pPr>
              <a:t>‹#›</a:t>
            </a:fld>
            <a:endParaRPr lang="en-US"/>
          </a:p>
        </p:txBody>
      </p:sp>
    </p:spTree>
    <p:extLst>
      <p:ext uri="{BB962C8B-B14F-4D97-AF65-F5344CB8AC3E}">
        <p14:creationId xmlns:p14="http://schemas.microsoft.com/office/powerpoint/2010/main" val="75171158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D32C732-BEA3-C14C-AADB-5D87488E1A9A}" type="slidenum">
              <a:rPr lang="en-US"/>
              <a:pPr>
                <a:defRPr/>
              </a:pPr>
              <a:t>‹#›</a:t>
            </a:fld>
            <a:endParaRPr lang="en-US"/>
          </a:p>
        </p:txBody>
      </p:sp>
    </p:spTree>
    <p:extLst>
      <p:ext uri="{BB962C8B-B14F-4D97-AF65-F5344CB8AC3E}">
        <p14:creationId xmlns:p14="http://schemas.microsoft.com/office/powerpoint/2010/main" val="294280252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5160A04-CA0C-A545-B186-1FFBB19EB8F2}" type="slidenum">
              <a:rPr lang="en-US"/>
              <a:pPr>
                <a:defRPr/>
              </a:pPr>
              <a:t>‹#›</a:t>
            </a:fld>
            <a:endParaRPr lang="en-US"/>
          </a:p>
        </p:txBody>
      </p:sp>
    </p:spTree>
    <p:extLst>
      <p:ext uri="{BB962C8B-B14F-4D97-AF65-F5344CB8AC3E}">
        <p14:creationId xmlns:p14="http://schemas.microsoft.com/office/powerpoint/2010/main" val="39366252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82B62AA-4998-884B-A0A1-D124A7A6BBCF}" type="slidenum">
              <a:rPr lang="en-US"/>
              <a:pPr>
                <a:defRPr/>
              </a:pPr>
              <a:t>‹#›</a:t>
            </a:fld>
            <a:endParaRPr lang="en-US"/>
          </a:p>
        </p:txBody>
      </p:sp>
    </p:spTree>
    <p:extLst>
      <p:ext uri="{BB962C8B-B14F-4D97-AF65-F5344CB8AC3E}">
        <p14:creationId xmlns:p14="http://schemas.microsoft.com/office/powerpoint/2010/main" val="30087322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381D693-0067-2743-834D-57C59E6233D9}" type="slidenum">
              <a:rPr lang="en-US"/>
              <a:pPr>
                <a:defRPr/>
              </a:pPr>
              <a:t>‹#›</a:t>
            </a:fld>
            <a:endParaRPr lang="en-US"/>
          </a:p>
        </p:txBody>
      </p:sp>
    </p:spTree>
    <p:extLst>
      <p:ext uri="{BB962C8B-B14F-4D97-AF65-F5344CB8AC3E}">
        <p14:creationId xmlns:p14="http://schemas.microsoft.com/office/powerpoint/2010/main" val="261937462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35DEB0E-A3C0-0247-B233-D8036ABAE852}" type="slidenum">
              <a:rPr lang="en-US"/>
              <a:pPr>
                <a:defRPr/>
              </a:pPr>
              <a:t>‹#›</a:t>
            </a:fld>
            <a:endParaRPr lang="en-US"/>
          </a:p>
        </p:txBody>
      </p:sp>
    </p:spTree>
    <p:extLst>
      <p:ext uri="{BB962C8B-B14F-4D97-AF65-F5344CB8AC3E}">
        <p14:creationId xmlns:p14="http://schemas.microsoft.com/office/powerpoint/2010/main" val="31465775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EE4DE3C-DD3A-1843-B5E9-D0019F2E82ED}" type="slidenum">
              <a:rPr lang="en-US"/>
              <a:pPr>
                <a:defRPr/>
              </a:pPr>
              <a:t>‹#›</a:t>
            </a:fld>
            <a:endParaRPr lang="en-US"/>
          </a:p>
        </p:txBody>
      </p:sp>
    </p:spTree>
    <p:extLst>
      <p:ext uri="{BB962C8B-B14F-4D97-AF65-F5344CB8AC3E}">
        <p14:creationId xmlns:p14="http://schemas.microsoft.com/office/powerpoint/2010/main" val="245158720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0459793-1750-394B-9062-E5E4C8A9BFD7}" type="slidenum">
              <a:rPr lang="en-US"/>
              <a:pPr>
                <a:defRPr/>
              </a:pPr>
              <a:t>‹#›</a:t>
            </a:fld>
            <a:endParaRPr lang="en-US"/>
          </a:p>
        </p:txBody>
      </p:sp>
    </p:spTree>
    <p:extLst>
      <p:ext uri="{BB962C8B-B14F-4D97-AF65-F5344CB8AC3E}">
        <p14:creationId xmlns:p14="http://schemas.microsoft.com/office/powerpoint/2010/main" val="166780922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7A3EFDC-78EC-1E48-95AE-C9CD8FB1DADE}" type="slidenum">
              <a:rPr lang="en-US"/>
              <a:pPr>
                <a:defRPr/>
              </a:pPr>
              <a:t>‹#›</a:t>
            </a:fld>
            <a:endParaRPr lang="en-US"/>
          </a:p>
        </p:txBody>
      </p:sp>
    </p:spTree>
    <p:extLst>
      <p:ext uri="{BB962C8B-B14F-4D97-AF65-F5344CB8AC3E}">
        <p14:creationId xmlns:p14="http://schemas.microsoft.com/office/powerpoint/2010/main" val="140782922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464FFF4-0C1E-234D-AD1A-FD170F1718F9}" type="slidenum">
              <a:rPr lang="en-US"/>
              <a:pPr>
                <a:defRPr/>
              </a:pPr>
              <a:t>‹#›</a:t>
            </a:fld>
            <a:endParaRPr lang="en-US"/>
          </a:p>
        </p:txBody>
      </p:sp>
    </p:spTree>
    <p:extLst>
      <p:ext uri="{BB962C8B-B14F-4D97-AF65-F5344CB8AC3E}">
        <p14:creationId xmlns:p14="http://schemas.microsoft.com/office/powerpoint/2010/main" val="236834616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smtClean="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676CAFC-499E-D349-9585-1D47B4CC9681}" type="slidenum">
              <a:rPr lang="en-US"/>
              <a:pPr>
                <a:defRPr/>
              </a:pPr>
              <a:t>‹#›</a:t>
            </a:fld>
            <a:endParaRPr lang="en-US"/>
          </a:p>
        </p:txBody>
      </p:sp>
    </p:spTree>
    <p:extLst>
      <p:ext uri="{BB962C8B-B14F-4D97-AF65-F5344CB8AC3E}">
        <p14:creationId xmlns:p14="http://schemas.microsoft.com/office/powerpoint/2010/main" val="281171840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C2F268EA-39C7-A94C-9576-24F803CA3C29}" type="slidenum">
              <a:rPr lang="en-US"/>
              <a:pPr>
                <a:defRPr/>
              </a:pPr>
              <a:t>‹#›</a:t>
            </a:fld>
            <a:endParaRPr lang="en-US"/>
          </a:p>
        </p:txBody>
      </p:sp>
    </p:spTree>
    <p:extLst>
      <p:ext uri="{BB962C8B-B14F-4D97-AF65-F5344CB8AC3E}">
        <p14:creationId xmlns:p14="http://schemas.microsoft.com/office/powerpoint/2010/main" val="393185179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2D723A4-3C18-9E4D-B921-551FE4FFE3C7}" type="slidenum">
              <a:rPr lang="en-US"/>
              <a:pPr>
                <a:defRPr/>
              </a:pPr>
              <a:t>‹#›</a:t>
            </a:fld>
            <a:endParaRPr lang="en-US"/>
          </a:p>
        </p:txBody>
      </p:sp>
    </p:spTree>
    <p:extLst>
      <p:ext uri="{BB962C8B-B14F-4D97-AF65-F5344CB8AC3E}">
        <p14:creationId xmlns:p14="http://schemas.microsoft.com/office/powerpoint/2010/main" val="25785960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51F152C-6109-EA4A-9004-636B7ADC3AD7}" type="slidenum">
              <a:rPr lang="en-US"/>
              <a:pPr>
                <a:defRPr/>
              </a:pPr>
              <a:t>‹#›</a:t>
            </a:fld>
            <a:endParaRPr lang="en-US"/>
          </a:p>
        </p:txBody>
      </p:sp>
    </p:spTree>
    <p:extLst>
      <p:ext uri="{BB962C8B-B14F-4D97-AF65-F5344CB8AC3E}">
        <p14:creationId xmlns:p14="http://schemas.microsoft.com/office/powerpoint/2010/main" val="350608909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3C1C85E-A78B-8448-8666-4DBFDC2B4F13}" type="slidenum">
              <a:rPr lang="en-US"/>
              <a:pPr>
                <a:defRPr/>
              </a:pPr>
              <a:t>‹#›</a:t>
            </a:fld>
            <a:endParaRPr lang="en-US"/>
          </a:p>
        </p:txBody>
      </p:sp>
    </p:spTree>
    <p:extLst>
      <p:ext uri="{BB962C8B-B14F-4D97-AF65-F5344CB8AC3E}">
        <p14:creationId xmlns:p14="http://schemas.microsoft.com/office/powerpoint/2010/main" val="373239632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C1DF29B-6C51-E844-8FE0-A0B5AB581C9B}" type="slidenum">
              <a:rPr lang="en-US"/>
              <a:pPr>
                <a:defRPr/>
              </a:pPr>
              <a:t>‹#›</a:t>
            </a:fld>
            <a:endParaRPr lang="en-US"/>
          </a:p>
        </p:txBody>
      </p:sp>
    </p:spTree>
    <p:extLst>
      <p:ext uri="{BB962C8B-B14F-4D97-AF65-F5344CB8AC3E}">
        <p14:creationId xmlns:p14="http://schemas.microsoft.com/office/powerpoint/2010/main" val="246361168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A67BF6FB-EC4D-FA46-8379-9F6F5618CAE6}" type="slidenum">
              <a:rPr lang="en-US"/>
              <a:pPr>
                <a:defRPr/>
              </a:pPr>
              <a:t>‹#›</a:t>
            </a:fld>
            <a:endParaRPr lang="en-US"/>
          </a:p>
        </p:txBody>
      </p:sp>
    </p:spTree>
    <p:extLst>
      <p:ext uri="{BB962C8B-B14F-4D97-AF65-F5344CB8AC3E}">
        <p14:creationId xmlns:p14="http://schemas.microsoft.com/office/powerpoint/2010/main" val="25379725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E5D7F1A-E589-524E-93B4-523D46FA5001}" type="slidenum">
              <a:rPr lang="en-US"/>
              <a:pPr>
                <a:defRPr/>
              </a:pPr>
              <a:t>‹#›</a:t>
            </a:fld>
            <a:endParaRPr lang="en-US"/>
          </a:p>
        </p:txBody>
      </p:sp>
    </p:spTree>
    <p:extLst>
      <p:ext uri="{BB962C8B-B14F-4D97-AF65-F5344CB8AC3E}">
        <p14:creationId xmlns:p14="http://schemas.microsoft.com/office/powerpoint/2010/main" val="93118783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D8B76C0F-8CFE-714E-A632-A72D4199A138}" type="slidenum">
              <a:rPr lang="en-US"/>
              <a:pPr>
                <a:defRPr/>
              </a:pPr>
              <a:t>‹#›</a:t>
            </a:fld>
            <a:endParaRPr lang="en-US"/>
          </a:p>
        </p:txBody>
      </p:sp>
    </p:spTree>
    <p:extLst>
      <p:ext uri="{BB962C8B-B14F-4D97-AF65-F5344CB8AC3E}">
        <p14:creationId xmlns:p14="http://schemas.microsoft.com/office/powerpoint/2010/main" val="311272161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3FDE870D-48F8-0E4D-BF0B-58C5A9354F37}" type="slidenum">
              <a:rPr lang="en-US"/>
              <a:pPr>
                <a:defRPr/>
              </a:pPr>
              <a:t>‹#›</a:t>
            </a:fld>
            <a:endParaRPr lang="en-US"/>
          </a:p>
        </p:txBody>
      </p:sp>
    </p:spTree>
    <p:extLst>
      <p:ext uri="{BB962C8B-B14F-4D97-AF65-F5344CB8AC3E}">
        <p14:creationId xmlns:p14="http://schemas.microsoft.com/office/powerpoint/2010/main" val="206160234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FFCF1902-B4CF-2747-A086-0643A122A16A}" type="slidenum">
              <a:rPr lang="en-US"/>
              <a:pPr>
                <a:defRPr/>
              </a:pPr>
              <a:t>‹#›</a:t>
            </a:fld>
            <a:endParaRPr lang="en-US"/>
          </a:p>
        </p:txBody>
      </p:sp>
    </p:spTree>
    <p:extLst>
      <p:ext uri="{BB962C8B-B14F-4D97-AF65-F5344CB8AC3E}">
        <p14:creationId xmlns:p14="http://schemas.microsoft.com/office/powerpoint/2010/main" val="99213395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DF58918-450F-0B48-831F-EE6C44038D17}" type="slidenum">
              <a:rPr lang="en-US"/>
              <a:pPr>
                <a:defRPr/>
              </a:pPr>
              <a:t>‹#›</a:t>
            </a:fld>
            <a:endParaRPr lang="en-US"/>
          </a:p>
        </p:txBody>
      </p:sp>
    </p:spTree>
    <p:extLst>
      <p:ext uri="{BB962C8B-B14F-4D97-AF65-F5344CB8AC3E}">
        <p14:creationId xmlns:p14="http://schemas.microsoft.com/office/powerpoint/2010/main" val="196010270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87293AEB-AD42-2348-A0FD-FC6B1CA54B96}" type="slidenum">
              <a:rPr lang="en-US"/>
              <a:pPr>
                <a:defRPr/>
              </a:pPr>
              <a:t>‹#›</a:t>
            </a:fld>
            <a:endParaRPr lang="en-US"/>
          </a:p>
        </p:txBody>
      </p:sp>
    </p:spTree>
    <p:extLst>
      <p:ext uri="{BB962C8B-B14F-4D97-AF65-F5344CB8AC3E}">
        <p14:creationId xmlns:p14="http://schemas.microsoft.com/office/powerpoint/2010/main" val="210699253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18057F2-E29D-794C-B005-8DE535A3F77A}" type="slidenum">
              <a:rPr lang="en-US"/>
              <a:pPr>
                <a:defRPr/>
              </a:pPr>
              <a:t>‹#›</a:t>
            </a:fld>
            <a:endParaRPr lang="en-US"/>
          </a:p>
        </p:txBody>
      </p:sp>
    </p:spTree>
    <p:extLst>
      <p:ext uri="{BB962C8B-B14F-4D97-AF65-F5344CB8AC3E}">
        <p14:creationId xmlns:p14="http://schemas.microsoft.com/office/powerpoint/2010/main" val="73915780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5A9ECC-6037-DB4D-B872-67C626B65EFF}" type="slidenum">
              <a:rPr lang="en-US"/>
              <a:pPr>
                <a:defRPr/>
              </a:pPr>
              <a:t>‹#›</a:t>
            </a:fld>
            <a:endParaRPr lang="en-US"/>
          </a:p>
        </p:txBody>
      </p:sp>
    </p:spTree>
    <p:extLst>
      <p:ext uri="{BB962C8B-B14F-4D97-AF65-F5344CB8AC3E}">
        <p14:creationId xmlns:p14="http://schemas.microsoft.com/office/powerpoint/2010/main" val="338194884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11C9E90-4C87-8D46-9A88-73A51644E8A4}" type="slidenum">
              <a:rPr lang="en-US"/>
              <a:pPr>
                <a:defRPr/>
              </a:pPr>
              <a:t>‹#›</a:t>
            </a:fld>
            <a:endParaRPr lang="en-US"/>
          </a:p>
        </p:txBody>
      </p:sp>
    </p:spTree>
    <p:extLst>
      <p:ext uri="{BB962C8B-B14F-4D97-AF65-F5344CB8AC3E}">
        <p14:creationId xmlns:p14="http://schemas.microsoft.com/office/powerpoint/2010/main" val="318642524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DDD0CD8-AB5A-324B-9A14-5C2083FB0C4A}" type="slidenum">
              <a:rPr lang="en-US"/>
              <a:pPr>
                <a:defRPr/>
              </a:pPr>
              <a:t>‹#›</a:t>
            </a:fld>
            <a:endParaRPr lang="en-US"/>
          </a:p>
        </p:txBody>
      </p:sp>
    </p:spTree>
    <p:extLst>
      <p:ext uri="{BB962C8B-B14F-4D97-AF65-F5344CB8AC3E}">
        <p14:creationId xmlns:p14="http://schemas.microsoft.com/office/powerpoint/2010/main" val="142231989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C57A73E-2F2D-5B4B-9829-8B62B9BA51EF}" type="slidenum">
              <a:rPr lang="en-US"/>
              <a:pPr>
                <a:defRPr/>
              </a:pPr>
              <a:t>‹#›</a:t>
            </a:fld>
            <a:endParaRPr lang="en-US"/>
          </a:p>
        </p:txBody>
      </p:sp>
    </p:spTree>
    <p:extLst>
      <p:ext uri="{BB962C8B-B14F-4D97-AF65-F5344CB8AC3E}">
        <p14:creationId xmlns:p14="http://schemas.microsoft.com/office/powerpoint/2010/main" val="290217234"/>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 Type="http://schemas.openxmlformats.org/officeDocument/2006/relationships/slideLayout" Target="../slideLayouts/slideLayout97.xml"/><Relationship Id="rId2"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08.xml"/><Relationship Id="rId12" Type="http://schemas.openxmlformats.org/officeDocument/2006/relationships/slideLayout" Target="../slideLayouts/slideLayout109.xml"/><Relationship Id="rId13" Type="http://schemas.openxmlformats.org/officeDocument/2006/relationships/theme" Target="../theme/theme11.xml"/><Relationship Id="rId14" Type="http://schemas.openxmlformats.org/officeDocument/2006/relationships/image" Target="../media/image2.jpeg"/><Relationship Id="rId1" Type="http://schemas.openxmlformats.org/officeDocument/2006/relationships/slideLayout" Target="../slideLayouts/slideLayout98.xml"/><Relationship Id="rId2" Type="http://schemas.openxmlformats.org/officeDocument/2006/relationships/slideLayout" Target="../slideLayouts/slideLayout99.xml"/><Relationship Id="rId3" Type="http://schemas.openxmlformats.org/officeDocument/2006/relationships/slideLayout" Target="../slideLayouts/slideLayout100.xml"/><Relationship Id="rId4" Type="http://schemas.openxmlformats.org/officeDocument/2006/relationships/slideLayout" Target="../slideLayouts/slideLayout101.xml"/><Relationship Id="rId5" Type="http://schemas.openxmlformats.org/officeDocument/2006/relationships/slideLayout" Target="../slideLayouts/slideLayout102.xml"/><Relationship Id="rId6" Type="http://schemas.openxmlformats.org/officeDocument/2006/relationships/slideLayout" Target="../slideLayouts/slideLayout103.xml"/><Relationship Id="rId7" Type="http://schemas.openxmlformats.org/officeDocument/2006/relationships/slideLayout" Target="../slideLayouts/slideLayout104.xml"/><Relationship Id="rId8" Type="http://schemas.openxmlformats.org/officeDocument/2006/relationships/slideLayout" Target="../slideLayouts/slideLayout105.xml"/><Relationship Id="rId9" Type="http://schemas.openxmlformats.org/officeDocument/2006/relationships/slideLayout" Target="../slideLayouts/slideLayout106.xml"/><Relationship Id="rId10" Type="http://schemas.openxmlformats.org/officeDocument/2006/relationships/slideLayout" Target="../slideLayouts/slideLayout107.xml"/></Relationships>
</file>

<file path=ppt/slideMasters/_rels/slideMaster12.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slideLayout" Target="../slideLayouts/slideLayout111.xml"/><Relationship Id="rId3"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22.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12.xml"/><Relationship Id="rId2" Type="http://schemas.openxmlformats.org/officeDocument/2006/relationships/slideLayout" Target="../slideLayouts/slideLayout113.xml"/><Relationship Id="rId3" Type="http://schemas.openxmlformats.org/officeDocument/2006/relationships/slideLayout" Target="../slideLayouts/slideLayout114.xml"/><Relationship Id="rId4" Type="http://schemas.openxmlformats.org/officeDocument/2006/relationships/slideLayout" Target="../slideLayouts/slideLayout115.xml"/><Relationship Id="rId5" Type="http://schemas.openxmlformats.org/officeDocument/2006/relationships/slideLayout" Target="../slideLayouts/slideLayout116.xml"/><Relationship Id="rId6" Type="http://schemas.openxmlformats.org/officeDocument/2006/relationships/slideLayout" Target="../slideLayouts/slideLayout117.xml"/><Relationship Id="rId7" Type="http://schemas.openxmlformats.org/officeDocument/2006/relationships/slideLayout" Target="../slideLayouts/slideLayout118.xml"/><Relationship Id="rId8" Type="http://schemas.openxmlformats.org/officeDocument/2006/relationships/slideLayout" Target="../slideLayouts/slideLayout119.xml"/><Relationship Id="rId9" Type="http://schemas.openxmlformats.org/officeDocument/2006/relationships/slideLayout" Target="../slideLayouts/slideLayout120.xml"/><Relationship Id="rId10" Type="http://schemas.openxmlformats.org/officeDocument/2006/relationships/slideLayout" Target="../slideLayouts/slideLayout121.xml"/></Relationships>
</file>

<file path=ppt/slideMasters/_rels/slideMaster14.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34.xml"/><Relationship Id="rId12" Type="http://schemas.openxmlformats.org/officeDocument/2006/relationships/theme" Target="../theme/theme15.xml"/><Relationship Id="rId1" Type="http://schemas.openxmlformats.org/officeDocument/2006/relationships/slideLayout" Target="../slideLayouts/slideLayout124.xml"/><Relationship Id="rId2" Type="http://schemas.openxmlformats.org/officeDocument/2006/relationships/slideLayout" Target="../slideLayouts/slideLayout125.xml"/><Relationship Id="rId3" Type="http://schemas.openxmlformats.org/officeDocument/2006/relationships/slideLayout" Target="../slideLayouts/slideLayout126.xml"/><Relationship Id="rId4" Type="http://schemas.openxmlformats.org/officeDocument/2006/relationships/slideLayout" Target="../slideLayouts/slideLayout127.xml"/><Relationship Id="rId5" Type="http://schemas.openxmlformats.org/officeDocument/2006/relationships/slideLayout" Target="../slideLayouts/slideLayout128.xml"/><Relationship Id="rId6" Type="http://schemas.openxmlformats.org/officeDocument/2006/relationships/slideLayout" Target="../slideLayouts/slideLayout129.xml"/><Relationship Id="rId7" Type="http://schemas.openxmlformats.org/officeDocument/2006/relationships/slideLayout" Target="../slideLayouts/slideLayout130.xml"/><Relationship Id="rId8" Type="http://schemas.openxmlformats.org/officeDocument/2006/relationships/slideLayout" Target="../slideLayouts/slideLayout131.xml"/><Relationship Id="rId9" Type="http://schemas.openxmlformats.org/officeDocument/2006/relationships/slideLayout" Target="../slideLayouts/slideLayout132.xml"/><Relationship Id="rId10" Type="http://schemas.openxmlformats.org/officeDocument/2006/relationships/slideLayout" Target="../slideLayouts/slideLayout133.xml"/></Relationships>
</file>

<file path=ppt/slideMasters/_rels/slideMaster16.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slideLayout" Target="../slideLayouts/slideLayout148.xml"/><Relationship Id="rId13" Type="http://schemas.openxmlformats.org/officeDocument/2006/relationships/slideLayout" Target="../slideLayouts/slideLayout149.xml"/><Relationship Id="rId14" Type="http://schemas.openxmlformats.org/officeDocument/2006/relationships/theme" Target="../theme/theme18.xml"/><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160.xml"/><Relationship Id="rId12" Type="http://schemas.openxmlformats.org/officeDocument/2006/relationships/theme" Target="../theme/theme19.xml"/><Relationship Id="rId1" Type="http://schemas.openxmlformats.org/officeDocument/2006/relationships/slideLayout" Target="../slideLayouts/slideLayout150.xml"/><Relationship Id="rId2" Type="http://schemas.openxmlformats.org/officeDocument/2006/relationships/slideLayout" Target="../slideLayouts/slideLayout151.xml"/><Relationship Id="rId3" Type="http://schemas.openxmlformats.org/officeDocument/2006/relationships/slideLayout" Target="../slideLayouts/slideLayout152.xml"/><Relationship Id="rId4" Type="http://schemas.openxmlformats.org/officeDocument/2006/relationships/slideLayout" Target="../slideLayouts/slideLayout153.xml"/><Relationship Id="rId5" Type="http://schemas.openxmlformats.org/officeDocument/2006/relationships/slideLayout" Target="../slideLayouts/slideLayout154.xml"/><Relationship Id="rId6" Type="http://schemas.openxmlformats.org/officeDocument/2006/relationships/slideLayout" Target="../slideLayouts/slideLayout155.xml"/><Relationship Id="rId7" Type="http://schemas.openxmlformats.org/officeDocument/2006/relationships/slideLayout" Target="../slideLayouts/slideLayout156.xml"/><Relationship Id="rId8" Type="http://schemas.openxmlformats.org/officeDocument/2006/relationships/slideLayout" Target="../slideLayouts/slideLayout157.xml"/><Relationship Id="rId9" Type="http://schemas.openxmlformats.org/officeDocument/2006/relationships/slideLayout" Target="../slideLayouts/slideLayout158.xml"/><Relationship Id="rId10" Type="http://schemas.openxmlformats.org/officeDocument/2006/relationships/slideLayout" Target="../slideLayouts/slideLayout159.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3" Type="http://schemas.openxmlformats.org/officeDocument/2006/relationships/slideLayout" Target="../slideLayouts/slideLayout163.xml"/><Relationship Id="rId4" Type="http://schemas.openxmlformats.org/officeDocument/2006/relationships/theme" Target="../theme/theme20.xml"/><Relationship Id="rId1" Type="http://schemas.openxmlformats.org/officeDocument/2006/relationships/slideLayout" Target="../slideLayouts/slideLayout161.xml"/><Relationship Id="rId2" Type="http://schemas.openxmlformats.org/officeDocument/2006/relationships/slideLayout" Target="../slideLayouts/slideLayout162.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174.xml"/><Relationship Id="rId12" Type="http://schemas.openxmlformats.org/officeDocument/2006/relationships/theme" Target="../theme/theme21.xml"/><Relationship Id="rId1" Type="http://schemas.openxmlformats.org/officeDocument/2006/relationships/slideLayout" Target="../slideLayouts/slideLayout164.xml"/><Relationship Id="rId2" Type="http://schemas.openxmlformats.org/officeDocument/2006/relationships/slideLayout" Target="../slideLayouts/slideLayout165.xml"/><Relationship Id="rId3" Type="http://schemas.openxmlformats.org/officeDocument/2006/relationships/slideLayout" Target="../slideLayouts/slideLayout166.xml"/><Relationship Id="rId4" Type="http://schemas.openxmlformats.org/officeDocument/2006/relationships/slideLayout" Target="../slideLayouts/slideLayout167.xml"/><Relationship Id="rId5" Type="http://schemas.openxmlformats.org/officeDocument/2006/relationships/slideLayout" Target="../slideLayouts/slideLayout168.xml"/><Relationship Id="rId6" Type="http://schemas.openxmlformats.org/officeDocument/2006/relationships/slideLayout" Target="../slideLayouts/slideLayout169.xml"/><Relationship Id="rId7" Type="http://schemas.openxmlformats.org/officeDocument/2006/relationships/slideLayout" Target="../slideLayouts/slideLayout170.xml"/><Relationship Id="rId8" Type="http://schemas.openxmlformats.org/officeDocument/2006/relationships/slideLayout" Target="../slideLayouts/slideLayout171.xml"/><Relationship Id="rId9" Type="http://schemas.openxmlformats.org/officeDocument/2006/relationships/slideLayout" Target="../slideLayouts/slideLayout172.xml"/><Relationship Id="rId10" Type="http://schemas.openxmlformats.org/officeDocument/2006/relationships/slideLayout" Target="../slideLayouts/slideLayout173.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185.xml"/><Relationship Id="rId12" Type="http://schemas.openxmlformats.org/officeDocument/2006/relationships/theme" Target="../theme/theme22.xml"/><Relationship Id="rId1" Type="http://schemas.openxmlformats.org/officeDocument/2006/relationships/slideLayout" Target="../slideLayouts/slideLayout175.xml"/><Relationship Id="rId2" Type="http://schemas.openxmlformats.org/officeDocument/2006/relationships/slideLayout" Target="../slideLayouts/slideLayout176.xml"/><Relationship Id="rId3" Type="http://schemas.openxmlformats.org/officeDocument/2006/relationships/slideLayout" Target="../slideLayouts/slideLayout177.xml"/><Relationship Id="rId4" Type="http://schemas.openxmlformats.org/officeDocument/2006/relationships/slideLayout" Target="../slideLayouts/slideLayout178.xml"/><Relationship Id="rId5" Type="http://schemas.openxmlformats.org/officeDocument/2006/relationships/slideLayout" Target="../slideLayouts/slideLayout179.xml"/><Relationship Id="rId6" Type="http://schemas.openxmlformats.org/officeDocument/2006/relationships/slideLayout" Target="../slideLayouts/slideLayout180.xml"/><Relationship Id="rId7" Type="http://schemas.openxmlformats.org/officeDocument/2006/relationships/slideLayout" Target="../slideLayouts/slideLayout181.xml"/><Relationship Id="rId8" Type="http://schemas.openxmlformats.org/officeDocument/2006/relationships/slideLayout" Target="../slideLayouts/slideLayout182.xml"/><Relationship Id="rId9" Type="http://schemas.openxmlformats.org/officeDocument/2006/relationships/slideLayout" Target="../slideLayouts/slideLayout183.xml"/><Relationship Id="rId10" Type="http://schemas.openxmlformats.org/officeDocument/2006/relationships/slideLayout" Target="../slideLayouts/slideLayout184.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196.xml"/><Relationship Id="rId12" Type="http://schemas.openxmlformats.org/officeDocument/2006/relationships/slideLayout" Target="../slideLayouts/slideLayout197.xml"/><Relationship Id="rId13" Type="http://schemas.openxmlformats.org/officeDocument/2006/relationships/slideLayout" Target="../slideLayouts/slideLayout198.xml"/><Relationship Id="rId14" Type="http://schemas.openxmlformats.org/officeDocument/2006/relationships/slideLayout" Target="../slideLayouts/slideLayout199.xml"/><Relationship Id="rId15" Type="http://schemas.openxmlformats.org/officeDocument/2006/relationships/theme" Target="../theme/theme23.xml"/><Relationship Id="rId1" Type="http://schemas.openxmlformats.org/officeDocument/2006/relationships/slideLayout" Target="../slideLayouts/slideLayout186.xml"/><Relationship Id="rId2" Type="http://schemas.openxmlformats.org/officeDocument/2006/relationships/slideLayout" Target="../slideLayouts/slideLayout187.xml"/><Relationship Id="rId3" Type="http://schemas.openxmlformats.org/officeDocument/2006/relationships/slideLayout" Target="../slideLayouts/slideLayout188.xml"/><Relationship Id="rId4" Type="http://schemas.openxmlformats.org/officeDocument/2006/relationships/slideLayout" Target="../slideLayouts/slideLayout189.xml"/><Relationship Id="rId5" Type="http://schemas.openxmlformats.org/officeDocument/2006/relationships/slideLayout" Target="../slideLayouts/slideLayout190.xml"/><Relationship Id="rId6" Type="http://schemas.openxmlformats.org/officeDocument/2006/relationships/slideLayout" Target="../slideLayouts/slideLayout191.xml"/><Relationship Id="rId7" Type="http://schemas.openxmlformats.org/officeDocument/2006/relationships/slideLayout" Target="../slideLayouts/slideLayout192.xml"/><Relationship Id="rId8" Type="http://schemas.openxmlformats.org/officeDocument/2006/relationships/slideLayout" Target="../slideLayouts/slideLayout193.xml"/><Relationship Id="rId9" Type="http://schemas.openxmlformats.org/officeDocument/2006/relationships/slideLayout" Target="../slideLayouts/slideLayout194.xml"/><Relationship Id="rId10" Type="http://schemas.openxmlformats.org/officeDocument/2006/relationships/slideLayout" Target="../slideLayouts/slideLayout195.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10.xml"/><Relationship Id="rId12" Type="http://schemas.openxmlformats.org/officeDocument/2006/relationships/slideLayout" Target="../slideLayouts/slideLayout211.xml"/><Relationship Id="rId13" Type="http://schemas.openxmlformats.org/officeDocument/2006/relationships/slideLayout" Target="../slideLayouts/slideLayout212.xml"/><Relationship Id="rId14" Type="http://schemas.openxmlformats.org/officeDocument/2006/relationships/theme" Target="../theme/theme24.xml"/><Relationship Id="rId1" Type="http://schemas.openxmlformats.org/officeDocument/2006/relationships/slideLayout" Target="../slideLayouts/slideLayout200.xml"/><Relationship Id="rId2" Type="http://schemas.openxmlformats.org/officeDocument/2006/relationships/slideLayout" Target="../slideLayouts/slideLayout201.xml"/><Relationship Id="rId3" Type="http://schemas.openxmlformats.org/officeDocument/2006/relationships/slideLayout" Target="../slideLayouts/slideLayout202.xml"/><Relationship Id="rId4" Type="http://schemas.openxmlformats.org/officeDocument/2006/relationships/slideLayout" Target="../slideLayouts/slideLayout203.xml"/><Relationship Id="rId5" Type="http://schemas.openxmlformats.org/officeDocument/2006/relationships/slideLayout" Target="../slideLayouts/slideLayout204.xml"/><Relationship Id="rId6" Type="http://schemas.openxmlformats.org/officeDocument/2006/relationships/slideLayout" Target="../slideLayouts/slideLayout205.xml"/><Relationship Id="rId7" Type="http://schemas.openxmlformats.org/officeDocument/2006/relationships/slideLayout" Target="../slideLayouts/slideLayout206.xml"/><Relationship Id="rId8" Type="http://schemas.openxmlformats.org/officeDocument/2006/relationships/slideLayout" Target="../slideLayouts/slideLayout207.xml"/><Relationship Id="rId9" Type="http://schemas.openxmlformats.org/officeDocument/2006/relationships/slideLayout" Target="../slideLayouts/slideLayout208.xml"/><Relationship Id="rId10" Type="http://schemas.openxmlformats.org/officeDocument/2006/relationships/slideLayout" Target="../slideLayouts/slideLayout209.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23.xml"/><Relationship Id="rId12" Type="http://schemas.openxmlformats.org/officeDocument/2006/relationships/slideLayout" Target="../slideLayouts/slideLayout224.xml"/><Relationship Id="rId13" Type="http://schemas.openxmlformats.org/officeDocument/2006/relationships/slideLayout" Target="../slideLayouts/slideLayout225.xml"/><Relationship Id="rId14" Type="http://schemas.openxmlformats.org/officeDocument/2006/relationships/slideLayout" Target="../slideLayouts/slideLayout226.xml"/><Relationship Id="rId15" Type="http://schemas.openxmlformats.org/officeDocument/2006/relationships/slideLayout" Target="../slideLayouts/slideLayout227.xml"/><Relationship Id="rId16" Type="http://schemas.openxmlformats.org/officeDocument/2006/relationships/theme" Target="../theme/theme25.xml"/><Relationship Id="rId1" Type="http://schemas.openxmlformats.org/officeDocument/2006/relationships/slideLayout" Target="../slideLayouts/slideLayout213.xml"/><Relationship Id="rId2" Type="http://schemas.openxmlformats.org/officeDocument/2006/relationships/slideLayout" Target="../slideLayouts/slideLayout214.xml"/><Relationship Id="rId3" Type="http://schemas.openxmlformats.org/officeDocument/2006/relationships/slideLayout" Target="../slideLayouts/slideLayout215.xml"/><Relationship Id="rId4" Type="http://schemas.openxmlformats.org/officeDocument/2006/relationships/slideLayout" Target="../slideLayouts/slideLayout216.xml"/><Relationship Id="rId5" Type="http://schemas.openxmlformats.org/officeDocument/2006/relationships/slideLayout" Target="../slideLayouts/slideLayout217.xml"/><Relationship Id="rId6" Type="http://schemas.openxmlformats.org/officeDocument/2006/relationships/slideLayout" Target="../slideLayouts/slideLayout218.xml"/><Relationship Id="rId7" Type="http://schemas.openxmlformats.org/officeDocument/2006/relationships/slideLayout" Target="../slideLayouts/slideLayout219.xml"/><Relationship Id="rId8" Type="http://schemas.openxmlformats.org/officeDocument/2006/relationships/slideLayout" Target="../slideLayouts/slideLayout220.xml"/><Relationship Id="rId9" Type="http://schemas.openxmlformats.org/officeDocument/2006/relationships/slideLayout" Target="../slideLayouts/slideLayout221.xml"/><Relationship Id="rId10" Type="http://schemas.openxmlformats.org/officeDocument/2006/relationships/slideLayout" Target="../slideLayouts/slideLayout222.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38.xml"/><Relationship Id="rId12" Type="http://schemas.openxmlformats.org/officeDocument/2006/relationships/slideLayout" Target="../slideLayouts/slideLayout239.xml"/><Relationship Id="rId13" Type="http://schemas.openxmlformats.org/officeDocument/2006/relationships/theme" Target="../theme/theme26.xml"/><Relationship Id="rId1" Type="http://schemas.openxmlformats.org/officeDocument/2006/relationships/slideLayout" Target="../slideLayouts/slideLayout228.xml"/><Relationship Id="rId2" Type="http://schemas.openxmlformats.org/officeDocument/2006/relationships/slideLayout" Target="../slideLayouts/slideLayout229.xml"/><Relationship Id="rId3" Type="http://schemas.openxmlformats.org/officeDocument/2006/relationships/slideLayout" Target="../slideLayouts/slideLayout230.xml"/><Relationship Id="rId4" Type="http://schemas.openxmlformats.org/officeDocument/2006/relationships/slideLayout" Target="../slideLayouts/slideLayout231.xml"/><Relationship Id="rId5" Type="http://schemas.openxmlformats.org/officeDocument/2006/relationships/slideLayout" Target="../slideLayouts/slideLayout232.xml"/><Relationship Id="rId6" Type="http://schemas.openxmlformats.org/officeDocument/2006/relationships/slideLayout" Target="../slideLayouts/slideLayout233.xml"/><Relationship Id="rId7" Type="http://schemas.openxmlformats.org/officeDocument/2006/relationships/slideLayout" Target="../slideLayouts/slideLayout234.xml"/><Relationship Id="rId8" Type="http://schemas.openxmlformats.org/officeDocument/2006/relationships/slideLayout" Target="../slideLayouts/slideLayout235.xml"/><Relationship Id="rId9" Type="http://schemas.openxmlformats.org/officeDocument/2006/relationships/slideLayout" Target="../slideLayouts/slideLayout236.xml"/><Relationship Id="rId10" Type="http://schemas.openxmlformats.org/officeDocument/2006/relationships/slideLayout" Target="../slideLayouts/slideLayout237.xml"/></Relationships>
</file>

<file path=ppt/slideMasters/_rels/slideMaster27.xml.rels><?xml version="1.0" encoding="UTF-8" standalone="yes"?>
<Relationships xmlns="http://schemas.openxmlformats.org/package/2006/relationships"><Relationship Id="rId1" Type="http://schemas.openxmlformats.org/officeDocument/2006/relationships/slideLayout" Target="../slideLayouts/slideLayout240.xml"/><Relationship Id="rId2"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251.xml"/><Relationship Id="rId12" Type="http://schemas.openxmlformats.org/officeDocument/2006/relationships/slideLayout" Target="../slideLayouts/slideLayout252.xml"/><Relationship Id="rId13" Type="http://schemas.openxmlformats.org/officeDocument/2006/relationships/theme" Target="../theme/theme28.xml"/><Relationship Id="rId1" Type="http://schemas.openxmlformats.org/officeDocument/2006/relationships/slideLayout" Target="../slideLayouts/slideLayout241.xml"/><Relationship Id="rId2" Type="http://schemas.openxmlformats.org/officeDocument/2006/relationships/slideLayout" Target="../slideLayouts/slideLayout242.xml"/><Relationship Id="rId3" Type="http://schemas.openxmlformats.org/officeDocument/2006/relationships/slideLayout" Target="../slideLayouts/slideLayout243.xml"/><Relationship Id="rId4" Type="http://schemas.openxmlformats.org/officeDocument/2006/relationships/slideLayout" Target="../slideLayouts/slideLayout244.xml"/><Relationship Id="rId5" Type="http://schemas.openxmlformats.org/officeDocument/2006/relationships/slideLayout" Target="../slideLayouts/slideLayout245.xml"/><Relationship Id="rId6" Type="http://schemas.openxmlformats.org/officeDocument/2006/relationships/slideLayout" Target="../slideLayouts/slideLayout246.xml"/><Relationship Id="rId7" Type="http://schemas.openxmlformats.org/officeDocument/2006/relationships/slideLayout" Target="../slideLayouts/slideLayout247.xml"/><Relationship Id="rId8" Type="http://schemas.openxmlformats.org/officeDocument/2006/relationships/slideLayout" Target="../slideLayouts/slideLayout248.xml"/><Relationship Id="rId9" Type="http://schemas.openxmlformats.org/officeDocument/2006/relationships/slideLayout" Target="../slideLayouts/slideLayout249.xml"/><Relationship Id="rId10" Type="http://schemas.openxmlformats.org/officeDocument/2006/relationships/slideLayout" Target="../slideLayouts/slideLayout250.xml"/></Relationships>
</file>

<file path=ppt/slideMasters/_rels/slideMaster29.xml.rels><?xml version="1.0" encoding="UTF-8" standalone="yes"?>
<Relationships xmlns="http://schemas.openxmlformats.org/package/2006/relationships"><Relationship Id="rId1" Type="http://schemas.openxmlformats.org/officeDocument/2006/relationships/slideLayout" Target="../slideLayouts/slideLayout253.xml"/><Relationship Id="rId2"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3.xml"/><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264.xml"/><Relationship Id="rId12" Type="http://schemas.openxmlformats.org/officeDocument/2006/relationships/theme" Target="../theme/theme30.xml"/><Relationship Id="rId1" Type="http://schemas.openxmlformats.org/officeDocument/2006/relationships/slideLayout" Target="../slideLayouts/slideLayout254.xml"/><Relationship Id="rId2" Type="http://schemas.openxmlformats.org/officeDocument/2006/relationships/slideLayout" Target="../slideLayouts/slideLayout255.xml"/><Relationship Id="rId3" Type="http://schemas.openxmlformats.org/officeDocument/2006/relationships/slideLayout" Target="../slideLayouts/slideLayout256.xml"/><Relationship Id="rId4" Type="http://schemas.openxmlformats.org/officeDocument/2006/relationships/slideLayout" Target="../slideLayouts/slideLayout257.xml"/><Relationship Id="rId5" Type="http://schemas.openxmlformats.org/officeDocument/2006/relationships/slideLayout" Target="../slideLayouts/slideLayout258.xml"/><Relationship Id="rId6" Type="http://schemas.openxmlformats.org/officeDocument/2006/relationships/slideLayout" Target="../slideLayouts/slideLayout259.xml"/><Relationship Id="rId7" Type="http://schemas.openxmlformats.org/officeDocument/2006/relationships/slideLayout" Target="../slideLayouts/slideLayout260.xml"/><Relationship Id="rId8" Type="http://schemas.openxmlformats.org/officeDocument/2006/relationships/slideLayout" Target="../slideLayouts/slideLayout261.xml"/><Relationship Id="rId9" Type="http://schemas.openxmlformats.org/officeDocument/2006/relationships/slideLayout" Target="../slideLayouts/slideLayout262.xml"/><Relationship Id="rId10" Type="http://schemas.openxmlformats.org/officeDocument/2006/relationships/slideLayout" Target="../slideLayouts/slideLayout26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275.xml"/><Relationship Id="rId12" Type="http://schemas.openxmlformats.org/officeDocument/2006/relationships/theme" Target="../theme/theme31.xml"/><Relationship Id="rId1" Type="http://schemas.openxmlformats.org/officeDocument/2006/relationships/slideLayout" Target="../slideLayouts/slideLayout265.xml"/><Relationship Id="rId2" Type="http://schemas.openxmlformats.org/officeDocument/2006/relationships/slideLayout" Target="../slideLayouts/slideLayout266.xml"/><Relationship Id="rId3" Type="http://schemas.openxmlformats.org/officeDocument/2006/relationships/slideLayout" Target="../slideLayouts/slideLayout267.xml"/><Relationship Id="rId4" Type="http://schemas.openxmlformats.org/officeDocument/2006/relationships/slideLayout" Target="../slideLayouts/slideLayout268.xml"/><Relationship Id="rId5" Type="http://schemas.openxmlformats.org/officeDocument/2006/relationships/slideLayout" Target="../slideLayouts/slideLayout269.xml"/><Relationship Id="rId6" Type="http://schemas.openxmlformats.org/officeDocument/2006/relationships/slideLayout" Target="../slideLayouts/slideLayout270.xml"/><Relationship Id="rId7" Type="http://schemas.openxmlformats.org/officeDocument/2006/relationships/slideLayout" Target="../slideLayouts/slideLayout271.xml"/><Relationship Id="rId8" Type="http://schemas.openxmlformats.org/officeDocument/2006/relationships/slideLayout" Target="../slideLayouts/slideLayout272.xml"/><Relationship Id="rId9" Type="http://schemas.openxmlformats.org/officeDocument/2006/relationships/slideLayout" Target="../slideLayouts/slideLayout273.xml"/><Relationship Id="rId10" Type="http://schemas.openxmlformats.org/officeDocument/2006/relationships/slideLayout" Target="../slideLayouts/slideLayout274.xml"/></Relationships>
</file>

<file path=ppt/slideMasters/_rels/slideMaster32.xml.rels><?xml version="1.0" encoding="UTF-8" standalone="yes"?>
<Relationships xmlns="http://schemas.openxmlformats.org/package/2006/relationships"><Relationship Id="rId1" Type="http://schemas.openxmlformats.org/officeDocument/2006/relationships/slideLayout" Target="../slideLayouts/slideLayout276.xml"/><Relationship Id="rId2"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1" Type="http://schemas.openxmlformats.org/officeDocument/2006/relationships/slideLayout" Target="../slideLayouts/slideLayout277.xml"/><Relationship Id="rId2"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1" Type="http://schemas.openxmlformats.org/officeDocument/2006/relationships/slideLayout" Target="../slideLayouts/slideLayout278.xml"/><Relationship Id="rId2"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289.xml"/><Relationship Id="rId12" Type="http://schemas.openxmlformats.org/officeDocument/2006/relationships/slideLayout" Target="../slideLayouts/slideLayout290.xml"/><Relationship Id="rId13" Type="http://schemas.openxmlformats.org/officeDocument/2006/relationships/slideLayout" Target="../slideLayouts/slideLayout291.xml"/><Relationship Id="rId14" Type="http://schemas.openxmlformats.org/officeDocument/2006/relationships/theme" Target="../theme/theme35.xml"/><Relationship Id="rId1" Type="http://schemas.openxmlformats.org/officeDocument/2006/relationships/slideLayout" Target="../slideLayouts/slideLayout279.xml"/><Relationship Id="rId2" Type="http://schemas.openxmlformats.org/officeDocument/2006/relationships/slideLayout" Target="../slideLayouts/slideLayout280.xml"/><Relationship Id="rId3" Type="http://schemas.openxmlformats.org/officeDocument/2006/relationships/slideLayout" Target="../slideLayouts/slideLayout281.xml"/><Relationship Id="rId4" Type="http://schemas.openxmlformats.org/officeDocument/2006/relationships/slideLayout" Target="../slideLayouts/slideLayout282.xml"/><Relationship Id="rId5" Type="http://schemas.openxmlformats.org/officeDocument/2006/relationships/slideLayout" Target="../slideLayouts/slideLayout283.xml"/><Relationship Id="rId6" Type="http://schemas.openxmlformats.org/officeDocument/2006/relationships/slideLayout" Target="../slideLayouts/slideLayout284.xml"/><Relationship Id="rId7" Type="http://schemas.openxmlformats.org/officeDocument/2006/relationships/slideLayout" Target="../slideLayouts/slideLayout285.xml"/><Relationship Id="rId8" Type="http://schemas.openxmlformats.org/officeDocument/2006/relationships/slideLayout" Target="../slideLayouts/slideLayout286.xml"/><Relationship Id="rId9" Type="http://schemas.openxmlformats.org/officeDocument/2006/relationships/slideLayout" Target="../slideLayouts/slideLayout287.xml"/><Relationship Id="rId10" Type="http://schemas.openxmlformats.org/officeDocument/2006/relationships/slideLayout" Target="../slideLayouts/slideLayout288.xml"/></Relationships>
</file>

<file path=ppt/slideMasters/_rels/slideMaster36.xml.rels><?xml version="1.0" encoding="UTF-8" standalone="yes"?>
<Relationships xmlns="http://schemas.openxmlformats.org/package/2006/relationships"><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 Id="rId11" Type="http://schemas.openxmlformats.org/officeDocument/2006/relationships/theme" Target="../theme/theme36.xml"/><Relationship Id="rId1" Type="http://schemas.openxmlformats.org/officeDocument/2006/relationships/slideLayout" Target="../slideLayouts/slideLayout292.xml"/><Relationship Id="rId2" Type="http://schemas.openxmlformats.org/officeDocument/2006/relationships/slideLayout" Target="../slideLayouts/slideLayout293.xml"/></Relationships>
</file>

<file path=ppt/slideMasters/_rels/slideMaster37.xml.rels><?xml version="1.0" encoding="UTF-8" standalone="yes"?>
<Relationships xmlns="http://schemas.openxmlformats.org/package/2006/relationships"><Relationship Id="rId1" Type="http://schemas.openxmlformats.org/officeDocument/2006/relationships/slideLayout" Target="../slideLayouts/slideLayout302.xml"/><Relationship Id="rId2"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theme" Target="../theme/theme38.xml"/><Relationship Id="rId3" Type="http://schemas.openxmlformats.org/officeDocument/2006/relationships/image" Target="../media/image3.emf"/></Relationships>
</file>

<file path=ppt/slideMasters/_rels/slideMaster39.xml.rels><?xml version="1.0" encoding="UTF-8" standalone="yes"?>
<Relationships xmlns="http://schemas.openxmlformats.org/package/2006/relationships"><Relationship Id="rId1" Type="http://schemas.openxmlformats.org/officeDocument/2006/relationships/slideLayout" Target="../slideLayouts/slideLayout304.xml"/><Relationship Id="rId2" Type="http://schemas.openxmlformats.org/officeDocument/2006/relationships/slideLayout" Target="../slideLayouts/slideLayout305.xml"/><Relationship Id="rId3"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slideLayout" Target="../slideLayouts/slideLayout46.xml"/><Relationship Id="rId13" Type="http://schemas.openxmlformats.org/officeDocument/2006/relationships/slideLayout" Target="../slideLayouts/slideLayout47.xml"/><Relationship Id="rId14" Type="http://schemas.openxmlformats.org/officeDocument/2006/relationships/theme" Target="../theme/theme4.xml"/><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316.xml"/><Relationship Id="rId12" Type="http://schemas.openxmlformats.org/officeDocument/2006/relationships/theme" Target="../theme/theme40.xml"/><Relationship Id="rId1" Type="http://schemas.openxmlformats.org/officeDocument/2006/relationships/slideLayout" Target="../slideLayouts/slideLayout306.xml"/><Relationship Id="rId2" Type="http://schemas.openxmlformats.org/officeDocument/2006/relationships/slideLayout" Target="../slideLayouts/slideLayout307.xml"/><Relationship Id="rId3" Type="http://schemas.openxmlformats.org/officeDocument/2006/relationships/slideLayout" Target="../slideLayouts/slideLayout308.xml"/><Relationship Id="rId4" Type="http://schemas.openxmlformats.org/officeDocument/2006/relationships/slideLayout" Target="../slideLayouts/slideLayout309.xml"/><Relationship Id="rId5" Type="http://schemas.openxmlformats.org/officeDocument/2006/relationships/slideLayout" Target="../slideLayouts/slideLayout310.xml"/><Relationship Id="rId6" Type="http://schemas.openxmlformats.org/officeDocument/2006/relationships/slideLayout" Target="../slideLayouts/slideLayout311.xml"/><Relationship Id="rId7" Type="http://schemas.openxmlformats.org/officeDocument/2006/relationships/slideLayout" Target="../slideLayouts/slideLayout312.xml"/><Relationship Id="rId8" Type="http://schemas.openxmlformats.org/officeDocument/2006/relationships/slideLayout" Target="../slideLayouts/slideLayout313.xml"/><Relationship Id="rId9" Type="http://schemas.openxmlformats.org/officeDocument/2006/relationships/slideLayout" Target="../slideLayouts/slideLayout314.xml"/><Relationship Id="rId10" Type="http://schemas.openxmlformats.org/officeDocument/2006/relationships/slideLayout" Target="../slideLayouts/slideLayout315.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327.xml"/><Relationship Id="rId12" Type="http://schemas.openxmlformats.org/officeDocument/2006/relationships/theme" Target="../theme/theme41.xml"/><Relationship Id="rId1" Type="http://schemas.openxmlformats.org/officeDocument/2006/relationships/slideLayout" Target="../slideLayouts/slideLayout317.xml"/><Relationship Id="rId2" Type="http://schemas.openxmlformats.org/officeDocument/2006/relationships/slideLayout" Target="../slideLayouts/slideLayout318.xml"/><Relationship Id="rId3" Type="http://schemas.openxmlformats.org/officeDocument/2006/relationships/slideLayout" Target="../slideLayouts/slideLayout319.xml"/><Relationship Id="rId4" Type="http://schemas.openxmlformats.org/officeDocument/2006/relationships/slideLayout" Target="../slideLayouts/slideLayout320.xml"/><Relationship Id="rId5" Type="http://schemas.openxmlformats.org/officeDocument/2006/relationships/slideLayout" Target="../slideLayouts/slideLayout321.xml"/><Relationship Id="rId6" Type="http://schemas.openxmlformats.org/officeDocument/2006/relationships/slideLayout" Target="../slideLayouts/slideLayout322.xml"/><Relationship Id="rId7" Type="http://schemas.openxmlformats.org/officeDocument/2006/relationships/slideLayout" Target="../slideLayouts/slideLayout323.xml"/><Relationship Id="rId8" Type="http://schemas.openxmlformats.org/officeDocument/2006/relationships/slideLayout" Target="../slideLayouts/slideLayout324.xml"/><Relationship Id="rId9" Type="http://schemas.openxmlformats.org/officeDocument/2006/relationships/slideLayout" Target="../slideLayouts/slideLayout325.xml"/><Relationship Id="rId10" Type="http://schemas.openxmlformats.org/officeDocument/2006/relationships/slideLayout" Target="../slideLayouts/slideLayout326.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338.xml"/><Relationship Id="rId12" Type="http://schemas.openxmlformats.org/officeDocument/2006/relationships/slideLayout" Target="../slideLayouts/slideLayout339.xml"/><Relationship Id="rId13" Type="http://schemas.openxmlformats.org/officeDocument/2006/relationships/theme" Target="../theme/theme42.xml"/><Relationship Id="rId14" Type="http://schemas.openxmlformats.org/officeDocument/2006/relationships/image" Target="../media/image2.jpeg"/><Relationship Id="rId1" Type="http://schemas.openxmlformats.org/officeDocument/2006/relationships/slideLayout" Target="../slideLayouts/slideLayout328.xml"/><Relationship Id="rId2" Type="http://schemas.openxmlformats.org/officeDocument/2006/relationships/slideLayout" Target="../slideLayouts/slideLayout329.xml"/><Relationship Id="rId3" Type="http://schemas.openxmlformats.org/officeDocument/2006/relationships/slideLayout" Target="../slideLayouts/slideLayout330.xml"/><Relationship Id="rId4" Type="http://schemas.openxmlformats.org/officeDocument/2006/relationships/slideLayout" Target="../slideLayouts/slideLayout331.xml"/><Relationship Id="rId5" Type="http://schemas.openxmlformats.org/officeDocument/2006/relationships/slideLayout" Target="../slideLayouts/slideLayout332.xml"/><Relationship Id="rId6" Type="http://schemas.openxmlformats.org/officeDocument/2006/relationships/slideLayout" Target="../slideLayouts/slideLayout333.xml"/><Relationship Id="rId7" Type="http://schemas.openxmlformats.org/officeDocument/2006/relationships/slideLayout" Target="../slideLayouts/slideLayout334.xml"/><Relationship Id="rId8" Type="http://schemas.openxmlformats.org/officeDocument/2006/relationships/slideLayout" Target="../slideLayouts/slideLayout335.xml"/><Relationship Id="rId9" Type="http://schemas.openxmlformats.org/officeDocument/2006/relationships/slideLayout" Target="../slideLayouts/slideLayout336.xml"/><Relationship Id="rId10" Type="http://schemas.openxmlformats.org/officeDocument/2006/relationships/slideLayout" Target="../slideLayouts/slideLayout337.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350.xml"/><Relationship Id="rId12" Type="http://schemas.openxmlformats.org/officeDocument/2006/relationships/slideLayout" Target="../slideLayouts/slideLayout351.xml"/><Relationship Id="rId13" Type="http://schemas.openxmlformats.org/officeDocument/2006/relationships/slideLayout" Target="../slideLayouts/slideLayout352.xml"/><Relationship Id="rId14" Type="http://schemas.openxmlformats.org/officeDocument/2006/relationships/theme" Target="../theme/theme43.xml"/><Relationship Id="rId1" Type="http://schemas.openxmlformats.org/officeDocument/2006/relationships/slideLayout" Target="../slideLayouts/slideLayout340.xml"/><Relationship Id="rId2" Type="http://schemas.openxmlformats.org/officeDocument/2006/relationships/slideLayout" Target="../slideLayouts/slideLayout341.xml"/><Relationship Id="rId3" Type="http://schemas.openxmlformats.org/officeDocument/2006/relationships/slideLayout" Target="../slideLayouts/slideLayout342.xml"/><Relationship Id="rId4" Type="http://schemas.openxmlformats.org/officeDocument/2006/relationships/slideLayout" Target="../slideLayouts/slideLayout343.xml"/><Relationship Id="rId5" Type="http://schemas.openxmlformats.org/officeDocument/2006/relationships/slideLayout" Target="../slideLayouts/slideLayout344.xml"/><Relationship Id="rId6" Type="http://schemas.openxmlformats.org/officeDocument/2006/relationships/slideLayout" Target="../slideLayouts/slideLayout345.xml"/><Relationship Id="rId7" Type="http://schemas.openxmlformats.org/officeDocument/2006/relationships/slideLayout" Target="../slideLayouts/slideLayout346.xml"/><Relationship Id="rId8" Type="http://schemas.openxmlformats.org/officeDocument/2006/relationships/slideLayout" Target="../slideLayouts/slideLayout347.xml"/><Relationship Id="rId9" Type="http://schemas.openxmlformats.org/officeDocument/2006/relationships/slideLayout" Target="../slideLayouts/slideLayout348.xml"/><Relationship Id="rId10" Type="http://schemas.openxmlformats.org/officeDocument/2006/relationships/slideLayout" Target="../slideLayouts/slideLayout349.xml"/></Relationships>
</file>

<file path=ppt/slideMasters/_rels/slideMaster44.xml.rels><?xml version="1.0" encoding="UTF-8" standalone="yes"?>
<Relationships xmlns="http://schemas.openxmlformats.org/package/2006/relationships"><Relationship Id="rId1" Type="http://schemas.openxmlformats.org/officeDocument/2006/relationships/slideLayout" Target="../slideLayouts/slideLayout353.xml"/><Relationship Id="rId2" Type="http://schemas.openxmlformats.org/officeDocument/2006/relationships/slideLayout" Target="../slideLayouts/slideLayout354.xml"/><Relationship Id="rId3"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365.xml"/><Relationship Id="rId12" Type="http://schemas.openxmlformats.org/officeDocument/2006/relationships/slideLayout" Target="../slideLayouts/slideLayout366.xml"/><Relationship Id="rId13" Type="http://schemas.openxmlformats.org/officeDocument/2006/relationships/slideLayout" Target="../slideLayouts/slideLayout367.xml"/><Relationship Id="rId14" Type="http://schemas.openxmlformats.org/officeDocument/2006/relationships/slideLayout" Target="../slideLayouts/slideLayout368.xml"/><Relationship Id="rId15" Type="http://schemas.openxmlformats.org/officeDocument/2006/relationships/slideLayout" Target="../slideLayouts/slideLayout369.xml"/><Relationship Id="rId16" Type="http://schemas.openxmlformats.org/officeDocument/2006/relationships/theme" Target="../theme/theme45.xml"/><Relationship Id="rId1" Type="http://schemas.openxmlformats.org/officeDocument/2006/relationships/slideLayout" Target="../slideLayouts/slideLayout355.xml"/><Relationship Id="rId2" Type="http://schemas.openxmlformats.org/officeDocument/2006/relationships/slideLayout" Target="../slideLayouts/slideLayout356.xml"/><Relationship Id="rId3" Type="http://schemas.openxmlformats.org/officeDocument/2006/relationships/slideLayout" Target="../slideLayouts/slideLayout357.xml"/><Relationship Id="rId4" Type="http://schemas.openxmlformats.org/officeDocument/2006/relationships/slideLayout" Target="../slideLayouts/slideLayout358.xml"/><Relationship Id="rId5" Type="http://schemas.openxmlformats.org/officeDocument/2006/relationships/slideLayout" Target="../slideLayouts/slideLayout359.xml"/><Relationship Id="rId6" Type="http://schemas.openxmlformats.org/officeDocument/2006/relationships/slideLayout" Target="../slideLayouts/slideLayout360.xml"/><Relationship Id="rId7" Type="http://schemas.openxmlformats.org/officeDocument/2006/relationships/slideLayout" Target="../slideLayouts/slideLayout361.xml"/><Relationship Id="rId8" Type="http://schemas.openxmlformats.org/officeDocument/2006/relationships/slideLayout" Target="../slideLayouts/slideLayout362.xml"/><Relationship Id="rId9" Type="http://schemas.openxmlformats.org/officeDocument/2006/relationships/slideLayout" Target="../slideLayouts/slideLayout363.xml"/><Relationship Id="rId10" Type="http://schemas.openxmlformats.org/officeDocument/2006/relationships/slideLayout" Target="../slideLayouts/slideLayout364.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380.xml"/><Relationship Id="rId12" Type="http://schemas.openxmlformats.org/officeDocument/2006/relationships/slideLayout" Target="../slideLayouts/slideLayout381.xml"/><Relationship Id="rId13" Type="http://schemas.openxmlformats.org/officeDocument/2006/relationships/slideLayout" Target="../slideLayouts/slideLayout382.xml"/><Relationship Id="rId14" Type="http://schemas.openxmlformats.org/officeDocument/2006/relationships/theme" Target="../theme/theme46.xml"/><Relationship Id="rId1" Type="http://schemas.openxmlformats.org/officeDocument/2006/relationships/slideLayout" Target="../slideLayouts/slideLayout370.xml"/><Relationship Id="rId2" Type="http://schemas.openxmlformats.org/officeDocument/2006/relationships/slideLayout" Target="../slideLayouts/slideLayout371.xml"/><Relationship Id="rId3" Type="http://schemas.openxmlformats.org/officeDocument/2006/relationships/slideLayout" Target="../slideLayouts/slideLayout372.xml"/><Relationship Id="rId4" Type="http://schemas.openxmlformats.org/officeDocument/2006/relationships/slideLayout" Target="../slideLayouts/slideLayout373.xml"/><Relationship Id="rId5" Type="http://schemas.openxmlformats.org/officeDocument/2006/relationships/slideLayout" Target="../slideLayouts/slideLayout374.xml"/><Relationship Id="rId6" Type="http://schemas.openxmlformats.org/officeDocument/2006/relationships/slideLayout" Target="../slideLayouts/slideLayout375.xml"/><Relationship Id="rId7" Type="http://schemas.openxmlformats.org/officeDocument/2006/relationships/slideLayout" Target="../slideLayouts/slideLayout376.xml"/><Relationship Id="rId8" Type="http://schemas.openxmlformats.org/officeDocument/2006/relationships/slideLayout" Target="../slideLayouts/slideLayout377.xml"/><Relationship Id="rId9" Type="http://schemas.openxmlformats.org/officeDocument/2006/relationships/slideLayout" Target="../slideLayouts/slideLayout378.xml"/><Relationship Id="rId10" Type="http://schemas.openxmlformats.org/officeDocument/2006/relationships/slideLayout" Target="../slideLayouts/slideLayout379.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393.xml"/><Relationship Id="rId12" Type="http://schemas.openxmlformats.org/officeDocument/2006/relationships/slideLayout" Target="../slideLayouts/slideLayout394.xml"/><Relationship Id="rId13" Type="http://schemas.openxmlformats.org/officeDocument/2006/relationships/theme" Target="../theme/theme47.xml"/><Relationship Id="rId1" Type="http://schemas.openxmlformats.org/officeDocument/2006/relationships/slideLayout" Target="../slideLayouts/slideLayout383.xml"/><Relationship Id="rId2" Type="http://schemas.openxmlformats.org/officeDocument/2006/relationships/slideLayout" Target="../slideLayouts/slideLayout384.xml"/><Relationship Id="rId3" Type="http://schemas.openxmlformats.org/officeDocument/2006/relationships/slideLayout" Target="../slideLayouts/slideLayout385.xml"/><Relationship Id="rId4" Type="http://schemas.openxmlformats.org/officeDocument/2006/relationships/slideLayout" Target="../slideLayouts/slideLayout386.xml"/><Relationship Id="rId5" Type="http://schemas.openxmlformats.org/officeDocument/2006/relationships/slideLayout" Target="../slideLayouts/slideLayout387.xml"/><Relationship Id="rId6" Type="http://schemas.openxmlformats.org/officeDocument/2006/relationships/slideLayout" Target="../slideLayouts/slideLayout388.xml"/><Relationship Id="rId7" Type="http://schemas.openxmlformats.org/officeDocument/2006/relationships/slideLayout" Target="../slideLayouts/slideLayout389.xml"/><Relationship Id="rId8" Type="http://schemas.openxmlformats.org/officeDocument/2006/relationships/slideLayout" Target="../slideLayouts/slideLayout390.xml"/><Relationship Id="rId9" Type="http://schemas.openxmlformats.org/officeDocument/2006/relationships/slideLayout" Target="../slideLayouts/slideLayout391.xml"/><Relationship Id="rId10" Type="http://schemas.openxmlformats.org/officeDocument/2006/relationships/slideLayout" Target="../slideLayouts/slideLayout392.xml"/></Relationships>
</file>

<file path=ppt/slideMasters/_rels/slideMaster48.xml.rels><?xml version="1.0" encoding="UTF-8" standalone="yes"?>
<Relationships xmlns="http://schemas.openxmlformats.org/package/2006/relationships"><Relationship Id="rId1" Type="http://schemas.openxmlformats.org/officeDocument/2006/relationships/slideLayout" Target="../slideLayouts/slideLayout395.xml"/><Relationship Id="rId2"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406.xml"/><Relationship Id="rId12" Type="http://schemas.openxmlformats.org/officeDocument/2006/relationships/slideLayout" Target="../slideLayouts/slideLayout407.xml"/><Relationship Id="rId13" Type="http://schemas.openxmlformats.org/officeDocument/2006/relationships/theme" Target="../theme/theme49.xml"/><Relationship Id="rId14" Type="http://schemas.openxmlformats.org/officeDocument/2006/relationships/image" Target="../media/image2.jpeg"/><Relationship Id="rId1" Type="http://schemas.openxmlformats.org/officeDocument/2006/relationships/slideLayout" Target="../slideLayouts/slideLayout396.xml"/><Relationship Id="rId2" Type="http://schemas.openxmlformats.org/officeDocument/2006/relationships/slideLayout" Target="../slideLayouts/slideLayout397.xml"/><Relationship Id="rId3" Type="http://schemas.openxmlformats.org/officeDocument/2006/relationships/slideLayout" Target="../slideLayouts/slideLayout398.xml"/><Relationship Id="rId4" Type="http://schemas.openxmlformats.org/officeDocument/2006/relationships/slideLayout" Target="../slideLayouts/slideLayout399.xml"/><Relationship Id="rId5" Type="http://schemas.openxmlformats.org/officeDocument/2006/relationships/slideLayout" Target="../slideLayouts/slideLayout400.xml"/><Relationship Id="rId6" Type="http://schemas.openxmlformats.org/officeDocument/2006/relationships/slideLayout" Target="../slideLayouts/slideLayout401.xml"/><Relationship Id="rId7" Type="http://schemas.openxmlformats.org/officeDocument/2006/relationships/slideLayout" Target="../slideLayouts/slideLayout402.xml"/><Relationship Id="rId8" Type="http://schemas.openxmlformats.org/officeDocument/2006/relationships/slideLayout" Target="../slideLayouts/slideLayout403.xml"/><Relationship Id="rId9" Type="http://schemas.openxmlformats.org/officeDocument/2006/relationships/slideLayout" Target="../slideLayouts/slideLayout404.xml"/><Relationship Id="rId10" Type="http://schemas.openxmlformats.org/officeDocument/2006/relationships/slideLayout" Target="../slideLayouts/slideLayout405.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58.xml"/><Relationship Id="rId12" Type="http://schemas.openxmlformats.org/officeDocument/2006/relationships/slideLayout" Target="../slideLayouts/slideLayout59.xml"/><Relationship Id="rId13" Type="http://schemas.openxmlformats.org/officeDocument/2006/relationships/theme" Target="../theme/theme5.xml"/><Relationship Id="rId1" Type="http://schemas.openxmlformats.org/officeDocument/2006/relationships/slideLayout" Target="../slideLayouts/slideLayout48.xml"/><Relationship Id="rId2" Type="http://schemas.openxmlformats.org/officeDocument/2006/relationships/slideLayout" Target="../slideLayouts/slideLayout49.xml"/><Relationship Id="rId3" Type="http://schemas.openxmlformats.org/officeDocument/2006/relationships/slideLayout" Target="../slideLayouts/slideLayout50.xml"/><Relationship Id="rId4" Type="http://schemas.openxmlformats.org/officeDocument/2006/relationships/slideLayout" Target="../slideLayouts/slideLayout51.xml"/><Relationship Id="rId5" Type="http://schemas.openxmlformats.org/officeDocument/2006/relationships/slideLayout" Target="../slideLayouts/slideLayout52.xml"/><Relationship Id="rId6" Type="http://schemas.openxmlformats.org/officeDocument/2006/relationships/slideLayout" Target="../slideLayouts/slideLayout53.xml"/><Relationship Id="rId7" Type="http://schemas.openxmlformats.org/officeDocument/2006/relationships/slideLayout" Target="../slideLayouts/slideLayout54.xml"/><Relationship Id="rId8" Type="http://schemas.openxmlformats.org/officeDocument/2006/relationships/slideLayout" Target="../slideLayouts/slideLayout55.xml"/><Relationship Id="rId9" Type="http://schemas.openxmlformats.org/officeDocument/2006/relationships/slideLayout" Target="../slideLayouts/slideLayout56.xml"/><Relationship Id="rId10" Type="http://schemas.openxmlformats.org/officeDocument/2006/relationships/slideLayout" Target="../slideLayouts/slideLayout57.xml"/></Relationships>
</file>

<file path=ppt/slideMasters/_rels/slideMaster50.xml.rels><?xml version="1.0" encoding="UTF-8" standalone="yes"?>
<Relationships xmlns="http://schemas.openxmlformats.org/package/2006/relationships"><Relationship Id="rId1" Type="http://schemas.openxmlformats.org/officeDocument/2006/relationships/slideLayout" Target="../slideLayouts/slideLayout408.xml"/><Relationship Id="rId2"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419.xml"/><Relationship Id="rId12" Type="http://schemas.openxmlformats.org/officeDocument/2006/relationships/slideLayout" Target="../slideLayouts/slideLayout420.xml"/><Relationship Id="rId13" Type="http://schemas.openxmlformats.org/officeDocument/2006/relationships/slideLayout" Target="../slideLayouts/slideLayout421.xml"/><Relationship Id="rId14" Type="http://schemas.openxmlformats.org/officeDocument/2006/relationships/theme" Target="../theme/theme51.xml"/><Relationship Id="rId1" Type="http://schemas.openxmlformats.org/officeDocument/2006/relationships/slideLayout" Target="../slideLayouts/slideLayout409.xml"/><Relationship Id="rId2" Type="http://schemas.openxmlformats.org/officeDocument/2006/relationships/slideLayout" Target="../slideLayouts/slideLayout410.xml"/><Relationship Id="rId3" Type="http://schemas.openxmlformats.org/officeDocument/2006/relationships/slideLayout" Target="../slideLayouts/slideLayout411.xml"/><Relationship Id="rId4" Type="http://schemas.openxmlformats.org/officeDocument/2006/relationships/slideLayout" Target="../slideLayouts/slideLayout412.xml"/><Relationship Id="rId5" Type="http://schemas.openxmlformats.org/officeDocument/2006/relationships/slideLayout" Target="../slideLayouts/slideLayout413.xml"/><Relationship Id="rId6" Type="http://schemas.openxmlformats.org/officeDocument/2006/relationships/slideLayout" Target="../slideLayouts/slideLayout414.xml"/><Relationship Id="rId7" Type="http://schemas.openxmlformats.org/officeDocument/2006/relationships/slideLayout" Target="../slideLayouts/slideLayout415.xml"/><Relationship Id="rId8" Type="http://schemas.openxmlformats.org/officeDocument/2006/relationships/slideLayout" Target="../slideLayouts/slideLayout416.xml"/><Relationship Id="rId9" Type="http://schemas.openxmlformats.org/officeDocument/2006/relationships/slideLayout" Target="../slideLayouts/slideLayout417.xml"/><Relationship Id="rId10" Type="http://schemas.openxmlformats.org/officeDocument/2006/relationships/slideLayout" Target="../slideLayouts/slideLayout418.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432.xml"/><Relationship Id="rId12" Type="http://schemas.openxmlformats.org/officeDocument/2006/relationships/slideLayout" Target="../slideLayouts/slideLayout433.xml"/><Relationship Id="rId13" Type="http://schemas.openxmlformats.org/officeDocument/2006/relationships/theme" Target="../theme/theme52.xml"/><Relationship Id="rId1" Type="http://schemas.openxmlformats.org/officeDocument/2006/relationships/slideLayout" Target="../slideLayouts/slideLayout422.xml"/><Relationship Id="rId2" Type="http://schemas.openxmlformats.org/officeDocument/2006/relationships/slideLayout" Target="../slideLayouts/slideLayout423.xml"/><Relationship Id="rId3" Type="http://schemas.openxmlformats.org/officeDocument/2006/relationships/slideLayout" Target="../slideLayouts/slideLayout424.xml"/><Relationship Id="rId4" Type="http://schemas.openxmlformats.org/officeDocument/2006/relationships/slideLayout" Target="../slideLayouts/slideLayout425.xml"/><Relationship Id="rId5" Type="http://schemas.openxmlformats.org/officeDocument/2006/relationships/slideLayout" Target="../slideLayouts/slideLayout426.xml"/><Relationship Id="rId6" Type="http://schemas.openxmlformats.org/officeDocument/2006/relationships/slideLayout" Target="../slideLayouts/slideLayout427.xml"/><Relationship Id="rId7" Type="http://schemas.openxmlformats.org/officeDocument/2006/relationships/slideLayout" Target="../slideLayouts/slideLayout428.xml"/><Relationship Id="rId8" Type="http://schemas.openxmlformats.org/officeDocument/2006/relationships/slideLayout" Target="../slideLayouts/slideLayout429.xml"/><Relationship Id="rId9" Type="http://schemas.openxmlformats.org/officeDocument/2006/relationships/slideLayout" Target="../slideLayouts/slideLayout430.xml"/><Relationship Id="rId10" Type="http://schemas.openxmlformats.org/officeDocument/2006/relationships/slideLayout" Target="../slideLayouts/slideLayout431.xml"/></Relationships>
</file>

<file path=ppt/slideMasters/_rels/slideMaster53.xml.rels><?xml version="1.0" encoding="UTF-8" standalone="yes"?>
<Relationships xmlns="http://schemas.openxmlformats.org/package/2006/relationships"><Relationship Id="rId1" Type="http://schemas.openxmlformats.org/officeDocument/2006/relationships/slideLayout" Target="../slideLayouts/slideLayout434.xml"/><Relationship Id="rId2" Type="http://schemas.openxmlformats.org/officeDocument/2006/relationships/theme" Target="../theme/theme53.xml"/><Relationship Id="rId3" Type="http://schemas.openxmlformats.org/officeDocument/2006/relationships/image" Target="../media/image4.jpeg"/></Relationships>
</file>

<file path=ppt/slideMasters/_rels/slideMaster54.xml.rels><?xml version="1.0" encoding="UTF-8" standalone="yes"?>
<Relationships xmlns="http://schemas.openxmlformats.org/package/2006/relationships"><Relationship Id="rId1" Type="http://schemas.openxmlformats.org/officeDocument/2006/relationships/slideLayout" Target="../slideLayouts/slideLayout435.xml"/><Relationship Id="rId2"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slideLayout" Target="../slideLayouts/slideLayout447.xml"/><Relationship Id="rId13" Type="http://schemas.openxmlformats.org/officeDocument/2006/relationships/slideLayout" Target="../slideLayouts/slideLayout448.xml"/><Relationship Id="rId14" Type="http://schemas.openxmlformats.org/officeDocument/2006/relationships/theme" Target="../theme/theme55.xml"/><Relationship Id="rId15" Type="http://schemas.openxmlformats.org/officeDocument/2006/relationships/image" Target="../media/image5.jpe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459.xml"/><Relationship Id="rId12" Type="http://schemas.openxmlformats.org/officeDocument/2006/relationships/slideLayout" Target="../slideLayouts/slideLayout460.xml"/><Relationship Id="rId13" Type="http://schemas.openxmlformats.org/officeDocument/2006/relationships/slideLayout" Target="../slideLayouts/slideLayout461.xml"/><Relationship Id="rId14" Type="http://schemas.openxmlformats.org/officeDocument/2006/relationships/theme" Target="../theme/theme56.xml"/><Relationship Id="rId1" Type="http://schemas.openxmlformats.org/officeDocument/2006/relationships/slideLayout" Target="../slideLayouts/slideLayout449.xml"/><Relationship Id="rId2" Type="http://schemas.openxmlformats.org/officeDocument/2006/relationships/slideLayout" Target="../slideLayouts/slideLayout450.xml"/><Relationship Id="rId3" Type="http://schemas.openxmlformats.org/officeDocument/2006/relationships/slideLayout" Target="../slideLayouts/slideLayout451.xml"/><Relationship Id="rId4" Type="http://schemas.openxmlformats.org/officeDocument/2006/relationships/slideLayout" Target="../slideLayouts/slideLayout452.xml"/><Relationship Id="rId5" Type="http://schemas.openxmlformats.org/officeDocument/2006/relationships/slideLayout" Target="../slideLayouts/slideLayout453.xml"/><Relationship Id="rId6" Type="http://schemas.openxmlformats.org/officeDocument/2006/relationships/slideLayout" Target="../slideLayouts/slideLayout454.xml"/><Relationship Id="rId7" Type="http://schemas.openxmlformats.org/officeDocument/2006/relationships/slideLayout" Target="../slideLayouts/slideLayout455.xml"/><Relationship Id="rId8" Type="http://schemas.openxmlformats.org/officeDocument/2006/relationships/slideLayout" Target="../slideLayouts/slideLayout456.xml"/><Relationship Id="rId9" Type="http://schemas.openxmlformats.org/officeDocument/2006/relationships/slideLayout" Target="../slideLayouts/slideLayout457.xml"/><Relationship Id="rId10" Type="http://schemas.openxmlformats.org/officeDocument/2006/relationships/slideLayout" Target="../slideLayouts/slideLayout458.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472.xml"/><Relationship Id="rId12" Type="http://schemas.openxmlformats.org/officeDocument/2006/relationships/slideLayout" Target="../slideLayouts/slideLayout473.xml"/><Relationship Id="rId13" Type="http://schemas.openxmlformats.org/officeDocument/2006/relationships/slideLayout" Target="../slideLayouts/slideLayout474.xml"/><Relationship Id="rId14" Type="http://schemas.openxmlformats.org/officeDocument/2006/relationships/theme" Target="../theme/theme57.xml"/><Relationship Id="rId1" Type="http://schemas.openxmlformats.org/officeDocument/2006/relationships/slideLayout" Target="../slideLayouts/slideLayout462.xml"/><Relationship Id="rId2" Type="http://schemas.openxmlformats.org/officeDocument/2006/relationships/slideLayout" Target="../slideLayouts/slideLayout463.xml"/><Relationship Id="rId3" Type="http://schemas.openxmlformats.org/officeDocument/2006/relationships/slideLayout" Target="../slideLayouts/slideLayout464.xml"/><Relationship Id="rId4" Type="http://schemas.openxmlformats.org/officeDocument/2006/relationships/slideLayout" Target="../slideLayouts/slideLayout465.xml"/><Relationship Id="rId5" Type="http://schemas.openxmlformats.org/officeDocument/2006/relationships/slideLayout" Target="../slideLayouts/slideLayout466.xml"/><Relationship Id="rId6" Type="http://schemas.openxmlformats.org/officeDocument/2006/relationships/slideLayout" Target="../slideLayouts/slideLayout467.xml"/><Relationship Id="rId7" Type="http://schemas.openxmlformats.org/officeDocument/2006/relationships/slideLayout" Target="../slideLayouts/slideLayout468.xml"/><Relationship Id="rId8" Type="http://schemas.openxmlformats.org/officeDocument/2006/relationships/slideLayout" Target="../slideLayouts/slideLayout469.xml"/><Relationship Id="rId9" Type="http://schemas.openxmlformats.org/officeDocument/2006/relationships/slideLayout" Target="../slideLayouts/slideLayout470.xml"/><Relationship Id="rId10" Type="http://schemas.openxmlformats.org/officeDocument/2006/relationships/slideLayout" Target="../slideLayouts/slideLayout47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485.xml"/><Relationship Id="rId12" Type="http://schemas.openxmlformats.org/officeDocument/2006/relationships/slideLayout" Target="../slideLayouts/slideLayout486.xml"/><Relationship Id="rId13" Type="http://schemas.openxmlformats.org/officeDocument/2006/relationships/slideLayout" Target="../slideLayouts/slideLayout487.xml"/><Relationship Id="rId14" Type="http://schemas.openxmlformats.org/officeDocument/2006/relationships/slideLayout" Target="../slideLayouts/slideLayout488.xml"/><Relationship Id="rId15" Type="http://schemas.openxmlformats.org/officeDocument/2006/relationships/slideLayout" Target="../slideLayouts/slideLayout489.xml"/><Relationship Id="rId16" Type="http://schemas.openxmlformats.org/officeDocument/2006/relationships/theme" Target="../theme/theme58.xml"/><Relationship Id="rId1" Type="http://schemas.openxmlformats.org/officeDocument/2006/relationships/slideLayout" Target="../slideLayouts/slideLayout475.xml"/><Relationship Id="rId2" Type="http://schemas.openxmlformats.org/officeDocument/2006/relationships/slideLayout" Target="../slideLayouts/slideLayout476.xml"/><Relationship Id="rId3" Type="http://schemas.openxmlformats.org/officeDocument/2006/relationships/slideLayout" Target="../slideLayouts/slideLayout477.xml"/><Relationship Id="rId4" Type="http://schemas.openxmlformats.org/officeDocument/2006/relationships/slideLayout" Target="../slideLayouts/slideLayout478.xml"/><Relationship Id="rId5" Type="http://schemas.openxmlformats.org/officeDocument/2006/relationships/slideLayout" Target="../slideLayouts/slideLayout479.xml"/><Relationship Id="rId6" Type="http://schemas.openxmlformats.org/officeDocument/2006/relationships/slideLayout" Target="../slideLayouts/slideLayout480.xml"/><Relationship Id="rId7" Type="http://schemas.openxmlformats.org/officeDocument/2006/relationships/slideLayout" Target="../slideLayouts/slideLayout481.xml"/><Relationship Id="rId8" Type="http://schemas.openxmlformats.org/officeDocument/2006/relationships/slideLayout" Target="../slideLayouts/slideLayout482.xml"/><Relationship Id="rId9" Type="http://schemas.openxmlformats.org/officeDocument/2006/relationships/slideLayout" Target="../slideLayouts/slideLayout483.xml"/><Relationship Id="rId10" Type="http://schemas.openxmlformats.org/officeDocument/2006/relationships/slideLayout" Target="../slideLayouts/slideLayout484.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500.xml"/><Relationship Id="rId12" Type="http://schemas.openxmlformats.org/officeDocument/2006/relationships/slideLayout" Target="../slideLayouts/slideLayout501.xml"/><Relationship Id="rId13" Type="http://schemas.openxmlformats.org/officeDocument/2006/relationships/slideLayout" Target="../slideLayouts/slideLayout502.xml"/><Relationship Id="rId14" Type="http://schemas.openxmlformats.org/officeDocument/2006/relationships/slideLayout" Target="../slideLayouts/slideLayout503.xml"/><Relationship Id="rId15" Type="http://schemas.openxmlformats.org/officeDocument/2006/relationships/slideLayout" Target="../slideLayouts/slideLayout504.xml"/><Relationship Id="rId16" Type="http://schemas.openxmlformats.org/officeDocument/2006/relationships/theme" Target="../theme/theme59.xml"/><Relationship Id="rId1" Type="http://schemas.openxmlformats.org/officeDocument/2006/relationships/slideLayout" Target="../slideLayouts/slideLayout490.xml"/><Relationship Id="rId2" Type="http://schemas.openxmlformats.org/officeDocument/2006/relationships/slideLayout" Target="../slideLayouts/slideLayout491.xml"/><Relationship Id="rId3" Type="http://schemas.openxmlformats.org/officeDocument/2006/relationships/slideLayout" Target="../slideLayouts/slideLayout492.xml"/><Relationship Id="rId4" Type="http://schemas.openxmlformats.org/officeDocument/2006/relationships/slideLayout" Target="../slideLayouts/slideLayout493.xml"/><Relationship Id="rId5" Type="http://schemas.openxmlformats.org/officeDocument/2006/relationships/slideLayout" Target="../slideLayouts/slideLayout494.xml"/><Relationship Id="rId6" Type="http://schemas.openxmlformats.org/officeDocument/2006/relationships/slideLayout" Target="../slideLayouts/slideLayout495.xml"/><Relationship Id="rId7" Type="http://schemas.openxmlformats.org/officeDocument/2006/relationships/slideLayout" Target="../slideLayouts/slideLayout496.xml"/><Relationship Id="rId8" Type="http://schemas.openxmlformats.org/officeDocument/2006/relationships/slideLayout" Target="../slideLayouts/slideLayout497.xml"/><Relationship Id="rId9" Type="http://schemas.openxmlformats.org/officeDocument/2006/relationships/slideLayout" Target="../slideLayouts/slideLayout498.xml"/><Relationship Id="rId10" Type="http://schemas.openxmlformats.org/officeDocument/2006/relationships/slideLayout" Target="../slideLayouts/slideLayout499.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70.xml"/><Relationship Id="rId12" Type="http://schemas.openxmlformats.org/officeDocument/2006/relationships/theme" Target="../theme/theme6.xml"/><Relationship Id="rId1" Type="http://schemas.openxmlformats.org/officeDocument/2006/relationships/slideLayout" Target="../slideLayouts/slideLayout60.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5" Type="http://schemas.openxmlformats.org/officeDocument/2006/relationships/slideLayout" Target="../slideLayouts/slideLayout64.xml"/><Relationship Id="rId6" Type="http://schemas.openxmlformats.org/officeDocument/2006/relationships/slideLayout" Target="../slideLayouts/slideLayout65.xml"/><Relationship Id="rId7" Type="http://schemas.openxmlformats.org/officeDocument/2006/relationships/slideLayout" Target="../slideLayouts/slideLayout66.xml"/><Relationship Id="rId8" Type="http://schemas.openxmlformats.org/officeDocument/2006/relationships/slideLayout" Target="../slideLayouts/slideLayout67.xml"/><Relationship Id="rId9" Type="http://schemas.openxmlformats.org/officeDocument/2006/relationships/slideLayout" Target="../slideLayouts/slideLayout68.xml"/><Relationship Id="rId10" Type="http://schemas.openxmlformats.org/officeDocument/2006/relationships/slideLayout" Target="../slideLayouts/slideLayout69.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515.xml"/><Relationship Id="rId12" Type="http://schemas.openxmlformats.org/officeDocument/2006/relationships/slideLayout" Target="../slideLayouts/slideLayout516.xml"/><Relationship Id="rId13" Type="http://schemas.openxmlformats.org/officeDocument/2006/relationships/slideLayout" Target="../slideLayouts/slideLayout517.xml"/><Relationship Id="rId14" Type="http://schemas.openxmlformats.org/officeDocument/2006/relationships/theme" Target="../theme/theme60.xml"/><Relationship Id="rId1" Type="http://schemas.openxmlformats.org/officeDocument/2006/relationships/slideLayout" Target="../slideLayouts/slideLayout505.xml"/><Relationship Id="rId2" Type="http://schemas.openxmlformats.org/officeDocument/2006/relationships/slideLayout" Target="../slideLayouts/slideLayout506.xml"/><Relationship Id="rId3" Type="http://schemas.openxmlformats.org/officeDocument/2006/relationships/slideLayout" Target="../slideLayouts/slideLayout507.xml"/><Relationship Id="rId4" Type="http://schemas.openxmlformats.org/officeDocument/2006/relationships/slideLayout" Target="../slideLayouts/slideLayout508.xml"/><Relationship Id="rId5" Type="http://schemas.openxmlformats.org/officeDocument/2006/relationships/slideLayout" Target="../slideLayouts/slideLayout509.xml"/><Relationship Id="rId6" Type="http://schemas.openxmlformats.org/officeDocument/2006/relationships/slideLayout" Target="../slideLayouts/slideLayout510.xml"/><Relationship Id="rId7" Type="http://schemas.openxmlformats.org/officeDocument/2006/relationships/slideLayout" Target="../slideLayouts/slideLayout511.xml"/><Relationship Id="rId8" Type="http://schemas.openxmlformats.org/officeDocument/2006/relationships/slideLayout" Target="../slideLayouts/slideLayout512.xml"/><Relationship Id="rId9" Type="http://schemas.openxmlformats.org/officeDocument/2006/relationships/slideLayout" Target="../slideLayouts/slideLayout513.xml"/><Relationship Id="rId10" Type="http://schemas.openxmlformats.org/officeDocument/2006/relationships/slideLayout" Target="../slideLayouts/slideLayout51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528.xml"/><Relationship Id="rId12" Type="http://schemas.openxmlformats.org/officeDocument/2006/relationships/slideLayout" Target="../slideLayouts/slideLayout529.xml"/><Relationship Id="rId13" Type="http://schemas.openxmlformats.org/officeDocument/2006/relationships/theme" Target="../theme/theme61.xml"/><Relationship Id="rId1" Type="http://schemas.openxmlformats.org/officeDocument/2006/relationships/slideLayout" Target="../slideLayouts/slideLayout518.xml"/><Relationship Id="rId2" Type="http://schemas.openxmlformats.org/officeDocument/2006/relationships/slideLayout" Target="../slideLayouts/slideLayout519.xml"/><Relationship Id="rId3" Type="http://schemas.openxmlformats.org/officeDocument/2006/relationships/slideLayout" Target="../slideLayouts/slideLayout520.xml"/><Relationship Id="rId4" Type="http://schemas.openxmlformats.org/officeDocument/2006/relationships/slideLayout" Target="../slideLayouts/slideLayout521.xml"/><Relationship Id="rId5" Type="http://schemas.openxmlformats.org/officeDocument/2006/relationships/slideLayout" Target="../slideLayouts/slideLayout522.xml"/><Relationship Id="rId6" Type="http://schemas.openxmlformats.org/officeDocument/2006/relationships/slideLayout" Target="../slideLayouts/slideLayout523.xml"/><Relationship Id="rId7" Type="http://schemas.openxmlformats.org/officeDocument/2006/relationships/slideLayout" Target="../slideLayouts/slideLayout524.xml"/><Relationship Id="rId8" Type="http://schemas.openxmlformats.org/officeDocument/2006/relationships/slideLayout" Target="../slideLayouts/slideLayout525.xml"/><Relationship Id="rId9" Type="http://schemas.openxmlformats.org/officeDocument/2006/relationships/slideLayout" Target="../slideLayouts/slideLayout526.xml"/><Relationship Id="rId10" Type="http://schemas.openxmlformats.org/officeDocument/2006/relationships/slideLayout" Target="../slideLayouts/slideLayout527.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540.xml"/><Relationship Id="rId12" Type="http://schemas.openxmlformats.org/officeDocument/2006/relationships/slideLayout" Target="../slideLayouts/slideLayout541.xml"/><Relationship Id="rId13" Type="http://schemas.openxmlformats.org/officeDocument/2006/relationships/slideLayout" Target="../slideLayouts/slideLayout542.xml"/><Relationship Id="rId14" Type="http://schemas.openxmlformats.org/officeDocument/2006/relationships/slideLayout" Target="../slideLayouts/slideLayout543.xml"/><Relationship Id="rId15" Type="http://schemas.openxmlformats.org/officeDocument/2006/relationships/theme" Target="../theme/theme62.xml"/><Relationship Id="rId1" Type="http://schemas.openxmlformats.org/officeDocument/2006/relationships/slideLayout" Target="../slideLayouts/slideLayout530.xml"/><Relationship Id="rId2" Type="http://schemas.openxmlformats.org/officeDocument/2006/relationships/slideLayout" Target="../slideLayouts/slideLayout531.xml"/><Relationship Id="rId3" Type="http://schemas.openxmlformats.org/officeDocument/2006/relationships/slideLayout" Target="../slideLayouts/slideLayout532.xml"/><Relationship Id="rId4" Type="http://schemas.openxmlformats.org/officeDocument/2006/relationships/slideLayout" Target="../slideLayouts/slideLayout533.xml"/><Relationship Id="rId5" Type="http://schemas.openxmlformats.org/officeDocument/2006/relationships/slideLayout" Target="../slideLayouts/slideLayout534.xml"/><Relationship Id="rId6" Type="http://schemas.openxmlformats.org/officeDocument/2006/relationships/slideLayout" Target="../slideLayouts/slideLayout535.xml"/><Relationship Id="rId7" Type="http://schemas.openxmlformats.org/officeDocument/2006/relationships/slideLayout" Target="../slideLayouts/slideLayout536.xml"/><Relationship Id="rId8" Type="http://schemas.openxmlformats.org/officeDocument/2006/relationships/slideLayout" Target="../slideLayouts/slideLayout537.xml"/><Relationship Id="rId9" Type="http://schemas.openxmlformats.org/officeDocument/2006/relationships/slideLayout" Target="../slideLayouts/slideLayout538.xml"/><Relationship Id="rId10" Type="http://schemas.openxmlformats.org/officeDocument/2006/relationships/slideLayout" Target="../slideLayouts/slideLayout539.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81.xml"/><Relationship Id="rId12" Type="http://schemas.openxmlformats.org/officeDocument/2006/relationships/slideLayout" Target="../slideLayouts/slideLayout82.xml"/><Relationship Id="rId13" Type="http://schemas.openxmlformats.org/officeDocument/2006/relationships/slideLayout" Target="../slideLayouts/slideLayout83.xml"/><Relationship Id="rId14" Type="http://schemas.openxmlformats.org/officeDocument/2006/relationships/slideLayout" Target="../slideLayouts/slideLayout84.xml"/><Relationship Id="rId15" Type="http://schemas.openxmlformats.org/officeDocument/2006/relationships/theme" Target="../theme/theme7.xml"/><Relationship Id="rId1" Type="http://schemas.openxmlformats.org/officeDocument/2006/relationships/slideLayout" Target="../slideLayouts/slideLayout71.xml"/><Relationship Id="rId2" Type="http://schemas.openxmlformats.org/officeDocument/2006/relationships/slideLayout" Target="../slideLayouts/slideLayout72.xml"/><Relationship Id="rId3" Type="http://schemas.openxmlformats.org/officeDocument/2006/relationships/slideLayout" Target="../slideLayouts/slideLayout73.xml"/><Relationship Id="rId4" Type="http://schemas.openxmlformats.org/officeDocument/2006/relationships/slideLayout" Target="../slideLayouts/slideLayout74.xml"/><Relationship Id="rId5" Type="http://schemas.openxmlformats.org/officeDocument/2006/relationships/slideLayout" Target="../slideLayouts/slideLayout75.xml"/><Relationship Id="rId6" Type="http://schemas.openxmlformats.org/officeDocument/2006/relationships/slideLayout" Target="../slideLayouts/slideLayout76.xml"/><Relationship Id="rId7" Type="http://schemas.openxmlformats.org/officeDocument/2006/relationships/slideLayout" Target="../slideLayouts/slideLayout77.xml"/><Relationship Id="rId8" Type="http://schemas.openxmlformats.org/officeDocument/2006/relationships/slideLayout" Target="../slideLayouts/slideLayout78.xml"/><Relationship Id="rId9" Type="http://schemas.openxmlformats.org/officeDocument/2006/relationships/slideLayout" Target="../slideLayouts/slideLayout79.xml"/><Relationship Id="rId10" Type="http://schemas.openxmlformats.org/officeDocument/2006/relationships/slideLayout" Target="../slideLayouts/slideLayout80.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95.xml"/><Relationship Id="rId12" Type="http://schemas.openxmlformats.org/officeDocument/2006/relationships/theme" Target="../theme/theme8.xml"/><Relationship Id="rId1" Type="http://schemas.openxmlformats.org/officeDocument/2006/relationships/slideLayout" Target="../slideLayouts/slideLayout85.xml"/><Relationship Id="rId2" Type="http://schemas.openxmlformats.org/officeDocument/2006/relationships/slideLayout" Target="../slideLayouts/slideLayout86.xml"/><Relationship Id="rId3" Type="http://schemas.openxmlformats.org/officeDocument/2006/relationships/slideLayout" Target="../slideLayouts/slideLayout87.xml"/><Relationship Id="rId4" Type="http://schemas.openxmlformats.org/officeDocument/2006/relationships/slideLayout" Target="../slideLayouts/slideLayout88.xml"/><Relationship Id="rId5" Type="http://schemas.openxmlformats.org/officeDocument/2006/relationships/slideLayout" Target="../slideLayouts/slideLayout89.xml"/><Relationship Id="rId6" Type="http://schemas.openxmlformats.org/officeDocument/2006/relationships/slideLayout" Target="../slideLayouts/slideLayout90.xml"/><Relationship Id="rId7" Type="http://schemas.openxmlformats.org/officeDocument/2006/relationships/slideLayout" Target="../slideLayouts/slideLayout91.xml"/><Relationship Id="rId8" Type="http://schemas.openxmlformats.org/officeDocument/2006/relationships/slideLayout" Target="../slideLayouts/slideLayout92.xml"/><Relationship Id="rId9" Type="http://schemas.openxmlformats.org/officeDocument/2006/relationships/slideLayout" Target="../slideLayouts/slideLayout93.xml"/><Relationship Id="rId10" Type="http://schemas.openxmlformats.org/officeDocument/2006/relationships/slideLayout" Target="../slideLayouts/slideLayout94.xml"/></Relationships>
</file>

<file path=ppt/slideMasters/_rels/slideMaster9.xml.rels><?xml version="1.0" encoding="UTF-8" standalone="yes"?>
<Relationships xmlns="http://schemas.openxmlformats.org/package/2006/relationships"><Relationship Id="rId1" Type="http://schemas.openxmlformats.org/officeDocument/2006/relationships/slideLayout" Target="../slideLayouts/slideLayout96.xml"/><Relationship Id="rId2"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a:defRPr/>
            </a:pPr>
            <a:fld id="{E16F5360-5917-5A49-97EC-109EB816116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040" r:id="rId1"/>
    <p:sldLayoutId id="2147485041" r:id="rId2"/>
    <p:sldLayoutId id="2147485042" r:id="rId3"/>
    <p:sldLayoutId id="2147485043" r:id="rId4"/>
    <p:sldLayoutId id="2147485044" r:id="rId5"/>
    <p:sldLayoutId id="2147485045" r:id="rId6"/>
    <p:sldLayoutId id="2147485046" r:id="rId7"/>
    <p:sldLayoutId id="2147485047" r:id="rId8"/>
    <p:sldLayoutId id="2147485048" r:id="rId9"/>
    <p:sldLayoutId id="2147485049" r:id="rId10"/>
    <p:sldLayoutId id="214748505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6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41237C45-63A7-5749-BAC6-ECE0E4AEC947}" type="slidenum">
              <a:rPr lang="en-US"/>
              <a:pPr>
                <a:defRPr/>
              </a:pPr>
              <a:t>‹#›</a:t>
            </a:fld>
            <a:endParaRPr lang="en-US"/>
          </a:p>
        </p:txBody>
      </p:sp>
    </p:spTree>
    <p:extLst>
      <p:ext uri="{BB962C8B-B14F-4D97-AF65-F5344CB8AC3E}">
        <p14:creationId xmlns:p14="http://schemas.microsoft.com/office/powerpoint/2010/main" val="117402531"/>
      </p:ext>
    </p:extLst>
  </p:cSld>
  <p:clrMap bg1="lt1" tx1="dk1" bg2="lt2" tx2="dk2" accent1="accent1" accent2="accent2" accent3="accent3" accent4="accent4" accent5="accent5" accent6="accent6" hlink="hlink" folHlink="folHlink"/>
  <p:sldLayoutIdLst>
    <p:sldLayoutId id="2147485384" r:id="rId1"/>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pitchFamily="-111" charset="0"/>
                <a:ea typeface="Osaka"/>
                <a:cs typeface="Osaka"/>
              </a:defRPr>
            </a:lvl1pPr>
          </a:lstStyle>
          <a:p>
            <a:pPr algn="l">
              <a:defRPr/>
            </a:pPr>
            <a:endParaRPr lang="en-US"/>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pitchFamily="-111" charset="0"/>
                <a:ea typeface="Osaka"/>
                <a:cs typeface="Osaka"/>
              </a:defRPr>
            </a:lvl1pPr>
          </a:lstStyle>
          <a:p>
            <a:pPr>
              <a:defRPr/>
            </a:pPr>
            <a:endParaRPr lang="en-US"/>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charset="0"/>
                <a:ea typeface="Osaka" charset="0"/>
                <a:cs typeface="Osaka" charset="0"/>
              </a:defRPr>
            </a:lvl1pPr>
          </a:lstStyle>
          <a:p>
            <a:pPr>
              <a:defRPr/>
            </a:pPr>
            <a:fld id="{F0CC2414-8DA5-AD44-A55C-9AB4FCD56FD8}" type="slidenum">
              <a:rPr lang="en-US"/>
              <a:pPr>
                <a:defRPr/>
              </a:pPr>
              <a:t>‹#›</a:t>
            </a:fld>
            <a:endParaRPr lang="en-US"/>
          </a:p>
        </p:txBody>
      </p:sp>
    </p:spTree>
    <p:extLst>
      <p:ext uri="{BB962C8B-B14F-4D97-AF65-F5344CB8AC3E}">
        <p14:creationId xmlns:p14="http://schemas.microsoft.com/office/powerpoint/2010/main" val="200163177"/>
      </p:ext>
    </p:extLst>
  </p:cSld>
  <p:clrMap bg1="dk2" tx1="lt1" bg2="dk1" tx2="lt2" accent1="accent1" accent2="accent2" accent3="accent3" accent4="accent4" accent5="accent5" accent6="accent6" hlink="hlink" folHlink="folHlink"/>
  <p:sldLayoutIdLst>
    <p:sldLayoutId id="2147485386" r:id="rId1"/>
    <p:sldLayoutId id="2147485387" r:id="rId2"/>
    <p:sldLayoutId id="2147485388" r:id="rId3"/>
    <p:sldLayoutId id="2147485389" r:id="rId4"/>
    <p:sldLayoutId id="2147485390" r:id="rId5"/>
    <p:sldLayoutId id="2147485391" r:id="rId6"/>
    <p:sldLayoutId id="2147485392" r:id="rId7"/>
    <p:sldLayoutId id="2147485393" r:id="rId8"/>
    <p:sldLayoutId id="2147485394" r:id="rId9"/>
    <p:sldLayoutId id="2147485395" r:id="rId10"/>
    <p:sldLayoutId id="2147485396" r:id="rId11"/>
    <p:sldLayoutId id="2147485397" r:id="rId12"/>
  </p:sldLayoutIdLst>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Times New Roman" charset="0"/>
              </a:defRPr>
            </a:lvl1pPr>
          </a:lstStyle>
          <a:p>
            <a:pPr algn="l">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Times New Roman" charset="0"/>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imes New Roman" charset="0"/>
              </a:defRPr>
            </a:lvl1pPr>
          </a:lstStyle>
          <a:p>
            <a:pPr>
              <a:defRPr/>
            </a:pPr>
            <a:fld id="{6F2304F5-6BA8-C84F-BBF7-80CB379AC8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9537231"/>
      </p:ext>
    </p:extLst>
  </p:cSld>
  <p:clrMap bg1="lt1" tx1="dk1" bg2="lt2" tx2="dk2" accent1="accent1" accent2="accent2" accent3="accent3" accent4="accent4" accent5="accent5" accent6="accent6" hlink="hlink" folHlink="folHlink"/>
  <p:sldLayoutIdLst>
    <p:sldLayoutId id="2147485413" r:id="rId1"/>
    <p:sldLayoutId id="2147485934" r:id="rId2"/>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a:defRPr/>
            </a:pPr>
            <a:fld id="{E16F5360-5917-5A49-97EC-109EB816116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0229232"/>
      </p:ext>
    </p:extLst>
  </p:cSld>
  <p:clrMap bg1="lt1" tx1="dk1" bg2="lt2" tx2="dk2" accent1="accent1" accent2="accent2" accent3="accent3" accent4="accent4" accent5="accent5" accent6="accent6" hlink="hlink" folHlink="folHlink"/>
  <p:sldLayoutIdLst>
    <p:sldLayoutId id="2147485417" r:id="rId1"/>
    <p:sldLayoutId id="2147485418" r:id="rId2"/>
    <p:sldLayoutId id="2147485419" r:id="rId3"/>
    <p:sldLayoutId id="2147485420" r:id="rId4"/>
    <p:sldLayoutId id="2147485421" r:id="rId5"/>
    <p:sldLayoutId id="2147485422" r:id="rId6"/>
    <p:sldLayoutId id="2147485423" r:id="rId7"/>
    <p:sldLayoutId id="2147485424" r:id="rId8"/>
    <p:sldLayoutId id="2147485425" r:id="rId9"/>
    <p:sldLayoutId id="2147485426" r:id="rId10"/>
    <p:sldLayoutId id="2147485427"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eaLnBrk="1" hangingPunct="1">
              <a:defRPr/>
            </a:pPr>
            <a:fld id="{8E84017C-FDBA-1D49-A156-B939BFA42FD6}" type="slidenum">
              <a:rPr lang="en-GB"/>
              <a:pPr eaLnBrk="1" hangingPunct="1">
                <a:defRPr/>
              </a:pPr>
              <a:t>‹#›</a:t>
            </a:fld>
            <a:endParaRPr lang="en-GB"/>
          </a:p>
        </p:txBody>
      </p:sp>
    </p:spTree>
    <p:extLst>
      <p:ext uri="{BB962C8B-B14F-4D97-AF65-F5344CB8AC3E}">
        <p14:creationId xmlns:p14="http://schemas.microsoft.com/office/powerpoint/2010/main" val="2797503948"/>
      </p:ext>
    </p:extLst>
  </p:cSld>
  <p:clrMap bg1="lt1" tx1="dk1" bg2="lt2" tx2="dk2" accent1="accent1" accent2="accent2" accent3="accent3" accent4="accent4" accent5="accent5" accent6="accent6" hlink="hlink" folHlink="folHlink"/>
  <p:sldLayoutIdLst>
    <p:sldLayoutId id="214748544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atin typeface="+mn-lt"/>
              </a:defRPr>
            </a:lvl1pPr>
          </a:lstStyle>
          <a:p>
            <a:pPr algn="l">
              <a:defRPr/>
            </a:pPr>
            <a:endParaRPr lang="en-US">
              <a:solidFill>
                <a:srgbClr val="000000"/>
              </a:solidFill>
              <a:latin typeface="Times New Roman"/>
            </a:endParaRPr>
          </a:p>
        </p:txBody>
      </p:sp>
      <p:sp>
        <p:nvSpPr>
          <p:cNvPr id="94213"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a:defRPr/>
            </a:pPr>
            <a:endParaRPr lang="en-US">
              <a:solidFill>
                <a:srgbClr val="000000"/>
              </a:solidFill>
              <a:latin typeface="Times New Roman"/>
            </a:endParaRPr>
          </a:p>
        </p:txBody>
      </p:sp>
      <p:sp>
        <p:nvSpPr>
          <p:cNvPr id="9421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atin typeface="+mn-lt"/>
              </a:defRPr>
            </a:lvl1pPr>
          </a:lstStyle>
          <a:p>
            <a:pPr>
              <a:defRPr/>
            </a:pPr>
            <a:fld id="{9703D659-D832-0F40-A1F9-3777443E638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46500857"/>
      </p:ext>
    </p:extLst>
  </p:cSld>
  <p:clrMap bg1="lt1" tx1="dk1" bg2="lt2" tx2="dk2" accent1="accent1" accent2="accent2" accent3="accent3" accent4="accent4" accent5="accent5" accent6="accent6" hlink="hlink" folHlink="folHlink"/>
  <p:sldLayoutIdLst>
    <p:sldLayoutId id="2147485446" r:id="rId1"/>
    <p:sldLayoutId id="2147485447" r:id="rId2"/>
    <p:sldLayoutId id="2147485448" r:id="rId3"/>
    <p:sldLayoutId id="2147485449" r:id="rId4"/>
    <p:sldLayoutId id="2147485450" r:id="rId5"/>
    <p:sldLayoutId id="2147485451" r:id="rId6"/>
    <p:sldLayoutId id="2147485452" r:id="rId7"/>
    <p:sldLayoutId id="2147485453" r:id="rId8"/>
    <p:sldLayoutId id="2147485454" r:id="rId9"/>
    <p:sldLayoutId id="2147485455" r:id="rId10"/>
    <p:sldLayoutId id="2147485456"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7986"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97987"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defTabSz="449263" eaLnBrk="1" hangingPunct="1">
              <a:lnSpc>
                <a:spcPct val="93000"/>
              </a:lnSpc>
              <a:buClr>
                <a:srgbClr val="FFFFFF"/>
              </a:buClr>
              <a:buSzPct val="100000"/>
              <a:buFont typeface="Arial" charset="0"/>
              <a:buNone/>
              <a:defRPr/>
            </a:pPr>
            <a:endParaRPr lang="en-US" smtClean="0">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defTabSz="449263" eaLnBrk="1" hangingPunct="1">
              <a:lnSpc>
                <a:spcPct val="93000"/>
              </a:lnSpc>
              <a:buClr>
                <a:srgbClr val="FFFFFF"/>
              </a:buClr>
              <a:buSzPct val="100000"/>
              <a:buFont typeface="Arial" charset="0"/>
              <a:buNone/>
              <a:defRPr/>
            </a:pPr>
            <a:endParaRPr lang="en-US" smtClean="0">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FB0B9765-6576-D64E-BBEA-8425F2B59787}" type="slidenum">
              <a:rPr lang="en-GB"/>
              <a:pPr defTabSz="449263" eaLnBrk="1" hangingPunct="1">
                <a:defRPr/>
              </a:pPr>
              <a:t>‹#›</a:t>
            </a:fld>
            <a:endParaRPr lang="en-GB"/>
          </a:p>
        </p:txBody>
      </p:sp>
    </p:spTree>
    <p:extLst>
      <p:ext uri="{BB962C8B-B14F-4D97-AF65-F5344CB8AC3E}">
        <p14:creationId xmlns:p14="http://schemas.microsoft.com/office/powerpoint/2010/main" val="87121659"/>
      </p:ext>
    </p:extLst>
  </p:cSld>
  <p:clrMap bg1="lt1" tx1="dk1" bg2="lt2" tx2="dk2" accent1="accent1" accent2="accent2" accent3="accent3" accent4="accent4" accent5="accent5" accent6="accent6" hlink="hlink" folHlink="folHlink"/>
  <p:sldLayoutIdLst>
    <p:sldLayoutId id="214748547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96258" name="Group 2"/>
          <p:cNvGrpSpPr>
            <a:grpSpLocks/>
          </p:cNvGrpSpPr>
          <p:nvPr/>
        </p:nvGrpSpPr>
        <p:grpSpPr bwMode="auto">
          <a:xfrm>
            <a:off x="0" y="0"/>
            <a:ext cx="9145588" cy="6845300"/>
            <a:chOff x="0" y="0"/>
            <a:chExt cx="5761" cy="4312"/>
          </a:xfrm>
        </p:grpSpPr>
        <p:sp>
          <p:nvSpPr>
            <p:cNvPr id="962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l" eaLnBrk="1" hangingPunct="1"/>
              <a:endParaRPr lang="en-US">
                <a:solidFill>
                  <a:srgbClr val="FFFFFF"/>
                </a:solidFill>
              </a:endParaRPr>
            </a:p>
          </p:txBody>
        </p:sp>
        <p:sp useBgFill="1">
          <p:nvSpPr>
            <p:cNvPr id="962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grpSp>
      <p:sp>
        <p:nvSpPr>
          <p:cNvPr id="962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962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8190417"/>
      </p:ext>
    </p:extLst>
  </p:cSld>
  <p:clrMap bg1="dk2" tx1="lt1" bg2="dk1" tx2="lt2" accent1="accent1" accent2="accent2" accent3="accent3" accent4="accent4" accent5="accent5" accent6="accent6" hlink="hlink" folHlink="folHlink"/>
  <p:sldLayoutIdLst>
    <p:sldLayoutId id="214748547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gn="l">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4592552"/>
      </p:ext>
    </p:extLst>
  </p:cSld>
  <p:clrMap bg1="lt1" tx1="dk1" bg2="lt2" tx2="dk2" accent1="accent1" accent2="accent2" accent3="accent3" accent4="accent4" accent5="accent5" accent6="accent6" hlink="hlink" folHlink="folHlink"/>
  <p:sldLayoutIdLst>
    <p:sldLayoutId id="2147485483" r:id="rId1"/>
    <p:sldLayoutId id="2147485484" r:id="rId2"/>
    <p:sldLayoutId id="2147485485" r:id="rId3"/>
    <p:sldLayoutId id="2147485486" r:id="rId4"/>
    <p:sldLayoutId id="2147485487" r:id="rId5"/>
    <p:sldLayoutId id="2147485488" r:id="rId6"/>
    <p:sldLayoutId id="2147485489" r:id="rId7"/>
    <p:sldLayoutId id="2147485490" r:id="rId8"/>
    <p:sldLayoutId id="2147485491" r:id="rId9"/>
    <p:sldLayoutId id="2147485492" r:id="rId10"/>
    <p:sldLayoutId id="2147485493" r:id="rId11"/>
    <p:sldLayoutId id="2147485494" r:id="rId12"/>
    <p:sldLayoutId id="2147485495" r:id="rId13"/>
  </p:sldLayoutIdLst>
  <p:transition xmlns:p14="http://schemas.microsoft.com/office/powerpoint/2010/mai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a:ex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a:ex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ndParaRPr>
              </a:p>
            </p:txBody>
          </p:sp>
        </p:grpSp>
      </p:grpSp>
    </p:spTree>
    <p:extLst>
      <p:ext uri="{BB962C8B-B14F-4D97-AF65-F5344CB8AC3E}">
        <p14:creationId xmlns:p14="http://schemas.microsoft.com/office/powerpoint/2010/main" val="2381176588"/>
      </p:ext>
    </p:extLst>
  </p:cSld>
  <p:clrMap bg1="dk2" tx1="lt1" bg2="dk1" tx2="lt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xmlns:p14="http://schemas.microsoft.com/office/powerpoint/2010/main"/>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125" r:id="rId1"/>
    <p:sldLayoutId id="2147485126" r:id="rId2"/>
    <p:sldLayoutId id="2147485127" r:id="rId3"/>
    <p:sldLayoutId id="2147485128" r:id="rId4"/>
    <p:sldLayoutId id="2147485129" r:id="rId5"/>
    <p:sldLayoutId id="2147485130" r:id="rId6"/>
    <p:sldLayoutId id="2147485131" r:id="rId7"/>
    <p:sldLayoutId id="2147485132" r:id="rId8"/>
    <p:sldLayoutId id="2147485133" r:id="rId9"/>
    <p:sldLayoutId id="2147485134" r:id="rId10"/>
    <p:sldLayoutId id="2147485135" r:id="rId11"/>
    <p:sldLayoutId id="2147485136" r:id="rId12"/>
  </p:sldLayoutIdLst>
  <p:transition xmlns:p14="http://schemas.microsoft.com/office/powerpoint/2010/mai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F9636FE9-36AE-7E49-8782-47C0978B3951}"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752327621"/>
      </p:ext>
    </p:extLst>
  </p:cSld>
  <p:clrMap bg1="lt1" tx1="dk1" bg2="lt2" tx2="dk2" accent1="accent1" accent2="accent2" accent3="accent3" accent4="accent4" accent5="accent5" accent6="accent6" hlink="hlink" folHlink="folHlink"/>
  <p:sldLayoutIdLst>
    <p:sldLayoutId id="2147485523" r:id="rId1"/>
    <p:sldLayoutId id="2147485524" r:id="rId2"/>
    <p:sldLayoutId id="2147485525" r:id="rId3"/>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Tree>
    <p:extLst>
      <p:ext uri="{BB962C8B-B14F-4D97-AF65-F5344CB8AC3E}">
        <p14:creationId xmlns:p14="http://schemas.microsoft.com/office/powerpoint/2010/main" val="3884962335"/>
      </p:ext>
    </p:extLst>
  </p:cSld>
  <p:clrMap bg1="lt1" tx1="dk1" bg2="lt2" tx2="dk2" accent1="accent1" accent2="accent2" accent3="accent3" accent4="accent4" accent5="accent5" accent6="accent6" hlink="hlink" folHlink="folHlink"/>
  <p:sldLayoutIdLst>
    <p:sldLayoutId id="2147485527" r:id="rId1"/>
    <p:sldLayoutId id="2147485528" r:id="rId2"/>
    <p:sldLayoutId id="2147485529" r:id="rId3"/>
    <p:sldLayoutId id="2147485530" r:id="rId4"/>
    <p:sldLayoutId id="2147485531" r:id="rId5"/>
    <p:sldLayoutId id="2147485532" r:id="rId6"/>
    <p:sldLayoutId id="2147485533" r:id="rId7"/>
    <p:sldLayoutId id="2147485534" r:id="rId8"/>
    <p:sldLayoutId id="2147485535" r:id="rId9"/>
    <p:sldLayoutId id="2147485536" r:id="rId10"/>
    <p:sldLayoutId id="2147485537" r:id="rId11"/>
  </p:sldLayoutIdLst>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lgn="l">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3ED87E5-9BE3-E144-A735-41BF2B367388}" type="slidenum">
              <a:rPr lang="en-US"/>
              <a:pPr>
                <a:defRPr/>
              </a:pPr>
              <a:t>‹#›</a:t>
            </a:fld>
            <a:endParaRPr lang="en-US"/>
          </a:p>
        </p:txBody>
      </p:sp>
    </p:spTree>
    <p:extLst>
      <p:ext uri="{BB962C8B-B14F-4D97-AF65-F5344CB8AC3E}">
        <p14:creationId xmlns:p14="http://schemas.microsoft.com/office/powerpoint/2010/main" val="2374225825"/>
      </p:ext>
    </p:extLst>
  </p:cSld>
  <p:clrMap bg1="dk2" tx1="lt1" bg2="dk1" tx2="lt2" accent1="accent1" accent2="accent2" accent3="accent3" accent4="accent4" accent5="accent5" accent6="accent6" hlink="hlink" folHlink="folHlink"/>
  <p:sldLayoutIdLst>
    <p:sldLayoutId id="2147485539" r:id="rId1"/>
    <p:sldLayoutId id="2147485540" r:id="rId2"/>
    <p:sldLayoutId id="2147485541" r:id="rId3"/>
    <p:sldLayoutId id="2147485542" r:id="rId4"/>
    <p:sldLayoutId id="2147485543" r:id="rId5"/>
    <p:sldLayoutId id="2147485544" r:id="rId6"/>
    <p:sldLayoutId id="2147485545" r:id="rId7"/>
    <p:sldLayoutId id="2147485546" r:id="rId8"/>
    <p:sldLayoutId id="2147485547" r:id="rId9"/>
    <p:sldLayoutId id="2147485548" r:id="rId10"/>
    <p:sldLayoutId id="214748554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1800">
                <a:solidFill>
                  <a:srgbClr val="FFFFCC"/>
                </a:solidFill>
                <a:latin typeface="Arial" charset="0"/>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1800">
                <a:solidFill>
                  <a:srgbClr val="FFFFCC"/>
                </a:solidFill>
                <a:latin typeface="Arial" charset="0"/>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1800">
                <a:solidFill>
                  <a:srgbClr val="FFFFCC"/>
                </a:solidFill>
                <a:latin typeface="Arial" charset="0"/>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endParaRPr lang="en-US" sz="1800">
                <a:solidFill>
                  <a:srgbClr val="FFFFCC"/>
                </a:solidFill>
                <a:latin typeface="Arial" charset="0"/>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056544196"/>
      </p:ext>
    </p:extLst>
  </p:cSld>
  <p:clrMap bg1="dk2" tx1="lt1" bg2="dk1" tx2="lt2" accent1="accent1" accent2="accent2" accent3="accent3" accent4="accent4" accent5="accent5" accent6="accent6" hlink="hlink" folHlink="folHlink"/>
  <p:sldLayoutIdLst>
    <p:sldLayoutId id="2147485552" r:id="rId1"/>
    <p:sldLayoutId id="2147485553" r:id="rId2"/>
    <p:sldLayoutId id="2147485554" r:id="rId3"/>
    <p:sldLayoutId id="2147485555" r:id="rId4"/>
    <p:sldLayoutId id="2147485556" r:id="rId5"/>
    <p:sldLayoutId id="2147485557" r:id="rId6"/>
    <p:sldLayoutId id="2147485558" r:id="rId7"/>
    <p:sldLayoutId id="2147485559" r:id="rId8"/>
    <p:sldLayoutId id="2147485560" r:id="rId9"/>
    <p:sldLayoutId id="2147485561" r:id="rId10"/>
    <p:sldLayoutId id="2147485562" r:id="rId11"/>
    <p:sldLayoutId id="2147485563" r:id="rId12"/>
    <p:sldLayoutId id="2147485564" r:id="rId13"/>
    <p:sldLayoutId id="2147485565"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8066" name="Group 2"/>
          <p:cNvGrpSpPr>
            <a:grpSpLocks/>
          </p:cNvGrpSpPr>
          <p:nvPr/>
        </p:nvGrpSpPr>
        <p:grpSpPr bwMode="auto">
          <a:xfrm>
            <a:off x="457200" y="992188"/>
            <a:ext cx="8153400" cy="1600200"/>
            <a:chOff x="288" y="625"/>
            <a:chExt cx="5136" cy="1008"/>
          </a:xfrm>
        </p:grpSpPr>
        <p:sp>
          <p:nvSpPr>
            <p:cNvPr id="48131" name="Arc 3"/>
            <p:cNvSpPr>
              <a:spLocks/>
            </p:cNvSpPr>
            <p:nvPr/>
          </p:nvSpPr>
          <p:spPr bwMode="invGray">
            <a:xfrm>
              <a:off x="3595" y="625"/>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w="9525" cap="rnd">
              <a:noFill/>
              <a:round/>
              <a:headEnd/>
              <a:tailEnd/>
            </a:ln>
            <a:effectLst/>
          </p:spPr>
          <p:txBody>
            <a:bodyPr wrap="none" anchor="ctr"/>
            <a:lstStyle/>
            <a:p>
              <a:pPr algn="l"/>
              <a:endParaRPr lang="en-US" sz="1800">
                <a:solidFill>
                  <a:srgbClr val="FFFFCC"/>
                </a:solidFill>
                <a:latin typeface="Arial" charset="0"/>
                <a:ea typeface="新細明體" charset="0"/>
                <a:cs typeface="新細明體" charset="0"/>
              </a:endParaRPr>
            </a:p>
          </p:txBody>
        </p:sp>
        <p:sp>
          <p:nvSpPr>
            <p:cNvPr id="48132" name="Arc 4"/>
            <p:cNvSpPr>
              <a:spLocks/>
            </p:cNvSpPr>
            <p:nvPr/>
          </p:nvSpPr>
          <p:spPr bwMode="invGray">
            <a:xfrm>
              <a:off x="3548" y="729"/>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w="9525" cap="rnd">
              <a:noFill/>
              <a:round/>
              <a:headEnd/>
              <a:tailEnd/>
            </a:ln>
            <a:effectLst/>
          </p:spPr>
          <p:txBody>
            <a:bodyPr wrap="none" anchor="ctr"/>
            <a:lstStyle/>
            <a:p>
              <a:pPr algn="l"/>
              <a:endParaRPr lang="en-US" sz="1800">
                <a:solidFill>
                  <a:srgbClr val="FFFFCC"/>
                </a:solidFill>
                <a:latin typeface="Arial" charset="0"/>
                <a:ea typeface="新細明體" charset="0"/>
                <a:cs typeface="新細明體" charset="0"/>
              </a:endParaRPr>
            </a:p>
          </p:txBody>
        </p:sp>
        <p:sp>
          <p:nvSpPr>
            <p:cNvPr id="48133" name="Arc 5"/>
            <p:cNvSpPr>
              <a:spLocks/>
            </p:cNvSpPr>
            <p:nvPr/>
          </p:nvSpPr>
          <p:spPr bwMode="invGray">
            <a:xfrm>
              <a:off x="3521" y="868"/>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w="9525" cap="rnd">
              <a:noFill/>
              <a:round/>
              <a:headEnd/>
              <a:tailEnd/>
            </a:ln>
            <a:effectLst/>
          </p:spPr>
          <p:txBody>
            <a:bodyPr wrap="none" anchor="ctr"/>
            <a:lstStyle/>
            <a:p>
              <a:pPr algn="l"/>
              <a:endParaRPr lang="en-US" sz="1800">
                <a:solidFill>
                  <a:srgbClr val="FFFFCC"/>
                </a:solidFill>
                <a:latin typeface="Arial" charset="0"/>
                <a:ea typeface="新細明體" charset="0"/>
                <a:cs typeface="新細明體" charset="0"/>
              </a:endParaRPr>
            </a:p>
          </p:txBody>
        </p:sp>
        <p:sp>
          <p:nvSpPr>
            <p:cNvPr id="4813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w="9525">
              <a:noFill/>
              <a:round/>
              <a:headEnd/>
              <a:tailEnd/>
            </a:ln>
            <a:effectLst/>
          </p:spPr>
          <p:txBody>
            <a:bodyPr wrap="none" anchor="ctr"/>
            <a:lstStyle/>
            <a:p>
              <a:pPr algn="l"/>
              <a:endParaRPr lang="en-US" sz="1800">
                <a:solidFill>
                  <a:srgbClr val="FFFFCC"/>
                </a:solidFill>
                <a:latin typeface="Arial" charset="0"/>
                <a:ea typeface="新細明體" charset="0"/>
                <a:cs typeface="新細明體" charset="0"/>
              </a:endParaRPr>
            </a:p>
          </p:txBody>
        </p:sp>
      </p:grpSp>
      <p:sp>
        <p:nvSpPr>
          <p:cNvPr id="8806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806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48137"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kumimoji="1" sz="1400" b="0">
                <a:ea typeface="新細明體" charset="0"/>
                <a:cs typeface="新細明體" charset="0"/>
              </a:defRPr>
            </a:lvl1pPr>
          </a:lstStyle>
          <a:p>
            <a:pPr algn="l"/>
            <a:endParaRPr lang="en-US" altLang="zh-TW">
              <a:solidFill>
                <a:srgbClr val="FFFFCC"/>
              </a:solidFill>
              <a:latin typeface="Arial" charset="0"/>
            </a:endParaRPr>
          </a:p>
        </p:txBody>
      </p:sp>
      <p:sp>
        <p:nvSpPr>
          <p:cNvPr id="48138"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kumimoji="1" sz="1400" b="0">
                <a:ea typeface="新細明體" charset="0"/>
                <a:cs typeface="新細明體" charset="0"/>
              </a:defRPr>
            </a:lvl1pPr>
          </a:lstStyle>
          <a:p>
            <a:endParaRPr lang="en-US" altLang="zh-TW">
              <a:solidFill>
                <a:srgbClr val="FFFFCC"/>
              </a:solidFill>
              <a:latin typeface="Arial" charset="0"/>
            </a:endParaRPr>
          </a:p>
        </p:txBody>
      </p:sp>
      <p:sp>
        <p:nvSpPr>
          <p:cNvPr id="48139"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kumimoji="1" sz="1400" b="0">
                <a:ea typeface="新細明體" charset="0"/>
                <a:cs typeface="新細明體" charset="0"/>
              </a:defRPr>
            </a:lvl1pPr>
          </a:lstStyle>
          <a:p>
            <a:fld id="{4432C480-9457-E241-AAC7-4CACB28416C6}" type="slidenum">
              <a:rPr lang="en-US" altLang="zh-TW">
                <a:solidFill>
                  <a:srgbClr val="FFFFCC"/>
                </a:solidFill>
                <a:latin typeface="Arial" charset="0"/>
              </a: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3700128429"/>
      </p:ext>
    </p:extLst>
  </p:cSld>
  <p:clrMap bg1="dk2" tx1="lt1" bg2="dk1" tx2="lt2" accent1="accent1" accent2="accent2" accent3="accent3" accent4="accent4" accent5="accent5" accent6="accent6" hlink="hlink" folHlink="folHlink"/>
  <p:sldLayoutIdLst>
    <p:sldLayoutId id="2147485567" r:id="rId1"/>
    <p:sldLayoutId id="2147485568" r:id="rId2"/>
    <p:sldLayoutId id="2147485569" r:id="rId3"/>
    <p:sldLayoutId id="2147485570" r:id="rId4"/>
    <p:sldLayoutId id="2147485571" r:id="rId5"/>
    <p:sldLayoutId id="2147485572" r:id="rId6"/>
    <p:sldLayoutId id="2147485573" r:id="rId7"/>
    <p:sldLayoutId id="2147485574" r:id="rId8"/>
    <p:sldLayoutId id="2147485575" r:id="rId9"/>
    <p:sldLayoutId id="2147485576" r:id="rId10"/>
    <p:sldLayoutId id="2147485577" r:id="rId11"/>
    <p:sldLayoutId id="2147485578" r:id="rId12"/>
    <p:sldLayoutId id="2147485579" r:id="rId13"/>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2pPr>
      <a:lvl3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3pPr>
      <a:lvl4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4pPr>
      <a:lvl5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n-ea"/>
          <a:cs typeface="+mn-cs"/>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pPr algn="l"/>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2413561"/>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 id="2147485592" r:id="rId12"/>
    <p:sldLayoutId id="2147485593" r:id="rId13"/>
    <p:sldLayoutId id="2147485594" r:id="rId14"/>
    <p:sldLayoutId id="214748559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2999901578"/>
      </p:ext>
    </p:extLst>
  </p:cSld>
  <p:clrMap bg1="dk2" tx1="lt1" bg2="dk1" tx2="lt2" accent1="accent1" accent2="accent2" accent3="accent3" accent4="accent4" accent5="accent5" accent6="accent6" hlink="hlink" folHlink="folHlink"/>
  <p:sldLayoutIdLst>
    <p:sldLayoutId id="2147485597" r:id="rId1"/>
    <p:sldLayoutId id="2147485598" r:id="rId2"/>
    <p:sldLayoutId id="2147485599" r:id="rId3"/>
    <p:sldLayoutId id="2147485600" r:id="rId4"/>
    <p:sldLayoutId id="2147485601" r:id="rId5"/>
    <p:sldLayoutId id="2147485602" r:id="rId6"/>
    <p:sldLayoutId id="2147485603" r:id="rId7"/>
    <p:sldLayoutId id="2147485604" r:id="rId8"/>
    <p:sldLayoutId id="2147485605" r:id="rId9"/>
    <p:sldLayoutId id="2147485606" r:id="rId10"/>
    <p:sldLayoutId id="2147485607" r:id="rId11"/>
    <p:sldLayoutId id="2147485608"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2706" name="Rectangle 2"/>
          <p:cNvSpPr>
            <a:spLocks noChangeArrowheads="1"/>
          </p:cNvSpPr>
          <p:nvPr/>
        </p:nvSpPr>
        <p:spPr bwMode="auto">
          <a:xfrm>
            <a:off x="0" y="0"/>
            <a:ext cx="9144000" cy="6858000"/>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l" defTabSz="457200" eaLnBrk="1" hangingPunct="1"/>
            <a:endParaRPr lang="en-US" sz="1800" smtClean="0">
              <a:solidFill>
                <a:srgbClr val="FFFFFF"/>
              </a:solidFill>
              <a:latin typeface="Times" charset="0"/>
            </a:endParaRPr>
          </a:p>
        </p:txBody>
      </p:sp>
      <p:grpSp>
        <p:nvGrpSpPr>
          <p:cNvPr id="72707" name="Group 26"/>
          <p:cNvGrpSpPr>
            <a:grpSpLocks/>
          </p:cNvGrpSpPr>
          <p:nvPr/>
        </p:nvGrpSpPr>
        <p:grpSpPr bwMode="auto">
          <a:xfrm>
            <a:off x="390525" y="323850"/>
            <a:ext cx="8378825" cy="6186488"/>
            <a:chOff x="246" y="204"/>
            <a:chExt cx="5271" cy="3889"/>
          </a:xfrm>
        </p:grpSpPr>
        <p:sp>
          <p:nvSpPr>
            <p:cNvPr id="72714" name="Rectangle 3"/>
            <p:cNvSpPr>
              <a:spLocks noChangeArrowheads="1"/>
            </p:cNvSpPr>
            <p:nvPr/>
          </p:nvSpPr>
          <p:spPr bwMode="auto">
            <a:xfrm>
              <a:off x="294" y="228"/>
              <a:ext cx="5217" cy="3850"/>
            </a:xfrm>
            <a:prstGeom prst="rect">
              <a:avLst/>
            </a:prstGeom>
            <a:solidFill>
              <a:srgbClr val="535353"/>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l" defTabSz="457200" eaLnBrk="1" hangingPunct="1"/>
              <a:endParaRPr lang="en-US" sz="1800" smtClean="0">
                <a:solidFill>
                  <a:srgbClr val="FFFFFF"/>
                </a:solidFill>
                <a:latin typeface="Times" charset="0"/>
              </a:endParaRPr>
            </a:p>
          </p:txBody>
        </p:sp>
        <p:sp>
          <p:nvSpPr>
            <p:cNvPr id="72715"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16"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17" name="Freeform 6"/>
            <p:cNvSpPr>
              <a:spLocks/>
            </p:cNvSpPr>
            <p:nvPr/>
          </p:nvSpPr>
          <p:spPr bwMode="auto">
            <a:xfrm>
              <a:off x="4384" y="399"/>
              <a:ext cx="1045" cy="1764"/>
            </a:xfrm>
            <a:custGeom>
              <a:avLst/>
              <a:gdLst>
                <a:gd name="T0" fmla="*/ 1007 w 1042"/>
                <a:gd name="T1" fmla="*/ 76 h 1764"/>
                <a:gd name="T2" fmla="*/ 937 w 1042"/>
                <a:gd name="T3" fmla="*/ 152 h 1764"/>
                <a:gd name="T4" fmla="*/ 846 w 1042"/>
                <a:gd name="T5" fmla="*/ 131 h 1764"/>
                <a:gd name="T6" fmla="*/ 765 w 1042"/>
                <a:gd name="T7" fmla="*/ 152 h 1764"/>
                <a:gd name="T8" fmla="*/ 705 w 1042"/>
                <a:gd name="T9" fmla="*/ 229 h 1764"/>
                <a:gd name="T10" fmla="*/ 624 w 1042"/>
                <a:gd name="T11" fmla="*/ 250 h 1764"/>
                <a:gd name="T12" fmla="*/ 544 w 1042"/>
                <a:gd name="T13" fmla="*/ 283 h 1764"/>
                <a:gd name="T14" fmla="*/ 453 w 1042"/>
                <a:gd name="T15" fmla="*/ 348 h 1764"/>
                <a:gd name="T16" fmla="*/ 393 w 1042"/>
                <a:gd name="T17" fmla="*/ 435 h 1764"/>
                <a:gd name="T18" fmla="*/ 353 w 1042"/>
                <a:gd name="T19" fmla="*/ 511 h 1764"/>
                <a:gd name="T20" fmla="*/ 312 w 1042"/>
                <a:gd name="T21" fmla="*/ 599 h 1764"/>
                <a:gd name="T22" fmla="*/ 23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32 w 1042"/>
                <a:gd name="T35" fmla="*/ 816 h 1764"/>
                <a:gd name="T36" fmla="*/ 312 w 1042"/>
                <a:gd name="T37" fmla="*/ 860 h 1764"/>
                <a:gd name="T38" fmla="*/ 393 w 1042"/>
                <a:gd name="T39" fmla="*/ 914 h 1764"/>
                <a:gd name="T40" fmla="*/ 473 w 1042"/>
                <a:gd name="T41" fmla="*/ 914 h 1764"/>
                <a:gd name="T42" fmla="*/ 544 w 1042"/>
                <a:gd name="T43" fmla="*/ 882 h 1764"/>
                <a:gd name="T44" fmla="*/ 604 w 1042"/>
                <a:gd name="T45" fmla="*/ 816 h 1764"/>
                <a:gd name="T46" fmla="*/ 675 w 1042"/>
                <a:gd name="T47" fmla="*/ 784 h 1764"/>
                <a:gd name="T48" fmla="*/ 725 w 1042"/>
                <a:gd name="T49" fmla="*/ 871 h 1764"/>
                <a:gd name="T50" fmla="*/ 755 w 1042"/>
                <a:gd name="T51" fmla="*/ 958 h 1764"/>
                <a:gd name="T52" fmla="*/ 816 w 1042"/>
                <a:gd name="T53" fmla="*/ 1088 h 1764"/>
                <a:gd name="T54" fmla="*/ 866 w 1042"/>
                <a:gd name="T55" fmla="*/ 1186 h 1764"/>
                <a:gd name="T56" fmla="*/ 906 w 1042"/>
                <a:gd name="T57" fmla="*/ 1273 h 1764"/>
                <a:gd name="T58" fmla="*/ 937 w 1042"/>
                <a:gd name="T59" fmla="*/ 1360 h 1764"/>
                <a:gd name="T60" fmla="*/ 947 w 1042"/>
                <a:gd name="T61" fmla="*/ 1447 h 1764"/>
                <a:gd name="T62" fmla="*/ 987 w 1042"/>
                <a:gd name="T63" fmla="*/ 1534 h 1764"/>
                <a:gd name="T64" fmla="*/ 1007 w 1042"/>
                <a:gd name="T65" fmla="*/ 1622 h 1764"/>
                <a:gd name="T66" fmla="*/ 1047 w 1042"/>
                <a:gd name="T67" fmla="*/ 1709 h 1764"/>
                <a:gd name="T68" fmla="*/ 107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18" name="Freeform 7"/>
            <p:cNvSpPr>
              <a:spLocks/>
            </p:cNvSpPr>
            <p:nvPr/>
          </p:nvSpPr>
          <p:spPr bwMode="auto">
            <a:xfrm>
              <a:off x="502" y="1226"/>
              <a:ext cx="4885"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28 w 4882"/>
                <a:gd name="T11" fmla="*/ 739 h 1403"/>
                <a:gd name="T12" fmla="*/ 1018 w 4882"/>
                <a:gd name="T13" fmla="*/ 815 h 1403"/>
                <a:gd name="T14" fmla="*/ 1220 w 4882"/>
                <a:gd name="T15" fmla="*/ 869 h 1403"/>
                <a:gd name="T16" fmla="*/ 1341 w 4882"/>
                <a:gd name="T17" fmla="*/ 772 h 1403"/>
                <a:gd name="T18" fmla="*/ 1422 w 4882"/>
                <a:gd name="T19" fmla="*/ 565 h 1403"/>
                <a:gd name="T20" fmla="*/ 1301 w 4882"/>
                <a:gd name="T21" fmla="*/ 359 h 1403"/>
                <a:gd name="T22" fmla="*/ 1422 w 4882"/>
                <a:gd name="T23" fmla="*/ 163 h 1403"/>
                <a:gd name="T24" fmla="*/ 1613 w 4882"/>
                <a:gd name="T25" fmla="*/ 206 h 1403"/>
                <a:gd name="T26" fmla="*/ 1795 w 4882"/>
                <a:gd name="T27" fmla="*/ 250 h 1403"/>
                <a:gd name="T28" fmla="*/ 1977 w 4882"/>
                <a:gd name="T29" fmla="*/ 250 h 1403"/>
                <a:gd name="T30" fmla="*/ 2098 w 4882"/>
                <a:gd name="T31" fmla="*/ 217 h 1403"/>
                <a:gd name="T32" fmla="*/ 2229 w 4882"/>
                <a:gd name="T33" fmla="*/ 120 h 1403"/>
                <a:gd name="T34" fmla="*/ 2430 w 4882"/>
                <a:gd name="T35" fmla="*/ 261 h 1403"/>
                <a:gd name="T36" fmla="*/ 2632 w 4882"/>
                <a:gd name="T37" fmla="*/ 348 h 1403"/>
                <a:gd name="T38" fmla="*/ 2803 w 4882"/>
                <a:gd name="T39" fmla="*/ 478 h 1403"/>
                <a:gd name="T40" fmla="*/ 3005 w 4882"/>
                <a:gd name="T41" fmla="*/ 576 h 1403"/>
                <a:gd name="T42" fmla="*/ 3197 w 4882"/>
                <a:gd name="T43" fmla="*/ 652 h 1403"/>
                <a:gd name="T44" fmla="*/ 3398 w 4882"/>
                <a:gd name="T45" fmla="*/ 772 h 1403"/>
                <a:gd name="T46" fmla="*/ 3600 w 4882"/>
                <a:gd name="T47" fmla="*/ 706 h 1403"/>
                <a:gd name="T48" fmla="*/ 3802 w 4882"/>
                <a:gd name="T49" fmla="*/ 772 h 1403"/>
                <a:gd name="T50" fmla="*/ 4003 w 4882"/>
                <a:gd name="T51" fmla="*/ 706 h 1403"/>
                <a:gd name="T52" fmla="*/ 4225 w 4882"/>
                <a:gd name="T53" fmla="*/ 696 h 1403"/>
                <a:gd name="T54" fmla="*/ 4427 w 4882"/>
                <a:gd name="T55" fmla="*/ 783 h 1403"/>
                <a:gd name="T56" fmla="*/ 4629 w 4882"/>
                <a:gd name="T57" fmla="*/ 783 h 1403"/>
                <a:gd name="T58" fmla="*/ 4830 w 4882"/>
                <a:gd name="T59" fmla="*/ 761 h 1403"/>
                <a:gd name="T60" fmla="*/ 4790 w 4882"/>
                <a:gd name="T61" fmla="*/ 848 h 1403"/>
                <a:gd name="T62" fmla="*/ 4528 w 4882"/>
                <a:gd name="T63" fmla="*/ 924 h 1403"/>
                <a:gd name="T64" fmla="*/ 4326 w 4882"/>
                <a:gd name="T65" fmla="*/ 978 h 1403"/>
                <a:gd name="T66" fmla="*/ 4306 w 4882"/>
                <a:gd name="T67" fmla="*/ 1130 h 1403"/>
                <a:gd name="T68" fmla="*/ 4195 w 4882"/>
                <a:gd name="T69" fmla="*/ 1293 h 1403"/>
                <a:gd name="T70" fmla="*/ 3953 w 4882"/>
                <a:gd name="T71" fmla="*/ 1337 h 1403"/>
                <a:gd name="T72" fmla="*/ 3640 w 4882"/>
                <a:gd name="T73" fmla="*/ 1185 h 1403"/>
                <a:gd name="T74" fmla="*/ 3429 w 4882"/>
                <a:gd name="T75" fmla="*/ 1011 h 1403"/>
                <a:gd name="T76" fmla="*/ 3197 w 4882"/>
                <a:gd name="T77" fmla="*/ 978 h 1403"/>
                <a:gd name="T78" fmla="*/ 2975 w 4882"/>
                <a:gd name="T79" fmla="*/ 859 h 1403"/>
                <a:gd name="T80" fmla="*/ 2723 w 4882"/>
                <a:gd name="T81" fmla="*/ 848 h 1403"/>
                <a:gd name="T82" fmla="*/ 2491 w 4882"/>
                <a:gd name="T83" fmla="*/ 924 h 1403"/>
                <a:gd name="T84" fmla="*/ 2249 w 4882"/>
                <a:gd name="T85" fmla="*/ 859 h 1403"/>
                <a:gd name="T86" fmla="*/ 2037 w 4882"/>
                <a:gd name="T87" fmla="*/ 772 h 1403"/>
                <a:gd name="T88" fmla="*/ 1936 w 4882"/>
                <a:gd name="T89" fmla="*/ 946 h 1403"/>
                <a:gd name="T90" fmla="*/ 1926 w 4882"/>
                <a:gd name="T91" fmla="*/ 1163 h 1403"/>
                <a:gd name="T92" fmla="*/ 1815 w 4882"/>
                <a:gd name="T93" fmla="*/ 1359 h 1403"/>
                <a:gd name="T94" fmla="*/ 1603 w 4882"/>
                <a:gd name="T95" fmla="*/ 1402 h 1403"/>
                <a:gd name="T96" fmla="*/ 1392 w 4882"/>
                <a:gd name="T97" fmla="*/ 1326 h 1403"/>
                <a:gd name="T98" fmla="*/ 1190 w 4882"/>
                <a:gd name="T99" fmla="*/ 1239 h 1403"/>
                <a:gd name="T100" fmla="*/ 98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19" name="Freeform 8"/>
            <p:cNvSpPr>
              <a:spLocks/>
            </p:cNvSpPr>
            <p:nvPr/>
          </p:nvSpPr>
          <p:spPr bwMode="auto">
            <a:xfrm>
              <a:off x="418" y="549"/>
              <a:ext cx="4993" cy="3250"/>
            </a:xfrm>
            <a:custGeom>
              <a:avLst/>
              <a:gdLst>
                <a:gd name="T0" fmla="*/ 968 w 4993"/>
                <a:gd name="T1" fmla="*/ 2666 h 3253"/>
                <a:gd name="T2" fmla="*/ 766 w 4993"/>
                <a:gd name="T3" fmla="*/ 3015 h 3253"/>
                <a:gd name="T4" fmla="*/ 474 w 4993"/>
                <a:gd name="T5" fmla="*/ 3091 h 3253"/>
                <a:gd name="T6" fmla="*/ 161 w 4993"/>
                <a:gd name="T7" fmla="*/ 3037 h 3253"/>
                <a:gd name="T8" fmla="*/ 182 w 4993"/>
                <a:gd name="T9" fmla="*/ 2863 h 3253"/>
                <a:gd name="T10" fmla="*/ 504 w 4993"/>
                <a:gd name="T11" fmla="*/ 2798 h 3253"/>
                <a:gd name="T12" fmla="*/ 807 w 4993"/>
                <a:gd name="T13" fmla="*/ 2688 h 3253"/>
                <a:gd name="T14" fmla="*/ 958 w 4993"/>
                <a:gd name="T15" fmla="*/ 2427 h 3253"/>
                <a:gd name="T16" fmla="*/ 645 w 4993"/>
                <a:gd name="T17" fmla="*/ 2166 h 3253"/>
                <a:gd name="T18" fmla="*/ 303 w 4993"/>
                <a:gd name="T19" fmla="*/ 1981 h 3253"/>
                <a:gd name="T20" fmla="*/ 444 w 4993"/>
                <a:gd name="T21" fmla="*/ 1992 h 3253"/>
                <a:gd name="T22" fmla="*/ 837 w 4993"/>
                <a:gd name="T23" fmla="*/ 2057 h 3253"/>
                <a:gd name="T24" fmla="*/ 1190 w 4993"/>
                <a:gd name="T25" fmla="*/ 2166 h 3253"/>
                <a:gd name="T26" fmla="*/ 1291 w 4993"/>
                <a:gd name="T27" fmla="*/ 2210 h 3253"/>
                <a:gd name="T28" fmla="*/ 1553 w 4993"/>
                <a:gd name="T29" fmla="*/ 1970 h 3253"/>
                <a:gd name="T30" fmla="*/ 1896 w 4993"/>
                <a:gd name="T31" fmla="*/ 1775 h 3253"/>
                <a:gd name="T32" fmla="*/ 2047 w 4993"/>
                <a:gd name="T33" fmla="*/ 1458 h 3253"/>
                <a:gd name="T34" fmla="*/ 2148 w 4993"/>
                <a:gd name="T35" fmla="*/ 1513 h 3253"/>
                <a:gd name="T36" fmla="*/ 2350 w 4993"/>
                <a:gd name="T37" fmla="*/ 1360 h 3253"/>
                <a:gd name="T38" fmla="*/ 2158 w 4993"/>
                <a:gd name="T39" fmla="*/ 1078 h 3253"/>
                <a:gd name="T40" fmla="*/ 2077 w 4993"/>
                <a:gd name="T41" fmla="*/ 64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64 h 3253"/>
                <a:gd name="T52" fmla="*/ 2309 w 4993"/>
                <a:gd name="T53" fmla="*/ 904 h 3253"/>
                <a:gd name="T54" fmla="*/ 2562 w 4993"/>
                <a:gd name="T55" fmla="*/ 697 h 3253"/>
                <a:gd name="T56" fmla="*/ 2400 w 4993"/>
                <a:gd name="T57" fmla="*/ 326 h 3253"/>
                <a:gd name="T58" fmla="*/ 2794 w 4993"/>
                <a:gd name="T59" fmla="*/ 163 h 3253"/>
                <a:gd name="T60" fmla="*/ 3207 w 4993"/>
                <a:gd name="T61" fmla="*/ 196 h 3253"/>
                <a:gd name="T62" fmla="*/ 3247 w 4993"/>
                <a:gd name="T63" fmla="*/ 545 h 3253"/>
                <a:gd name="T64" fmla="*/ 3086 w 4993"/>
                <a:gd name="T65" fmla="*/ 773 h 3253"/>
                <a:gd name="T66" fmla="*/ 2783 w 4993"/>
                <a:gd name="T67" fmla="*/ 871 h 3253"/>
                <a:gd name="T68" fmla="*/ 3096 w 4993"/>
                <a:gd name="T69" fmla="*/ 1045 h 3253"/>
                <a:gd name="T70" fmla="*/ 3499 w 4993"/>
                <a:gd name="T71" fmla="*/ 1023 h 3253"/>
                <a:gd name="T72" fmla="*/ 3741 w 4993"/>
                <a:gd name="T73" fmla="*/ 1273 h 3253"/>
                <a:gd name="T74" fmla="*/ 3661 w 4993"/>
                <a:gd name="T75" fmla="*/ 1644 h 3253"/>
                <a:gd name="T76" fmla="*/ 3873 w 4993"/>
                <a:gd name="T77" fmla="*/ 1883 h 3253"/>
                <a:gd name="T78" fmla="*/ 4175 w 4993"/>
                <a:gd name="T79" fmla="*/ 1764 h 3253"/>
                <a:gd name="T80" fmla="*/ 4468 w 4993"/>
                <a:gd name="T81" fmla="*/ 1618 h 3253"/>
                <a:gd name="T82" fmla="*/ 4720 w 4993"/>
                <a:gd name="T83" fmla="*/ 1382 h 3253"/>
                <a:gd name="T84" fmla="*/ 4992 w 4993"/>
                <a:gd name="T85" fmla="*/ 1480 h 3253"/>
                <a:gd name="T86" fmla="*/ 4730 w 4993"/>
                <a:gd name="T87" fmla="*/ 1742 h 3253"/>
                <a:gd name="T88" fmla="*/ 4518 w 4993"/>
                <a:gd name="T89" fmla="*/ 2112 h 3253"/>
                <a:gd name="T90" fmla="*/ 4266 w 4993"/>
                <a:gd name="T91" fmla="*/ 2471 h 3253"/>
                <a:gd name="T92" fmla="*/ 3812 w 4993"/>
                <a:gd name="T93" fmla="*/ 2449 h 3253"/>
                <a:gd name="T94" fmla="*/ 3560 w 4993"/>
                <a:gd name="T95" fmla="*/ 2297 h 3253"/>
                <a:gd name="T96" fmla="*/ 3550 w 4993"/>
                <a:gd name="T97" fmla="*/ 1829 h 3253"/>
                <a:gd name="T98" fmla="*/ 3348 w 4993"/>
                <a:gd name="T99" fmla="*/ 1556 h 3253"/>
                <a:gd name="T100" fmla="*/ 3005 w 4993"/>
                <a:gd name="T101" fmla="*/ 1753 h 3253"/>
                <a:gd name="T102" fmla="*/ 2824 w 4993"/>
                <a:gd name="T103" fmla="*/ 1556 h 3253"/>
                <a:gd name="T104" fmla="*/ 2582 w 4993"/>
                <a:gd name="T105" fmla="*/ 1284 h 3253"/>
                <a:gd name="T106" fmla="*/ 2279 w 4993"/>
                <a:gd name="T107" fmla="*/ 1567 h 3253"/>
                <a:gd name="T108" fmla="*/ 2158 w 4993"/>
                <a:gd name="T109" fmla="*/ 1981 h 3253"/>
                <a:gd name="T110" fmla="*/ 1896 w 4993"/>
                <a:gd name="T111" fmla="*/ 2308 h 3253"/>
                <a:gd name="T112" fmla="*/ 1755 w 4993"/>
                <a:gd name="T113" fmla="*/ 2623 h 3253"/>
                <a:gd name="T114" fmla="*/ 1392 w 4993"/>
                <a:gd name="T115" fmla="*/ 241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0"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1" name="Freeform 10"/>
            <p:cNvSpPr>
              <a:spLocks/>
            </p:cNvSpPr>
            <p:nvPr/>
          </p:nvSpPr>
          <p:spPr bwMode="auto">
            <a:xfrm>
              <a:off x="502" y="378"/>
              <a:ext cx="1136" cy="2543"/>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32 h 2540"/>
                <a:gd name="T10" fmla="*/ 1054 w 1136"/>
                <a:gd name="T11" fmla="*/ 648 h 2540"/>
                <a:gd name="T12" fmla="*/ 1028 w 1136"/>
                <a:gd name="T13" fmla="*/ 764 h 2540"/>
                <a:gd name="T14" fmla="*/ 947 w 1136"/>
                <a:gd name="T15" fmla="*/ 873 h 2540"/>
                <a:gd name="T16" fmla="*/ 913 w 1136"/>
                <a:gd name="T17" fmla="*/ 989 h 2540"/>
                <a:gd name="T18" fmla="*/ 860 w 1136"/>
                <a:gd name="T19" fmla="*/ 1113 h 2540"/>
                <a:gd name="T20" fmla="*/ 813 w 1136"/>
                <a:gd name="T21" fmla="*/ 1229 h 2540"/>
                <a:gd name="T22" fmla="*/ 719 w 1136"/>
                <a:gd name="T23" fmla="*/ 1333 h 2540"/>
                <a:gd name="T24" fmla="*/ 611 w 1136"/>
                <a:gd name="T25" fmla="*/ 1340 h 2540"/>
                <a:gd name="T26" fmla="*/ 504 w 1136"/>
                <a:gd name="T27" fmla="*/ 1340 h 2540"/>
                <a:gd name="T28" fmla="*/ 396 w 1136"/>
                <a:gd name="T29" fmla="*/ 1384 h 2540"/>
                <a:gd name="T30" fmla="*/ 316 w 1136"/>
                <a:gd name="T31" fmla="*/ 1258 h 2540"/>
                <a:gd name="T32" fmla="*/ 208 w 1136"/>
                <a:gd name="T33" fmla="*/ 1185 h 2540"/>
                <a:gd name="T34" fmla="*/ 101 w 1136"/>
                <a:gd name="T35" fmla="*/ 1185 h 2540"/>
                <a:gd name="T36" fmla="*/ 40 w 1136"/>
                <a:gd name="T37" fmla="*/ 1192 h 2540"/>
                <a:gd name="T38" fmla="*/ 141 w 1136"/>
                <a:gd name="T39" fmla="*/ 1250 h 2540"/>
                <a:gd name="T40" fmla="*/ 235 w 1136"/>
                <a:gd name="T41" fmla="*/ 1348 h 2540"/>
                <a:gd name="T42" fmla="*/ 349 w 1136"/>
                <a:gd name="T43" fmla="*/ 1406 h 2540"/>
                <a:gd name="T44" fmla="*/ 356 w 1136"/>
                <a:gd name="T45" fmla="*/ 1551 h 2540"/>
                <a:gd name="T46" fmla="*/ 349 w 1136"/>
                <a:gd name="T47" fmla="*/ 1710 h 2540"/>
                <a:gd name="T48" fmla="*/ 296 w 1136"/>
                <a:gd name="T49" fmla="*/ 1841 h 2540"/>
                <a:gd name="T50" fmla="*/ 235 w 1136"/>
                <a:gd name="T51" fmla="*/ 1971 h 2540"/>
                <a:gd name="T52" fmla="*/ 168 w 1136"/>
                <a:gd name="T53" fmla="*/ 2102 h 2540"/>
                <a:gd name="T54" fmla="*/ 134 w 1136"/>
                <a:gd name="T55" fmla="*/ 2243 h 2540"/>
                <a:gd name="T56" fmla="*/ 67 w 1136"/>
                <a:gd name="T57" fmla="*/ 2359 h 2540"/>
                <a:gd name="T58" fmla="*/ 27 w 1136"/>
                <a:gd name="T59" fmla="*/ 2482 h 2540"/>
                <a:gd name="T60" fmla="*/ 20 w 1136"/>
                <a:gd name="T61" fmla="*/ 2540 h 2540"/>
                <a:gd name="T62" fmla="*/ 81 w 1136"/>
                <a:gd name="T63" fmla="*/ 2417 h 2540"/>
                <a:gd name="T64" fmla="*/ 148 w 1136"/>
                <a:gd name="T65" fmla="*/ 2301 h 2540"/>
                <a:gd name="T66" fmla="*/ 201 w 1136"/>
                <a:gd name="T67" fmla="*/ 2177 h 2540"/>
                <a:gd name="T68" fmla="*/ 242 w 1136"/>
                <a:gd name="T69" fmla="*/ 2022 h 2540"/>
                <a:gd name="T70" fmla="*/ 316 w 1136"/>
                <a:gd name="T71" fmla="*/ 1906 h 2540"/>
                <a:gd name="T72" fmla="*/ 403 w 1136"/>
                <a:gd name="T73" fmla="*/ 1783 h 2540"/>
                <a:gd name="T74" fmla="*/ 430 w 1136"/>
                <a:gd name="T75" fmla="*/ 1659 h 2540"/>
                <a:gd name="T76" fmla="*/ 423 w 1136"/>
                <a:gd name="T77" fmla="*/ 1543 h 2540"/>
                <a:gd name="T78" fmla="*/ 497 w 1136"/>
                <a:gd name="T79" fmla="*/ 1464 h 2540"/>
                <a:gd name="T80" fmla="*/ 651 w 1136"/>
                <a:gd name="T81" fmla="*/ 1427 h 2540"/>
                <a:gd name="T82" fmla="*/ 792 w 1136"/>
                <a:gd name="T83" fmla="*/ 1384 h 2540"/>
                <a:gd name="T84" fmla="*/ 866 w 1136"/>
                <a:gd name="T85" fmla="*/ 1265 h 2540"/>
                <a:gd name="T86" fmla="*/ 907 w 1136"/>
                <a:gd name="T87" fmla="*/ 1084 h 2540"/>
                <a:gd name="T88" fmla="*/ 1014 w 1136"/>
                <a:gd name="T89" fmla="*/ 989 h 2540"/>
                <a:gd name="T90" fmla="*/ 1048 w 1136"/>
                <a:gd name="T91" fmla="*/ 866 h 2540"/>
                <a:gd name="T92" fmla="*/ 1088 w 1136"/>
                <a:gd name="T93" fmla="*/ 743 h 2540"/>
                <a:gd name="T94" fmla="*/ 1115 w 1136"/>
                <a:gd name="T95" fmla="*/ 627 h 2540"/>
                <a:gd name="T96" fmla="*/ 1108 w 1136"/>
                <a:gd name="T97" fmla="*/ 50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2"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3" name="Freeform 12"/>
            <p:cNvSpPr>
              <a:spLocks/>
            </p:cNvSpPr>
            <p:nvPr/>
          </p:nvSpPr>
          <p:spPr bwMode="auto">
            <a:xfrm>
              <a:off x="3466" y="559"/>
              <a:ext cx="1830" cy="880"/>
            </a:xfrm>
            <a:custGeom>
              <a:avLst/>
              <a:gdLst>
                <a:gd name="T0" fmla="*/ 27 w 1827"/>
                <a:gd name="T1" fmla="*/ 864 h 880"/>
                <a:gd name="T2" fmla="*/ 101 w 1827"/>
                <a:gd name="T3" fmla="*/ 850 h 880"/>
                <a:gd name="T4" fmla="*/ 154 w 1827"/>
                <a:gd name="T5" fmla="*/ 814 h 880"/>
                <a:gd name="T6" fmla="*/ 262 w 1827"/>
                <a:gd name="T7" fmla="*/ 785 h 880"/>
                <a:gd name="T8" fmla="*/ 332 w 1827"/>
                <a:gd name="T9" fmla="*/ 726 h 880"/>
                <a:gd name="T10" fmla="*/ 386 w 1827"/>
                <a:gd name="T11" fmla="*/ 697 h 880"/>
                <a:gd name="T12" fmla="*/ 440 w 1827"/>
                <a:gd name="T13" fmla="*/ 661 h 880"/>
                <a:gd name="T14" fmla="*/ 507 w 1827"/>
                <a:gd name="T15" fmla="*/ 625 h 880"/>
                <a:gd name="T16" fmla="*/ 587 w 1827"/>
                <a:gd name="T17" fmla="*/ 610 h 880"/>
                <a:gd name="T18" fmla="*/ 661 w 1827"/>
                <a:gd name="T19" fmla="*/ 588 h 880"/>
                <a:gd name="T20" fmla="*/ 715 w 1827"/>
                <a:gd name="T21" fmla="*/ 559 h 880"/>
                <a:gd name="T22" fmla="*/ 775 w 1827"/>
                <a:gd name="T23" fmla="*/ 501 h 880"/>
                <a:gd name="T24" fmla="*/ 849 w 1827"/>
                <a:gd name="T25" fmla="*/ 465 h 880"/>
                <a:gd name="T26" fmla="*/ 896 w 1827"/>
                <a:gd name="T27" fmla="*/ 407 h 880"/>
                <a:gd name="T28" fmla="*/ 932 w 1827"/>
                <a:gd name="T29" fmla="*/ 341 h 880"/>
                <a:gd name="T30" fmla="*/ 987 w 1827"/>
                <a:gd name="T31" fmla="*/ 283 h 880"/>
                <a:gd name="T32" fmla="*/ 1047 w 1827"/>
                <a:gd name="T33" fmla="*/ 240 h 880"/>
                <a:gd name="T34" fmla="*/ 1114 w 1827"/>
                <a:gd name="T35" fmla="*/ 203 h 880"/>
                <a:gd name="T36" fmla="*/ 1195 w 1827"/>
                <a:gd name="T37" fmla="*/ 174 h 880"/>
                <a:gd name="T38" fmla="*/ 1262 w 1827"/>
                <a:gd name="T39" fmla="*/ 174 h 880"/>
                <a:gd name="T40" fmla="*/ 1356 w 1827"/>
                <a:gd name="T41" fmla="*/ 145 h 880"/>
                <a:gd name="T42" fmla="*/ 1410 w 1827"/>
                <a:gd name="T43" fmla="*/ 123 h 880"/>
                <a:gd name="T44" fmla="*/ 1463 w 1827"/>
                <a:gd name="T45" fmla="*/ 109 h 880"/>
                <a:gd name="T46" fmla="*/ 1517 w 1827"/>
                <a:gd name="T47" fmla="*/ 94 h 880"/>
                <a:gd name="T48" fmla="*/ 1614 w 1827"/>
                <a:gd name="T49" fmla="*/ 94 h 880"/>
                <a:gd name="T50" fmla="*/ 1668 w 1827"/>
                <a:gd name="T51" fmla="*/ 73 h 880"/>
                <a:gd name="T52" fmla="*/ 1728 w 1827"/>
                <a:gd name="T53" fmla="*/ 44 h 880"/>
                <a:gd name="T54" fmla="*/ 1796 w 1827"/>
                <a:gd name="T55" fmla="*/ 22 h 880"/>
                <a:gd name="T56" fmla="*/ 1856 w 1827"/>
                <a:gd name="T57" fmla="*/ 0 h 880"/>
                <a:gd name="T58" fmla="*/ 1796 w 1827"/>
                <a:gd name="T59" fmla="*/ 22 h 880"/>
                <a:gd name="T60" fmla="*/ 1735 w 1827"/>
                <a:gd name="T61" fmla="*/ 80 h 880"/>
                <a:gd name="T62" fmla="*/ 1655 w 1827"/>
                <a:gd name="T63" fmla="*/ 102 h 880"/>
                <a:gd name="T64" fmla="*/ 1594 w 1827"/>
                <a:gd name="T65" fmla="*/ 116 h 880"/>
                <a:gd name="T66" fmla="*/ 1504 w 1827"/>
                <a:gd name="T67" fmla="*/ 138 h 880"/>
                <a:gd name="T68" fmla="*/ 1450 w 1827"/>
                <a:gd name="T69" fmla="*/ 145 h 880"/>
                <a:gd name="T70" fmla="*/ 1390 w 1827"/>
                <a:gd name="T71" fmla="*/ 160 h 880"/>
                <a:gd name="T72" fmla="*/ 1322 w 1827"/>
                <a:gd name="T73" fmla="*/ 174 h 880"/>
                <a:gd name="T74" fmla="*/ 1262 w 1827"/>
                <a:gd name="T75" fmla="*/ 203 h 880"/>
                <a:gd name="T76" fmla="*/ 1195 w 1827"/>
                <a:gd name="T77" fmla="*/ 218 h 880"/>
                <a:gd name="T78" fmla="*/ 1141 w 1827"/>
                <a:gd name="T79" fmla="*/ 240 h 880"/>
                <a:gd name="T80" fmla="*/ 1087 w 1827"/>
                <a:gd name="T81" fmla="*/ 262 h 880"/>
                <a:gd name="T82" fmla="*/ 1034 w 1827"/>
                <a:gd name="T83" fmla="*/ 298 h 880"/>
                <a:gd name="T84" fmla="*/ 980 w 1827"/>
                <a:gd name="T85" fmla="*/ 327 h 880"/>
                <a:gd name="T86" fmla="*/ 932 w 1827"/>
                <a:gd name="T87" fmla="*/ 370 h 880"/>
                <a:gd name="T88" fmla="*/ 896 w 1827"/>
                <a:gd name="T89" fmla="*/ 443 h 880"/>
                <a:gd name="T90" fmla="*/ 856 w 1827"/>
                <a:gd name="T91" fmla="*/ 509 h 880"/>
                <a:gd name="T92" fmla="*/ 802 w 1827"/>
                <a:gd name="T93" fmla="*/ 545 h 880"/>
                <a:gd name="T94" fmla="*/ 742 w 1827"/>
                <a:gd name="T95" fmla="*/ 567 h 880"/>
                <a:gd name="T96" fmla="*/ 675 w 1827"/>
                <a:gd name="T97" fmla="*/ 588 h 880"/>
                <a:gd name="T98" fmla="*/ 601 w 1827"/>
                <a:gd name="T99" fmla="*/ 610 h 880"/>
                <a:gd name="T100" fmla="*/ 547 w 1827"/>
                <a:gd name="T101" fmla="*/ 647 h 880"/>
                <a:gd name="T102" fmla="*/ 487 w 1827"/>
                <a:gd name="T103" fmla="*/ 654 h 880"/>
                <a:gd name="T104" fmla="*/ 413 w 1827"/>
                <a:gd name="T105" fmla="*/ 676 h 880"/>
                <a:gd name="T106" fmla="*/ 36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4" name="Freeform 13"/>
            <p:cNvSpPr>
              <a:spLocks/>
            </p:cNvSpPr>
            <p:nvPr/>
          </p:nvSpPr>
          <p:spPr bwMode="auto">
            <a:xfrm>
              <a:off x="531" y="356"/>
              <a:ext cx="4815" cy="3462"/>
            </a:xfrm>
            <a:custGeom>
              <a:avLst/>
              <a:gdLst>
                <a:gd name="T0" fmla="*/ 444 w 4812"/>
                <a:gd name="T1" fmla="*/ 348 h 3462"/>
                <a:gd name="T2" fmla="*/ 827 w 4812"/>
                <a:gd name="T3" fmla="*/ 664 h 3462"/>
                <a:gd name="T4" fmla="*/ 1200 w 4812"/>
                <a:gd name="T5" fmla="*/ 925 h 3462"/>
                <a:gd name="T6" fmla="*/ 1624 w 4812"/>
                <a:gd name="T7" fmla="*/ 1252 h 3462"/>
                <a:gd name="T8" fmla="*/ 2068 w 4812"/>
                <a:gd name="T9" fmla="*/ 1611 h 3462"/>
                <a:gd name="T10" fmla="*/ 2441 w 4812"/>
                <a:gd name="T11" fmla="*/ 1926 h 3462"/>
                <a:gd name="T12" fmla="*/ 2693 w 4812"/>
                <a:gd name="T13" fmla="*/ 2362 h 3462"/>
                <a:gd name="T14" fmla="*/ 2259 w 4812"/>
                <a:gd name="T15" fmla="*/ 2318 h 3462"/>
                <a:gd name="T16" fmla="*/ 1825 w 4812"/>
                <a:gd name="T17" fmla="*/ 2307 h 3462"/>
                <a:gd name="T18" fmla="*/ 1321 w 4812"/>
                <a:gd name="T19" fmla="*/ 2373 h 3462"/>
                <a:gd name="T20" fmla="*/ 928 w 4812"/>
                <a:gd name="T21" fmla="*/ 2318 h 3462"/>
                <a:gd name="T22" fmla="*/ 474 w 4812"/>
                <a:gd name="T23" fmla="*/ 2122 h 3462"/>
                <a:gd name="T24" fmla="*/ 30 w 4812"/>
                <a:gd name="T25" fmla="*/ 1752 h 3462"/>
                <a:gd name="T26" fmla="*/ 403 w 4812"/>
                <a:gd name="T27" fmla="*/ 2090 h 3462"/>
                <a:gd name="T28" fmla="*/ 83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99 w 4812"/>
                <a:gd name="T39" fmla="*/ 2405 h 3462"/>
                <a:gd name="T40" fmla="*/ 1563 w 4812"/>
                <a:gd name="T41" fmla="*/ 2569 h 3462"/>
                <a:gd name="T42" fmla="*/ 1634 w 4812"/>
                <a:gd name="T43" fmla="*/ 3004 h 3462"/>
                <a:gd name="T44" fmla="*/ 107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51 w 4812"/>
                <a:gd name="T55" fmla="*/ 3189 h 3462"/>
                <a:gd name="T56" fmla="*/ 1664 w 4812"/>
                <a:gd name="T57" fmla="*/ 2982 h 3462"/>
                <a:gd name="T58" fmla="*/ 2098 w 4812"/>
                <a:gd name="T59" fmla="*/ 2917 h 3462"/>
                <a:gd name="T60" fmla="*/ 2541 w 4812"/>
                <a:gd name="T61" fmla="*/ 3058 h 3462"/>
                <a:gd name="T62" fmla="*/ 2995 w 4812"/>
                <a:gd name="T63" fmla="*/ 3200 h 3462"/>
                <a:gd name="T64" fmla="*/ 3510 w 4812"/>
                <a:gd name="T65" fmla="*/ 3309 h 3462"/>
                <a:gd name="T66" fmla="*/ 3964 w 4812"/>
                <a:gd name="T67" fmla="*/ 3385 h 3462"/>
                <a:gd name="T68" fmla="*/ 4438 w 4812"/>
                <a:gd name="T69" fmla="*/ 3450 h 3462"/>
                <a:gd name="T70" fmla="*/ 4327 w 4812"/>
                <a:gd name="T71" fmla="*/ 3439 h 3462"/>
                <a:gd name="T72" fmla="*/ 3802 w 4812"/>
                <a:gd name="T73" fmla="*/ 3330 h 3462"/>
                <a:gd name="T74" fmla="*/ 3217 w 4812"/>
                <a:gd name="T75" fmla="*/ 3200 h 3462"/>
                <a:gd name="T76" fmla="*/ 2753 w 4812"/>
                <a:gd name="T77" fmla="*/ 3124 h 3462"/>
                <a:gd name="T78" fmla="*/ 2209 w 4812"/>
                <a:gd name="T79" fmla="*/ 2884 h 3462"/>
                <a:gd name="T80" fmla="*/ 1694 w 4812"/>
                <a:gd name="T81" fmla="*/ 2677 h 3462"/>
                <a:gd name="T82" fmla="*/ 1230 w 4812"/>
                <a:gd name="T83" fmla="*/ 2471 h 3462"/>
                <a:gd name="T84" fmla="*/ 1503 w 4812"/>
                <a:gd name="T85" fmla="*/ 2394 h 3462"/>
                <a:gd name="T86" fmla="*/ 2088 w 4812"/>
                <a:gd name="T87" fmla="*/ 2318 h 3462"/>
                <a:gd name="T88" fmla="*/ 2602 w 4812"/>
                <a:gd name="T89" fmla="*/ 2362 h 3462"/>
                <a:gd name="T90" fmla="*/ 3076 w 4812"/>
                <a:gd name="T91" fmla="*/ 2569 h 3462"/>
                <a:gd name="T92" fmla="*/ 3520 w 4812"/>
                <a:gd name="T93" fmla="*/ 2743 h 3462"/>
                <a:gd name="T94" fmla="*/ 4105 w 4812"/>
                <a:gd name="T95" fmla="*/ 3004 h 3462"/>
                <a:gd name="T96" fmla="*/ 4599 w 4812"/>
                <a:gd name="T97" fmla="*/ 3243 h 3462"/>
                <a:gd name="T98" fmla="*/ 4680 w 4812"/>
                <a:gd name="T99" fmla="*/ 3265 h 3462"/>
                <a:gd name="T100" fmla="*/ 4226 w 4812"/>
                <a:gd name="T101" fmla="*/ 3015 h 3462"/>
                <a:gd name="T102" fmla="*/ 3762 w 4812"/>
                <a:gd name="T103" fmla="*/ 2764 h 3462"/>
                <a:gd name="T104" fmla="*/ 3298 w 4812"/>
                <a:gd name="T105" fmla="*/ 2634 h 3462"/>
                <a:gd name="T106" fmla="*/ 2753 w 4812"/>
                <a:gd name="T107" fmla="*/ 2362 h 3462"/>
                <a:gd name="T108" fmla="*/ 2481 w 4812"/>
                <a:gd name="T109" fmla="*/ 1959 h 3462"/>
                <a:gd name="T110" fmla="*/ 2178 w 4812"/>
                <a:gd name="T111" fmla="*/ 1600 h 3462"/>
                <a:gd name="T112" fmla="*/ 1775 w 4812"/>
                <a:gd name="T113" fmla="*/ 1317 h 3462"/>
                <a:gd name="T114" fmla="*/ 1372 w 4812"/>
                <a:gd name="T115" fmla="*/ 969 h 3462"/>
                <a:gd name="T116" fmla="*/ 94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5"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6"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7"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8"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29"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30"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31" name="Freeform 20"/>
            <p:cNvSpPr>
              <a:spLocks/>
            </p:cNvSpPr>
            <p:nvPr/>
          </p:nvSpPr>
          <p:spPr bwMode="auto">
            <a:xfrm>
              <a:off x="2773" y="3976"/>
              <a:ext cx="1725" cy="81"/>
            </a:xfrm>
            <a:custGeom>
              <a:avLst/>
              <a:gdLst>
                <a:gd name="T0" fmla="*/ 0 w 1722"/>
                <a:gd name="T1" fmla="*/ 0 h 81"/>
                <a:gd name="T2" fmla="*/ 1751 w 1722"/>
                <a:gd name="T3" fmla="*/ 0 h 81"/>
                <a:gd name="T4" fmla="*/ 1751 w 1722"/>
                <a:gd name="T5" fmla="*/ 0 h 81"/>
                <a:gd name="T6" fmla="*/ 1670 w 1722"/>
                <a:gd name="T7" fmla="*/ 22 h 81"/>
                <a:gd name="T8" fmla="*/ 1643 w 1722"/>
                <a:gd name="T9" fmla="*/ 7 h 81"/>
                <a:gd name="T10" fmla="*/ 1617 w 1722"/>
                <a:gd name="T11" fmla="*/ 0 h 81"/>
                <a:gd name="T12" fmla="*/ 1590 w 1722"/>
                <a:gd name="T13" fmla="*/ 15 h 81"/>
                <a:gd name="T14" fmla="*/ 1563 w 1722"/>
                <a:gd name="T15" fmla="*/ 44 h 81"/>
                <a:gd name="T16" fmla="*/ 1536 w 1722"/>
                <a:gd name="T17" fmla="*/ 58 h 81"/>
                <a:gd name="T18" fmla="*/ 1509 w 1722"/>
                <a:gd name="T19" fmla="*/ 73 h 81"/>
                <a:gd name="T20" fmla="*/ 1439 w 1722"/>
                <a:gd name="T21" fmla="*/ 80 h 81"/>
                <a:gd name="T22" fmla="*/ 1371 w 1722"/>
                <a:gd name="T23" fmla="*/ 80 h 81"/>
                <a:gd name="T24" fmla="*/ 1331 w 1722"/>
                <a:gd name="T25" fmla="*/ 73 h 81"/>
                <a:gd name="T26" fmla="*/ 1304 w 1722"/>
                <a:gd name="T27" fmla="*/ 65 h 81"/>
                <a:gd name="T28" fmla="*/ 1270 w 1722"/>
                <a:gd name="T29" fmla="*/ 73 h 81"/>
                <a:gd name="T30" fmla="*/ 1244 w 1722"/>
                <a:gd name="T31" fmla="*/ 73 h 81"/>
                <a:gd name="T32" fmla="*/ 1190 w 1722"/>
                <a:gd name="T33" fmla="*/ 73 h 81"/>
                <a:gd name="T34" fmla="*/ 1143 w 1722"/>
                <a:gd name="T35" fmla="*/ 65 h 81"/>
                <a:gd name="T36" fmla="*/ 1116 w 1722"/>
                <a:gd name="T37" fmla="*/ 65 h 81"/>
                <a:gd name="T38" fmla="*/ 1075 w 1722"/>
                <a:gd name="T39" fmla="*/ 58 h 81"/>
                <a:gd name="T40" fmla="*/ 1049 w 1722"/>
                <a:gd name="T41" fmla="*/ 58 h 81"/>
                <a:gd name="T42" fmla="*/ 1022 w 1722"/>
                <a:gd name="T43" fmla="*/ 36 h 81"/>
                <a:gd name="T44" fmla="*/ 988 w 1722"/>
                <a:gd name="T45" fmla="*/ 15 h 81"/>
                <a:gd name="T46" fmla="*/ 954 w 1722"/>
                <a:gd name="T47" fmla="*/ 15 h 81"/>
                <a:gd name="T48" fmla="*/ 928 w 1722"/>
                <a:gd name="T49" fmla="*/ 15 h 81"/>
                <a:gd name="T50" fmla="*/ 901 w 1722"/>
                <a:gd name="T51" fmla="*/ 15 h 81"/>
                <a:gd name="T52" fmla="*/ 857 w 1722"/>
                <a:gd name="T53" fmla="*/ 29 h 81"/>
                <a:gd name="T54" fmla="*/ 797 w 1722"/>
                <a:gd name="T55" fmla="*/ 44 h 81"/>
                <a:gd name="T56" fmla="*/ 763 w 1722"/>
                <a:gd name="T57" fmla="*/ 51 h 81"/>
                <a:gd name="T58" fmla="*/ 736 w 1722"/>
                <a:gd name="T59" fmla="*/ 51 h 81"/>
                <a:gd name="T60" fmla="*/ 696 w 1722"/>
                <a:gd name="T61" fmla="*/ 44 h 81"/>
                <a:gd name="T62" fmla="*/ 669 w 1722"/>
                <a:gd name="T63" fmla="*/ 29 h 81"/>
                <a:gd name="T64" fmla="*/ 642 w 1722"/>
                <a:gd name="T65" fmla="*/ 22 h 81"/>
                <a:gd name="T66" fmla="*/ 608 w 1722"/>
                <a:gd name="T67" fmla="*/ 22 h 81"/>
                <a:gd name="T68" fmla="*/ 575 w 1722"/>
                <a:gd name="T69" fmla="*/ 22 h 81"/>
                <a:gd name="T70" fmla="*/ 541 w 1722"/>
                <a:gd name="T71" fmla="*/ 29 h 81"/>
                <a:gd name="T72" fmla="*/ 487 w 1722"/>
                <a:gd name="T73" fmla="*/ 29 h 81"/>
                <a:gd name="T74" fmla="*/ 447 w 1722"/>
                <a:gd name="T75" fmla="*/ 36 h 81"/>
                <a:gd name="T76" fmla="*/ 413 w 1722"/>
                <a:gd name="T77" fmla="*/ 44 h 81"/>
                <a:gd name="T78" fmla="*/ 386 w 1722"/>
                <a:gd name="T79" fmla="*/ 44 h 81"/>
                <a:gd name="T80" fmla="*/ 35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32"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33"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34" name="Freeform 23"/>
            <p:cNvSpPr>
              <a:spLocks/>
            </p:cNvSpPr>
            <p:nvPr/>
          </p:nvSpPr>
          <p:spPr bwMode="auto">
            <a:xfrm>
              <a:off x="260" y="437"/>
              <a:ext cx="93" cy="1701"/>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89 h 1699"/>
                <a:gd name="T18" fmla="*/ 53 w 93"/>
                <a:gd name="T19" fmla="*/ 547 h 1699"/>
                <a:gd name="T20" fmla="*/ 39 w 93"/>
                <a:gd name="T21" fmla="*/ 620 h 1699"/>
                <a:gd name="T22" fmla="*/ 39 w 93"/>
                <a:gd name="T23" fmla="*/ 678 h 1699"/>
                <a:gd name="T24" fmla="*/ 39 w 93"/>
                <a:gd name="T25" fmla="*/ 736 h 1699"/>
                <a:gd name="T26" fmla="*/ 39 w 93"/>
                <a:gd name="T27" fmla="*/ 794 h 1699"/>
                <a:gd name="T28" fmla="*/ 13 w 93"/>
                <a:gd name="T29" fmla="*/ 866 h 1699"/>
                <a:gd name="T30" fmla="*/ 0 w 93"/>
                <a:gd name="T31" fmla="*/ 924 h 1699"/>
                <a:gd name="T32" fmla="*/ 0 w 93"/>
                <a:gd name="T33" fmla="*/ 982 h 1699"/>
                <a:gd name="T34" fmla="*/ 26 w 93"/>
                <a:gd name="T35" fmla="*/ 1040 h 1699"/>
                <a:gd name="T36" fmla="*/ 26 w 93"/>
                <a:gd name="T37" fmla="*/ 1113 h 1699"/>
                <a:gd name="T38" fmla="*/ 13 w 93"/>
                <a:gd name="T39" fmla="*/ 1186 h 1699"/>
                <a:gd name="T40" fmla="*/ 13 w 93"/>
                <a:gd name="T41" fmla="*/ 1244 h 1699"/>
                <a:gd name="T42" fmla="*/ 13 w 93"/>
                <a:gd name="T43" fmla="*/ 1312 h 1699"/>
                <a:gd name="T44" fmla="*/ 13 w 93"/>
                <a:gd name="T45" fmla="*/ 1370 h 1699"/>
                <a:gd name="T46" fmla="*/ 0 w 93"/>
                <a:gd name="T47" fmla="*/ 1428 h 1699"/>
                <a:gd name="T48" fmla="*/ 0 w 93"/>
                <a:gd name="T49" fmla="*/ 1486 h 1699"/>
                <a:gd name="T50" fmla="*/ 13 w 93"/>
                <a:gd name="T51" fmla="*/ 1544 h 1699"/>
                <a:gd name="T52" fmla="*/ 53 w 93"/>
                <a:gd name="T53" fmla="*/ 1602 h 1699"/>
                <a:gd name="T54" fmla="*/ 53 w 93"/>
                <a:gd name="T55" fmla="*/ 1660 h 1699"/>
                <a:gd name="T56" fmla="*/ 26 w 93"/>
                <a:gd name="T57" fmla="*/ 1718 h 1699"/>
                <a:gd name="T58" fmla="*/ 53 w 93"/>
                <a:gd name="T59" fmla="*/ 1660 h 1699"/>
                <a:gd name="T60" fmla="*/ 39 w 93"/>
                <a:gd name="T61" fmla="*/ 1587 h 1699"/>
                <a:gd name="T62" fmla="*/ 26 w 93"/>
                <a:gd name="T63" fmla="*/ 1529 h 1699"/>
                <a:gd name="T64" fmla="*/ 26 w 93"/>
                <a:gd name="T65" fmla="*/ 1457 h 1699"/>
                <a:gd name="T66" fmla="*/ 26 w 93"/>
                <a:gd name="T67" fmla="*/ 1399 h 1699"/>
                <a:gd name="T68" fmla="*/ 26 w 93"/>
                <a:gd name="T69" fmla="*/ 1341 h 1699"/>
                <a:gd name="T70" fmla="*/ 26 w 93"/>
                <a:gd name="T71" fmla="*/ 1273 h 1699"/>
                <a:gd name="T72" fmla="*/ 26 w 93"/>
                <a:gd name="T73" fmla="*/ 1215 h 1699"/>
                <a:gd name="T74" fmla="*/ 53 w 93"/>
                <a:gd name="T75" fmla="*/ 1157 h 1699"/>
                <a:gd name="T76" fmla="*/ 66 w 93"/>
                <a:gd name="T77" fmla="*/ 1098 h 1699"/>
                <a:gd name="T78" fmla="*/ 39 w 93"/>
                <a:gd name="T79" fmla="*/ 1040 h 1699"/>
                <a:gd name="T80" fmla="*/ 13 w 93"/>
                <a:gd name="T81" fmla="*/ 982 h 1699"/>
                <a:gd name="T82" fmla="*/ 13 w 93"/>
                <a:gd name="T83" fmla="*/ 924 h 1699"/>
                <a:gd name="T84" fmla="*/ 26 w 93"/>
                <a:gd name="T85" fmla="*/ 866 h 1699"/>
                <a:gd name="T86" fmla="*/ 39 w 93"/>
                <a:gd name="T87" fmla="*/ 808 h 1699"/>
                <a:gd name="T88" fmla="*/ 39 w 93"/>
                <a:gd name="T89" fmla="*/ 750 h 1699"/>
                <a:gd name="T90" fmla="*/ 53 w 93"/>
                <a:gd name="T91" fmla="*/ 692 h 1699"/>
                <a:gd name="T92" fmla="*/ 66 w 93"/>
                <a:gd name="T93" fmla="*/ 634 h 1699"/>
                <a:gd name="T94" fmla="*/ 66 w 93"/>
                <a:gd name="T95" fmla="*/ 576 h 1699"/>
                <a:gd name="T96" fmla="*/ 53 w 93"/>
                <a:gd name="T97" fmla="*/ 518 h 1699"/>
                <a:gd name="T98" fmla="*/ 39 w 93"/>
                <a:gd name="T99" fmla="*/ 46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35" name="Freeform 24"/>
            <p:cNvSpPr>
              <a:spLocks/>
            </p:cNvSpPr>
            <p:nvPr/>
          </p:nvSpPr>
          <p:spPr bwMode="auto">
            <a:xfrm>
              <a:off x="1161" y="204"/>
              <a:ext cx="2530" cy="117"/>
            </a:xfrm>
            <a:custGeom>
              <a:avLst/>
              <a:gdLst>
                <a:gd name="T0" fmla="*/ 81 w 2527"/>
                <a:gd name="T1" fmla="*/ 73 h 117"/>
                <a:gd name="T2" fmla="*/ 188 w 2527"/>
                <a:gd name="T3" fmla="*/ 44 h 117"/>
                <a:gd name="T4" fmla="*/ 296 w 2527"/>
                <a:gd name="T5" fmla="*/ 58 h 117"/>
                <a:gd name="T6" fmla="*/ 417 w 2527"/>
                <a:gd name="T7" fmla="*/ 87 h 117"/>
                <a:gd name="T8" fmla="*/ 534 w 2527"/>
                <a:gd name="T9" fmla="*/ 87 h 117"/>
                <a:gd name="T10" fmla="*/ 655 w 2527"/>
                <a:gd name="T11" fmla="*/ 73 h 117"/>
                <a:gd name="T12" fmla="*/ 843 w 2527"/>
                <a:gd name="T13" fmla="*/ 58 h 117"/>
                <a:gd name="T14" fmla="*/ 951 w 2527"/>
                <a:gd name="T15" fmla="*/ 44 h 117"/>
                <a:gd name="T16" fmla="*/ 1071 w 2527"/>
                <a:gd name="T17" fmla="*/ 58 h 117"/>
                <a:gd name="T18" fmla="*/ 1219 w 2527"/>
                <a:gd name="T19" fmla="*/ 58 h 117"/>
                <a:gd name="T20" fmla="*/ 1364 w 2527"/>
                <a:gd name="T21" fmla="*/ 44 h 117"/>
                <a:gd name="T22" fmla="*/ 1471 w 2527"/>
                <a:gd name="T23" fmla="*/ 44 h 117"/>
                <a:gd name="T24" fmla="*/ 1579 w 2527"/>
                <a:gd name="T25" fmla="*/ 0 h 117"/>
                <a:gd name="T26" fmla="*/ 2502 w 2527"/>
                <a:gd name="T27" fmla="*/ 0 h 117"/>
                <a:gd name="T28" fmla="*/ 2502 w 2527"/>
                <a:gd name="T29" fmla="*/ 58 h 117"/>
                <a:gd name="T30" fmla="*/ 2381 w 2527"/>
                <a:gd name="T31" fmla="*/ 58 h 117"/>
                <a:gd name="T32" fmla="*/ 2274 w 2527"/>
                <a:gd name="T33" fmla="*/ 58 h 117"/>
                <a:gd name="T34" fmla="*/ 2153 w 2527"/>
                <a:gd name="T35" fmla="*/ 73 h 117"/>
                <a:gd name="T36" fmla="*/ 2035 w 2527"/>
                <a:gd name="T37" fmla="*/ 87 h 117"/>
                <a:gd name="T38" fmla="*/ 1888 w 2527"/>
                <a:gd name="T39" fmla="*/ 73 h 117"/>
                <a:gd name="T40" fmla="*/ 1780 w 2527"/>
                <a:gd name="T41" fmla="*/ 58 h 117"/>
                <a:gd name="T42" fmla="*/ 1659 w 2527"/>
                <a:gd name="T43" fmla="*/ 58 h 117"/>
                <a:gd name="T44" fmla="*/ 1552 w 2527"/>
                <a:gd name="T45" fmla="*/ 73 h 117"/>
                <a:gd name="T46" fmla="*/ 1444 w 2527"/>
                <a:gd name="T47" fmla="*/ 73 h 117"/>
                <a:gd name="T48" fmla="*/ 1337 w 2527"/>
                <a:gd name="T49" fmla="*/ 58 h 117"/>
                <a:gd name="T50" fmla="*/ 1098 w 2527"/>
                <a:gd name="T51" fmla="*/ 73 h 117"/>
                <a:gd name="T52" fmla="*/ 977 w 2527"/>
                <a:gd name="T53" fmla="*/ 73 h 117"/>
                <a:gd name="T54" fmla="*/ 856 w 2527"/>
                <a:gd name="T55" fmla="*/ 87 h 117"/>
                <a:gd name="T56" fmla="*/ 736 w 2527"/>
                <a:gd name="T57" fmla="*/ 73 h 117"/>
                <a:gd name="T58" fmla="*/ 601 w 2527"/>
                <a:gd name="T59" fmla="*/ 73 h 117"/>
                <a:gd name="T60" fmla="*/ 48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sp>
          <p:nvSpPr>
            <p:cNvPr id="72736"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algn="l"/>
              <a:endParaRPr lang="en-US" smtClean="0">
                <a:solidFill>
                  <a:srgbClr val="FFFFFF"/>
                </a:solidFill>
                <a:latin typeface="Arial" charset="0"/>
              </a:endParaRPr>
            </a:p>
          </p:txBody>
        </p:sp>
      </p:grpSp>
      <p:grpSp>
        <p:nvGrpSpPr>
          <p:cNvPr id="72708" name="Group 30"/>
          <p:cNvGrpSpPr>
            <a:grpSpLocks/>
          </p:cNvGrpSpPr>
          <p:nvPr/>
        </p:nvGrpSpPr>
        <p:grpSpPr bwMode="auto">
          <a:xfrm>
            <a:off x="0" y="0"/>
            <a:ext cx="1981200" cy="1958975"/>
            <a:chOff x="0" y="0"/>
            <a:chExt cx="1246" cy="1232"/>
          </a:xfrm>
        </p:grpSpPr>
        <p:sp>
          <p:nvSpPr>
            <p:cNvPr id="72711"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l" defTabSz="457200" eaLnBrk="1" hangingPunct="1"/>
              <a:endParaRPr lang="en-US" sz="1800" smtClean="0">
                <a:solidFill>
                  <a:srgbClr val="FFFFFF"/>
                </a:solidFill>
                <a:latin typeface="Times" charset="0"/>
              </a:endParaRPr>
            </a:p>
          </p:txBody>
        </p:sp>
        <p:sp>
          <p:nvSpPr>
            <p:cNvPr id="72712"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l" defTabSz="457200" eaLnBrk="1" hangingPunct="1"/>
              <a:endParaRPr lang="en-US" sz="1800" smtClean="0">
                <a:solidFill>
                  <a:srgbClr val="FFFFFF"/>
                </a:solidFill>
                <a:latin typeface="Times" charset="0"/>
              </a:endParaRPr>
            </a:p>
          </p:txBody>
        </p:sp>
        <p:sp>
          <p:nvSpPr>
            <p:cNvPr id="72713"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l" defTabSz="457200" eaLnBrk="1" hangingPunct="1"/>
              <a:endParaRPr lang="en-US" sz="1800" smtClean="0">
                <a:solidFill>
                  <a:srgbClr val="FFFFFF"/>
                </a:solidFill>
                <a:latin typeface="Times" charset="0"/>
              </a:endParaRPr>
            </a:p>
          </p:txBody>
        </p:sp>
      </p:grpSp>
      <p:sp>
        <p:nvSpPr>
          <p:cNvPr id="1062" name="Text Box 38"/>
          <p:cNvSpPr txBox="1">
            <a:spLocks noChangeArrowheads="1"/>
          </p:cNvSpPr>
          <p:nvPr/>
        </p:nvSpPr>
        <p:spPr bwMode="auto">
          <a:xfrm>
            <a:off x="449263" y="6537325"/>
            <a:ext cx="976312" cy="244475"/>
          </a:xfrm>
          <a:prstGeom prst="rect">
            <a:avLst/>
          </a:prstGeom>
          <a:noFill/>
          <a:ln w="12700">
            <a:noFill/>
            <a:miter lim="800000"/>
            <a:headEnd/>
            <a:tailEnd/>
          </a:ln>
          <a:effectLst/>
        </p:spPr>
        <p:txBody>
          <a:bodyPr wrap="none" anchor="ctr">
            <a:spAutoFit/>
          </a:bodyPr>
          <a:lstStyle>
            <a:lvl1pPr>
              <a:defRPr>
                <a:solidFill>
                  <a:schemeClr val="tx1"/>
                </a:solidFill>
                <a:latin typeface="Times" charset="0"/>
                <a:ea typeface="ＭＳ Ｐゴシック" charset="0"/>
                <a:cs typeface="ＭＳ Ｐゴシック" charset="0"/>
              </a:defRPr>
            </a:lvl1pPr>
            <a:lvl2pPr marL="37931725" indent="-37474525">
              <a:defRPr>
                <a:solidFill>
                  <a:schemeClr val="tx1"/>
                </a:solidFill>
                <a:latin typeface="Times" charset="0"/>
                <a:ea typeface="ＭＳ Ｐゴシック" charset="0"/>
              </a:defRPr>
            </a:lvl2pPr>
            <a:lvl3pPr>
              <a:defRPr>
                <a:solidFill>
                  <a:schemeClr val="tx1"/>
                </a:solidFill>
                <a:latin typeface="Times" charset="0"/>
                <a:ea typeface="ＭＳ Ｐゴシック" charset="0"/>
              </a:defRPr>
            </a:lvl3pPr>
            <a:lvl4pPr>
              <a:defRPr>
                <a:solidFill>
                  <a:schemeClr val="tx1"/>
                </a:solidFill>
                <a:latin typeface="Times" charset="0"/>
                <a:ea typeface="ＭＳ Ｐゴシック" charset="0"/>
              </a:defRPr>
            </a:lvl4pPr>
            <a:lvl5pPr>
              <a:defRPr>
                <a:solidFill>
                  <a:schemeClr val="tx1"/>
                </a:solidFill>
                <a:latin typeface="Times" charset="0"/>
                <a:ea typeface="ＭＳ Ｐゴシック" charset="0"/>
              </a:defRPr>
            </a:lvl5pPr>
            <a:lvl6pPr marL="457200" fontAlgn="base">
              <a:spcBef>
                <a:spcPct val="0"/>
              </a:spcBef>
              <a:spcAft>
                <a:spcPct val="0"/>
              </a:spcAft>
              <a:defRPr>
                <a:solidFill>
                  <a:schemeClr val="tx1"/>
                </a:solidFill>
                <a:latin typeface="Times" charset="0"/>
                <a:ea typeface="ＭＳ Ｐゴシック" charset="0"/>
              </a:defRPr>
            </a:lvl6pPr>
            <a:lvl7pPr marL="914400" fontAlgn="base">
              <a:spcBef>
                <a:spcPct val="0"/>
              </a:spcBef>
              <a:spcAft>
                <a:spcPct val="0"/>
              </a:spcAft>
              <a:defRPr>
                <a:solidFill>
                  <a:schemeClr val="tx1"/>
                </a:solidFill>
                <a:latin typeface="Times" charset="0"/>
                <a:ea typeface="ＭＳ Ｐゴシック" charset="0"/>
              </a:defRPr>
            </a:lvl7pPr>
            <a:lvl8pPr marL="1371600" fontAlgn="base">
              <a:spcBef>
                <a:spcPct val="0"/>
              </a:spcBef>
              <a:spcAft>
                <a:spcPct val="0"/>
              </a:spcAft>
              <a:defRPr>
                <a:solidFill>
                  <a:schemeClr val="tx1"/>
                </a:solidFill>
                <a:latin typeface="Times" charset="0"/>
                <a:ea typeface="ＭＳ Ｐゴシック" charset="0"/>
              </a:defRPr>
            </a:lvl8pPr>
            <a:lvl9pPr marL="1828800" fontAlgn="base">
              <a:spcBef>
                <a:spcPct val="0"/>
              </a:spcBef>
              <a:spcAft>
                <a:spcPct val="0"/>
              </a:spcAft>
              <a:defRPr>
                <a:solidFill>
                  <a:schemeClr val="tx1"/>
                </a:solidFill>
                <a:latin typeface="Times" charset="0"/>
                <a:ea typeface="ＭＳ Ｐゴシック" charset="0"/>
              </a:defRPr>
            </a:lvl9pPr>
          </a:lstStyle>
          <a:p>
            <a:pPr defTabSz="457200" eaLnBrk="1" hangingPunct="1">
              <a:spcBef>
                <a:spcPct val="50000"/>
              </a:spcBef>
              <a:defRPr/>
            </a:pPr>
            <a:r>
              <a:rPr lang="en-US" sz="900" smtClean="0">
                <a:solidFill>
                  <a:srgbClr val="FFFFFF"/>
                </a:solidFill>
                <a:latin typeface="Arial" charset="0"/>
              </a:rPr>
              <a:t>© </a:t>
            </a:r>
            <a:r>
              <a:rPr lang="en-US" sz="1000" smtClean="0">
                <a:solidFill>
                  <a:srgbClr val="FFFFFF"/>
                </a:solidFill>
                <a:latin typeface="Arial" charset="0"/>
              </a:rPr>
              <a:t>2006</a:t>
            </a:r>
            <a:r>
              <a:rPr lang="en-US" sz="900" smtClean="0">
                <a:solidFill>
                  <a:srgbClr val="FFFFFF"/>
                </a:solidFill>
                <a:latin typeface="Arial" charset="0"/>
              </a:rPr>
              <a:t> TBBMI</a:t>
            </a:r>
          </a:p>
        </p:txBody>
      </p:sp>
      <p:sp>
        <p:nvSpPr>
          <p:cNvPr id="1063" name="Rectangle 39"/>
          <p:cNvSpPr>
            <a:spLocks noChangeArrowheads="1"/>
          </p:cNvSpPr>
          <p:nvPr/>
        </p:nvSpPr>
        <p:spPr bwMode="auto">
          <a:xfrm>
            <a:off x="7526338" y="6510338"/>
            <a:ext cx="801687" cy="244475"/>
          </a:xfrm>
          <a:prstGeom prst="rect">
            <a:avLst/>
          </a:prstGeom>
          <a:noFill/>
          <a:ln w="12700">
            <a:noFill/>
            <a:miter lim="800000"/>
            <a:headEnd/>
            <a:tailEnd/>
          </a:ln>
          <a:effectLst/>
        </p:spPr>
        <p:txBody>
          <a:bodyPr wrap="none" anchor="ctr">
            <a:spAutoFit/>
          </a:bodyPr>
          <a:lstStyle/>
          <a:p>
            <a:pPr defTabSz="457200" eaLnBrk="1" hangingPunct="1">
              <a:defRPr/>
            </a:pPr>
            <a:r>
              <a:rPr lang="en-US" sz="1000">
                <a:solidFill>
                  <a:srgbClr val="FFFFFF"/>
                </a:solidFill>
                <a:effectLst>
                  <a:outerShdw blurRad="38100" dist="38100" dir="2700000" algn="tl">
                    <a:srgbClr val="000000"/>
                  </a:outerShdw>
                </a:effectLst>
                <a:latin typeface="Comic Sans MS" charset="0"/>
              </a:rPr>
              <a:t>9.65.03f.</a:t>
            </a:r>
          </a:p>
        </p:txBody>
      </p:sp>
    </p:spTree>
    <p:extLst>
      <p:ext uri="{BB962C8B-B14F-4D97-AF65-F5344CB8AC3E}">
        <p14:creationId xmlns:p14="http://schemas.microsoft.com/office/powerpoint/2010/main" val="3289617291"/>
      </p:ext>
    </p:extLst>
  </p:cSld>
  <p:clrMap bg1="dk2" tx1="lt1" bg2="dk1" tx2="lt2" accent1="accent1" accent2="accent2" accent3="accent3" accent4="accent4" accent5="accent5" accent6="accent6" hlink="hlink" folHlink="folHlink"/>
  <p:sldLayoutIdLst>
    <p:sldLayoutId id="2147485610" r:id="rId1"/>
  </p:sldLayoutIdLst>
  <p:transition xmlns:p14="http://schemas.microsoft.com/office/powerpoint/2010/main">
    <p:fade/>
  </p:transition>
  <p:timing>
    <p:tnLst>
      <p:par>
        <p:cTn xmlns:p14="http://schemas.microsoft.com/office/powerpoint/2010/main" id="1" dur="indefinite" restart="never" nodeType="tmRoot"/>
      </p:par>
    </p:tnLst>
  </p:timing>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74085"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en-US">
              <a:solidFill>
                <a:srgbClr val="FFFFCC"/>
              </a:solidFill>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grpSp>
        <p:nvGrpSpPr>
          <p:cNvPr id="174092"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grpSp>
      <p:grpSp>
        <p:nvGrpSpPr>
          <p:cNvPr id="174093"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solidFill>
                  <a:srgbClr val="FFFFCC"/>
                </a:solidFill>
                <a:cs typeface="MS PGothic" charset="0"/>
              </a:defRPr>
            </a:lvl1pPr>
          </a:lstStyle>
          <a:p>
            <a:pPr algn="l" eaLnBrk="1" hangingPunct="1">
              <a:defRPr/>
            </a:pPr>
            <a:endParaRPr lang="en-US"/>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solidFill>
                  <a:srgbClr val="FFFFCC"/>
                </a:solidFill>
                <a:cs typeface="MS PGothic" charset="0"/>
              </a:defRPr>
            </a:lvl1pPr>
          </a:lstStyle>
          <a:p>
            <a:pPr eaLnBrk="1" hangingPunct="1">
              <a:defRPr/>
            </a:pPr>
            <a:endParaRPr lang="en-US"/>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solidFill>
                  <a:srgbClr val="FFFFCC"/>
                </a:solidFill>
                <a:ea typeface="MS PGothic" charset="0"/>
                <a:cs typeface="MS PGothic" charset="0"/>
              </a:defRPr>
            </a:lvl1pPr>
          </a:lstStyle>
          <a:p>
            <a:pPr eaLnBrk="1" hangingPunct="1"/>
            <a:fld id="{B1CBE22F-396D-6A43-83B2-6322AAF65615}" type="slidenum">
              <a:rPr lang="en-US"/>
              <a:pPr eaLnBrk="1" hangingPunct="1"/>
              <a:t>‹#›</a:t>
            </a:fld>
            <a:endParaRPr lang="en-US"/>
          </a:p>
        </p:txBody>
      </p:sp>
    </p:spTree>
    <p:extLst>
      <p:ext uri="{BB962C8B-B14F-4D97-AF65-F5344CB8AC3E}">
        <p14:creationId xmlns:p14="http://schemas.microsoft.com/office/powerpoint/2010/main" val="723185625"/>
      </p:ext>
    </p:extLst>
  </p:cSld>
  <p:clrMap bg1="dk2" tx1="lt1" bg2="dk1" tx2="lt2" accent1="accent1" accent2="accent2" accent3="accent3" accent4="accent4" accent5="accent5" accent6="accent6" hlink="hlink" folHlink="folHlink"/>
  <p:sldLayoutIdLst>
    <p:sldLayoutId id="2147485612" r:id="rId1"/>
    <p:sldLayoutId id="2147485613" r:id="rId2"/>
    <p:sldLayoutId id="2147485614" r:id="rId3"/>
    <p:sldLayoutId id="2147485615" r:id="rId4"/>
    <p:sldLayoutId id="2147485616" r:id="rId5"/>
    <p:sldLayoutId id="2147485617" r:id="rId6"/>
    <p:sldLayoutId id="2147485618" r:id="rId7"/>
    <p:sldLayoutId id="2147485619" r:id="rId8"/>
    <p:sldLayoutId id="2147485620" r:id="rId9"/>
    <p:sldLayoutId id="2147485621" r:id="rId10"/>
    <p:sldLayoutId id="2147485622" r:id="rId11"/>
    <p:sldLayoutId id="2147485623"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MS PGothic" pitchFamily="34" charset="-128"/>
          <a:cs typeface="Arial"/>
        </a:defRPr>
      </a:lvl1pPr>
      <a:lvl2pPr algn="ctr" rtl="0" eaLnBrk="0" fontAlgn="base" hangingPunct="0">
        <a:spcBef>
          <a:spcPct val="0"/>
        </a:spcBef>
        <a:spcAft>
          <a:spcPct val="0"/>
        </a:spcAft>
        <a:defRPr sz="4400" b="1">
          <a:solidFill>
            <a:schemeClr val="tx2"/>
          </a:solidFill>
          <a:latin typeface="Arial" charset="0"/>
          <a:ea typeface="MS PGothic" pitchFamily="34" charset="-128"/>
          <a:cs typeface="Arial" charset="0"/>
        </a:defRPr>
      </a:lvl2pPr>
      <a:lvl3pPr algn="ctr" rtl="0" eaLnBrk="0" fontAlgn="base" hangingPunct="0">
        <a:spcBef>
          <a:spcPct val="0"/>
        </a:spcBef>
        <a:spcAft>
          <a:spcPct val="0"/>
        </a:spcAft>
        <a:defRPr sz="4400" b="1">
          <a:solidFill>
            <a:schemeClr val="tx2"/>
          </a:solidFill>
          <a:latin typeface="Arial" charset="0"/>
          <a:ea typeface="MS PGothic" pitchFamily="34" charset="-128"/>
          <a:cs typeface="Arial" charset="0"/>
        </a:defRPr>
      </a:lvl3pPr>
      <a:lvl4pPr algn="ctr" rtl="0" eaLnBrk="0" fontAlgn="base" hangingPunct="0">
        <a:spcBef>
          <a:spcPct val="0"/>
        </a:spcBef>
        <a:spcAft>
          <a:spcPct val="0"/>
        </a:spcAft>
        <a:defRPr sz="4400" b="1">
          <a:solidFill>
            <a:schemeClr val="tx2"/>
          </a:solidFill>
          <a:latin typeface="Arial" charset="0"/>
          <a:ea typeface="MS PGothic" pitchFamily="34" charset="-128"/>
          <a:cs typeface="Arial" charset="0"/>
        </a:defRPr>
      </a:lvl4pPr>
      <a:lvl5pPr algn="ctr" rtl="0" eaLnBrk="0" fontAlgn="base" hangingPunct="0">
        <a:spcBef>
          <a:spcPct val="0"/>
        </a:spcBef>
        <a:spcAft>
          <a:spcPct val="0"/>
        </a:spcAft>
        <a:defRPr sz="4400" b="1">
          <a:solidFill>
            <a:schemeClr val="tx2"/>
          </a:solidFill>
          <a:latin typeface="Arial" charset="0"/>
          <a:ea typeface="MS PGothic" pitchFamily="3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MS PGothic" pitchFamily="3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MS PGothic" pitchFamily="34"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MS PGothic" pitchFamily="34"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MS PGothic" pitchFamily="34"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MS PGothic" pitchFamily="34"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011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011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MS PGothic" charset="0"/>
              </a:defRPr>
            </a:lvl1pPr>
            <a:lvl2pPr marL="742950" indent="-285750" defTabSz="449263" eaLnBrk="0" hangingPunct="0">
              <a:defRPr sz="2400">
                <a:solidFill>
                  <a:schemeClr val="tx1"/>
                </a:solidFill>
                <a:latin typeface="Times New Roman" charset="0"/>
                <a:ea typeface="MS PGothic" charset="0"/>
                <a:cs typeface="MS PGothic" charset="0"/>
              </a:defRPr>
            </a:lvl2pPr>
            <a:lvl3pPr marL="1143000" indent="-228600" defTabSz="449263" eaLnBrk="0" hangingPunct="0">
              <a:defRPr sz="2400">
                <a:solidFill>
                  <a:schemeClr val="tx1"/>
                </a:solidFill>
                <a:latin typeface="Times New Roman" charset="0"/>
                <a:ea typeface="MS PGothic" charset="0"/>
                <a:cs typeface="MS PGothic" charset="0"/>
              </a:defRPr>
            </a:lvl3pPr>
            <a:lvl4pPr marL="1600200" indent="-228600" defTabSz="449263" eaLnBrk="0" hangingPunct="0">
              <a:defRPr sz="2400">
                <a:solidFill>
                  <a:schemeClr val="tx1"/>
                </a:solidFill>
                <a:latin typeface="Times New Roman" charset="0"/>
                <a:ea typeface="MS PGothic" charset="0"/>
                <a:cs typeface="MS PGothic" charset="0"/>
              </a:defRPr>
            </a:lvl4pPr>
            <a:lvl5pPr marL="2057400" indent="-228600" defTabSz="449263" eaLnBrk="0" hangingPunct="0">
              <a:defRPr sz="2400">
                <a:solidFill>
                  <a:schemeClr val="tx1"/>
                </a:solidFill>
                <a:latin typeface="Times New Roman" charset="0"/>
                <a:ea typeface="MS PGothic" charset="0"/>
                <a:cs typeface="MS PGothic" charset="0"/>
              </a:defRPr>
            </a:lvl5pPr>
            <a:lvl6pPr marL="25146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MS PGothic" charset="0"/>
              </a:defRPr>
            </a:lvl1pPr>
            <a:lvl2pPr marL="742950" indent="-285750" defTabSz="449263" eaLnBrk="0" hangingPunct="0">
              <a:defRPr sz="2400">
                <a:solidFill>
                  <a:schemeClr val="tx1"/>
                </a:solidFill>
                <a:latin typeface="Times New Roman" charset="0"/>
                <a:ea typeface="MS PGothic" charset="0"/>
                <a:cs typeface="MS PGothic" charset="0"/>
              </a:defRPr>
            </a:lvl2pPr>
            <a:lvl3pPr marL="1143000" indent="-228600" defTabSz="449263" eaLnBrk="0" hangingPunct="0">
              <a:defRPr sz="2400">
                <a:solidFill>
                  <a:schemeClr val="tx1"/>
                </a:solidFill>
                <a:latin typeface="Times New Roman" charset="0"/>
                <a:ea typeface="MS PGothic" charset="0"/>
                <a:cs typeface="MS PGothic" charset="0"/>
              </a:defRPr>
            </a:lvl3pPr>
            <a:lvl4pPr marL="1600200" indent="-228600" defTabSz="449263" eaLnBrk="0" hangingPunct="0">
              <a:defRPr sz="2400">
                <a:solidFill>
                  <a:schemeClr val="tx1"/>
                </a:solidFill>
                <a:latin typeface="Times New Roman" charset="0"/>
                <a:ea typeface="MS PGothic" charset="0"/>
                <a:cs typeface="MS PGothic" charset="0"/>
              </a:defRPr>
            </a:lvl4pPr>
            <a:lvl5pPr marL="2057400" indent="-228600" defTabSz="449263" eaLnBrk="0" hangingPunct="0">
              <a:defRPr sz="2400">
                <a:solidFill>
                  <a:schemeClr val="tx1"/>
                </a:solidFill>
                <a:latin typeface="Times New Roman" charset="0"/>
                <a:ea typeface="MS PGothic" charset="0"/>
                <a:cs typeface="MS PGothic" charset="0"/>
              </a:defRPr>
            </a:lvl5pPr>
            <a:lvl6pPr marL="25146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a typeface="MS PGothic" charset="0"/>
                <a:cs typeface="MS PGothic" charset="0"/>
              </a:defRPr>
            </a:lvl1pPr>
          </a:lstStyle>
          <a:p>
            <a:pPr eaLnBrk="1" hangingPunct="1"/>
            <a:fld id="{33E55407-9189-3048-989A-76F27752D1E5}" type="slidenum">
              <a:rPr lang="en-GB"/>
              <a:pPr eaLnBrk="1" hangingPunct="1"/>
              <a:t>‹#›</a:t>
            </a:fld>
            <a:endParaRPr lang="en-GB"/>
          </a:p>
        </p:txBody>
      </p:sp>
    </p:spTree>
    <p:extLst>
      <p:ext uri="{BB962C8B-B14F-4D97-AF65-F5344CB8AC3E}">
        <p14:creationId xmlns:p14="http://schemas.microsoft.com/office/powerpoint/2010/main" val="1252752694"/>
      </p:ext>
    </p:extLst>
  </p:cSld>
  <p:clrMap bg1="lt1" tx1="dk1" bg2="lt2" tx2="dk2" accent1="accent1" accent2="accent2" accent3="accent3" accent4="accent4" accent5="accent5" accent6="accent6" hlink="hlink" folHlink="folHlink"/>
  <p:sldLayoutIdLst>
    <p:sldLayoutId id="2147485625"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1" hangingPunct="1"/>
              <a:endParaRPr lang="en-US">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1" hangingPunct="1"/>
              <a:endParaRPr lang="en-US">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eaLnBrk="1" hangingPunct="1"/>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lgn="l"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1096954017"/>
      </p:ext>
    </p:extLst>
  </p:cSld>
  <p:clrMap bg1="dk2" tx1="lt1" bg2="dk1" tx2="lt2" accent1="accent1" accent2="accent2" accent3="accent3" accent4="accent4" accent5="accent5" accent6="accent6" hlink="hlink" folHlink="folHlink"/>
  <p:sldLayoutIdLst>
    <p:sldLayoutId id="2147485261" r:id="rId1"/>
    <p:sldLayoutId id="2147485262" r:id="rId2"/>
    <p:sldLayoutId id="2147485263" r:id="rId3"/>
    <p:sldLayoutId id="2147485264" r:id="rId4"/>
    <p:sldLayoutId id="2147485265" r:id="rId5"/>
    <p:sldLayoutId id="2147485266" r:id="rId6"/>
    <p:sldLayoutId id="2147485267" r:id="rId7"/>
    <p:sldLayoutId id="2147485268" r:id="rId8"/>
    <p:sldLayoutId id="2147485269" r:id="rId9"/>
    <p:sldLayoutId id="2147485270" r:id="rId10"/>
    <p:sldLayoutId id="2147485550" r:id="rId11"/>
  </p:sldLayoutIdLst>
  <p:transition xmlns:p14="http://schemas.microsoft.com/office/powerpoint/2010/main"/>
  <p:timing>
    <p:tnLst>
      <p:par>
        <p:cTn xmlns:p14="http://schemas.microsoft.com/office/powerpoint/2010/mai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216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216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MS PGothic" charset="0"/>
              </a:defRPr>
            </a:lvl1pPr>
            <a:lvl2pPr marL="742950" indent="-285750" defTabSz="449263" eaLnBrk="0" hangingPunct="0">
              <a:defRPr sz="2400">
                <a:solidFill>
                  <a:schemeClr val="tx1"/>
                </a:solidFill>
                <a:latin typeface="Times New Roman" charset="0"/>
                <a:ea typeface="MS PGothic" charset="0"/>
                <a:cs typeface="MS PGothic" charset="0"/>
              </a:defRPr>
            </a:lvl2pPr>
            <a:lvl3pPr marL="1143000" indent="-228600" defTabSz="449263" eaLnBrk="0" hangingPunct="0">
              <a:defRPr sz="2400">
                <a:solidFill>
                  <a:schemeClr val="tx1"/>
                </a:solidFill>
                <a:latin typeface="Times New Roman" charset="0"/>
                <a:ea typeface="MS PGothic" charset="0"/>
                <a:cs typeface="MS PGothic" charset="0"/>
              </a:defRPr>
            </a:lvl3pPr>
            <a:lvl4pPr marL="1600200" indent="-228600" defTabSz="449263" eaLnBrk="0" hangingPunct="0">
              <a:defRPr sz="2400">
                <a:solidFill>
                  <a:schemeClr val="tx1"/>
                </a:solidFill>
                <a:latin typeface="Times New Roman" charset="0"/>
                <a:ea typeface="MS PGothic" charset="0"/>
                <a:cs typeface="MS PGothic" charset="0"/>
              </a:defRPr>
            </a:lvl4pPr>
            <a:lvl5pPr marL="2057400" indent="-228600" defTabSz="449263" eaLnBrk="0" hangingPunct="0">
              <a:defRPr sz="2400">
                <a:solidFill>
                  <a:schemeClr val="tx1"/>
                </a:solidFill>
                <a:latin typeface="Times New Roman" charset="0"/>
                <a:ea typeface="MS PGothic" charset="0"/>
                <a:cs typeface="MS PGothic" charset="0"/>
              </a:defRPr>
            </a:lvl5pPr>
            <a:lvl6pPr marL="25146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MS PGothic" charset="0"/>
              </a:defRPr>
            </a:lvl1pPr>
            <a:lvl2pPr marL="742950" indent="-285750" defTabSz="449263" eaLnBrk="0" hangingPunct="0">
              <a:defRPr sz="2400">
                <a:solidFill>
                  <a:schemeClr val="tx1"/>
                </a:solidFill>
                <a:latin typeface="Times New Roman" charset="0"/>
                <a:ea typeface="MS PGothic" charset="0"/>
                <a:cs typeface="MS PGothic" charset="0"/>
              </a:defRPr>
            </a:lvl2pPr>
            <a:lvl3pPr marL="1143000" indent="-228600" defTabSz="449263" eaLnBrk="0" hangingPunct="0">
              <a:defRPr sz="2400">
                <a:solidFill>
                  <a:schemeClr val="tx1"/>
                </a:solidFill>
                <a:latin typeface="Times New Roman" charset="0"/>
                <a:ea typeface="MS PGothic" charset="0"/>
                <a:cs typeface="MS PGothic" charset="0"/>
              </a:defRPr>
            </a:lvl3pPr>
            <a:lvl4pPr marL="1600200" indent="-228600" defTabSz="449263" eaLnBrk="0" hangingPunct="0">
              <a:defRPr sz="2400">
                <a:solidFill>
                  <a:schemeClr val="tx1"/>
                </a:solidFill>
                <a:latin typeface="Times New Roman" charset="0"/>
                <a:ea typeface="MS PGothic" charset="0"/>
                <a:cs typeface="MS PGothic" charset="0"/>
              </a:defRPr>
            </a:lvl4pPr>
            <a:lvl5pPr marL="2057400" indent="-228600" defTabSz="449263" eaLnBrk="0" hangingPunct="0">
              <a:defRPr sz="2400">
                <a:solidFill>
                  <a:schemeClr val="tx1"/>
                </a:solidFill>
                <a:latin typeface="Times New Roman" charset="0"/>
                <a:ea typeface="MS PGothic" charset="0"/>
                <a:cs typeface="MS PGothic" charset="0"/>
              </a:defRPr>
            </a:lvl5pPr>
            <a:lvl6pPr marL="25146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a:buClr>
                <a:srgbClr val="000000"/>
              </a:buClr>
              <a:buSzPct val="100000"/>
              <a:buFont typeface="Times New Roman" charset="0"/>
              <a:buNone/>
              <a:defRPr sz="1400">
                <a:solidFill>
                  <a:srgbClr val="000000"/>
                </a:solidFill>
                <a:cs typeface="Geneva" charset="0"/>
              </a:defRPr>
            </a:lvl1pPr>
          </a:lstStyle>
          <a:p>
            <a:pPr eaLnBrk="1" hangingPunct="1">
              <a:defRPr/>
            </a:pPr>
            <a:fld id="{46F8AEF6-0F86-8D42-A353-921E8E0B2B3C}" type="slidenum">
              <a:rPr lang="en-GB"/>
              <a:pPr eaLnBrk="1" hangingPunct="1">
                <a:defRPr/>
              </a:pPr>
              <a:t>‹#›</a:t>
            </a:fld>
            <a:endParaRPr lang="en-GB"/>
          </a:p>
        </p:txBody>
      </p:sp>
    </p:spTree>
    <p:extLst>
      <p:ext uri="{BB962C8B-B14F-4D97-AF65-F5344CB8AC3E}">
        <p14:creationId xmlns:p14="http://schemas.microsoft.com/office/powerpoint/2010/main" val="3043905178"/>
      </p:ext>
    </p:extLst>
  </p:cSld>
  <p:clrMap bg1="lt1" tx1="dk1" bg2="lt2" tx2="dk2" accent1="accent1" accent2="accent2" accent3="accent3" accent4="accent4" accent5="accent5" accent6="accent6" hlink="hlink" folHlink="folHlink"/>
  <p:sldLayoutIdLst>
    <p:sldLayoutId id="2147485627" r:id="rId1"/>
    <p:sldLayoutId id="2147485628" r:id="rId2"/>
    <p:sldLayoutId id="2147485629" r:id="rId3"/>
    <p:sldLayoutId id="2147485630" r:id="rId4"/>
    <p:sldLayoutId id="2147485631" r:id="rId5"/>
    <p:sldLayoutId id="2147485632" r:id="rId6"/>
    <p:sldLayoutId id="2147485633" r:id="rId7"/>
    <p:sldLayoutId id="2147485634" r:id="rId8"/>
    <p:sldLayoutId id="2147485635" r:id="rId9"/>
    <p:sldLayoutId id="2147485636" r:id="rId10"/>
    <p:sldLayoutId id="2147485637" r:id="rId11"/>
  </p:sldLayoutIdLst>
  <p:transition xmlns:p14="http://schemas.microsoft.com/office/powerpoint/2010/mai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itchFamily="34" charset="-128"/>
          <a:cs typeface="Arial"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itchFamily="34" charset="-128"/>
          <a:cs typeface="Arial"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itchFamily="34" charset="-128"/>
          <a:cs typeface="Arial"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itchFamily="34" charset="-128"/>
          <a:cs typeface="Arial"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en-US">
              <a:solidFill>
                <a:srgbClr val="FFFFCC"/>
              </a:solidFill>
            </a:endParaRPr>
          </a:p>
        </p:txBody>
      </p:sp>
      <p:sp>
        <p:nvSpPr>
          <p:cNvPr id="1030" name="Freeform 9"/>
          <p:cNvSpPr>
            <a:spLocks/>
          </p:cNvSpPr>
          <p:nvPr/>
        </p:nvSpPr>
        <p:spPr bwMode="auto">
          <a:xfrm>
            <a:off x="3586163" y="452438"/>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31" name="Freeform 10"/>
          <p:cNvSpPr>
            <a:spLocks/>
          </p:cNvSpPr>
          <p:nvPr/>
        </p:nvSpPr>
        <p:spPr bwMode="auto">
          <a:xfrm>
            <a:off x="3586163"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32" name="Freeform 11"/>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33" name="Freeform 12"/>
          <p:cNvSpPr>
            <a:spLocks/>
          </p:cNvSpPr>
          <p:nvPr/>
        </p:nvSpPr>
        <p:spPr bwMode="auto">
          <a:xfrm>
            <a:off x="4868863"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34" name="Freeform 13"/>
          <p:cNvSpPr>
            <a:spLocks/>
          </p:cNvSpPr>
          <p:nvPr/>
        </p:nvSpPr>
        <p:spPr bwMode="auto">
          <a:xfrm>
            <a:off x="3605213" y="19050"/>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35" name="Freeform 14"/>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a:solidFill>
                  <a:srgbClr val="FFFFCC"/>
                </a:solidFill>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cs typeface="MS PGothic" charset="0"/>
              </a:defRPr>
            </a:lvl1pPr>
          </a:lstStyle>
          <a:p>
            <a:pPr algn="l" eaLnBrk="1" hangingPunct="1">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cs typeface="MS PGothic" charset="0"/>
              </a:defRPr>
            </a:lvl1pPr>
          </a:lstStyle>
          <a:p>
            <a:pPr eaLnBrk="1" hangingPunct="1">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a typeface="MS PGothic" charset="0"/>
                <a:cs typeface="MS PGothic" charset="0"/>
              </a:defRPr>
            </a:lvl1pPr>
          </a:lstStyle>
          <a:p>
            <a:pPr eaLnBrk="1" hangingPunct="1"/>
            <a:fld id="{A367AF34-C4B7-3A4E-B753-7CD2B2F54EC7}" type="slidenum">
              <a:rPr lang="en-US">
                <a:solidFill>
                  <a:srgbClr val="FFFFCC"/>
                </a:solidFill>
              </a:rPr>
              <a:pPr eaLnBrk="1" hangingPunct="1"/>
              <a:t>‹#›</a:t>
            </a:fld>
            <a:endParaRPr lang="en-US">
              <a:solidFill>
                <a:srgbClr val="FFFFCC"/>
              </a:solidFill>
            </a:endParaRPr>
          </a:p>
        </p:txBody>
      </p:sp>
    </p:spTree>
    <p:extLst>
      <p:ext uri="{BB962C8B-B14F-4D97-AF65-F5344CB8AC3E}">
        <p14:creationId xmlns:p14="http://schemas.microsoft.com/office/powerpoint/2010/main" val="1125483786"/>
      </p:ext>
    </p:extLst>
  </p:cSld>
  <p:clrMap bg1="dk2" tx1="lt1" bg2="dk1" tx2="lt2" accent1="accent1" accent2="accent2" accent3="accent3" accent4="accent4" accent5="accent5" accent6="accent6" hlink="hlink" folHlink="folHlink"/>
  <p:sldLayoutIdLst>
    <p:sldLayoutId id="2147485639" r:id="rId1"/>
    <p:sldLayoutId id="2147485640" r:id="rId2"/>
    <p:sldLayoutId id="2147485641" r:id="rId3"/>
    <p:sldLayoutId id="2147485642" r:id="rId4"/>
    <p:sldLayoutId id="2147485643" r:id="rId5"/>
    <p:sldLayoutId id="2147485644" r:id="rId6"/>
    <p:sldLayoutId id="2147485645" r:id="rId7"/>
    <p:sldLayoutId id="2147485646" r:id="rId8"/>
    <p:sldLayoutId id="2147485647" r:id="rId9"/>
    <p:sldLayoutId id="2147485648" r:id="rId10"/>
    <p:sldLayoutId id="2147485649"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2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2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2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2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28" charset="0"/>
        </a:defRPr>
      </a:lvl6pPr>
      <a:lvl7pPr marL="914400" algn="ctr" rtl="0" fontAlgn="base">
        <a:spcBef>
          <a:spcPct val="0"/>
        </a:spcBef>
        <a:spcAft>
          <a:spcPct val="0"/>
        </a:spcAft>
        <a:defRPr sz="4400">
          <a:solidFill>
            <a:schemeClr val="tx2"/>
          </a:solidFill>
          <a:latin typeface="Times New Roman" pitchFamily="-128" charset="0"/>
        </a:defRPr>
      </a:lvl7pPr>
      <a:lvl8pPr marL="1371600" algn="ctr" rtl="0" fontAlgn="base">
        <a:spcBef>
          <a:spcPct val="0"/>
        </a:spcBef>
        <a:spcAft>
          <a:spcPct val="0"/>
        </a:spcAft>
        <a:defRPr sz="4400">
          <a:solidFill>
            <a:schemeClr val="tx2"/>
          </a:solidFill>
          <a:latin typeface="Times New Roman" pitchFamily="-128" charset="0"/>
        </a:defRPr>
      </a:lvl8pPr>
      <a:lvl9pPr marL="1828800" algn="ctr"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SzPct val="75000"/>
        <a:buFont typeface="Wingdings" charset="0"/>
        <a:buChar char="v"/>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SzPct val="75000"/>
        <a:buFont typeface="Wingdings" charset="0"/>
        <a:buChar char="v"/>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SzPct val="75000"/>
        <a:buFont typeface="Wingdings" charset="0"/>
        <a:buChar char="v"/>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SzPct val="75000"/>
        <a:buFont typeface="Wingdings" charset="0"/>
        <a:buChar char="v"/>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SzPct val="75000"/>
        <a:buFont typeface="Wingdings" pitchFamily="-128" charset="2"/>
        <a:buChar char="v"/>
        <a:defRPr sz="2000">
          <a:solidFill>
            <a:schemeClr val="tx1"/>
          </a:solidFill>
          <a:latin typeface="+mn-lt"/>
        </a:defRPr>
      </a:lvl6pPr>
      <a:lvl7pPr marL="2971800" indent="-228600" algn="l" rtl="0" fontAlgn="base">
        <a:spcBef>
          <a:spcPct val="20000"/>
        </a:spcBef>
        <a:spcAft>
          <a:spcPct val="0"/>
        </a:spcAft>
        <a:buSzPct val="75000"/>
        <a:buFont typeface="Wingdings" pitchFamily="-128" charset="2"/>
        <a:buChar char="v"/>
        <a:defRPr sz="2000">
          <a:solidFill>
            <a:schemeClr val="tx1"/>
          </a:solidFill>
          <a:latin typeface="+mn-lt"/>
        </a:defRPr>
      </a:lvl7pPr>
      <a:lvl8pPr marL="3429000" indent="-228600" algn="l" rtl="0" fontAlgn="base">
        <a:spcBef>
          <a:spcPct val="20000"/>
        </a:spcBef>
        <a:spcAft>
          <a:spcPct val="0"/>
        </a:spcAft>
        <a:buSzPct val="75000"/>
        <a:buFont typeface="Wingdings" pitchFamily="-128" charset="2"/>
        <a:buChar char="v"/>
        <a:defRPr sz="2000">
          <a:solidFill>
            <a:schemeClr val="tx1"/>
          </a:solidFill>
          <a:latin typeface="+mn-lt"/>
        </a:defRPr>
      </a:lvl8pPr>
      <a:lvl9pPr marL="3886200" indent="-228600" algn="l" rtl="0" fontAlgn="base">
        <a:spcBef>
          <a:spcPct val="20000"/>
        </a:spcBef>
        <a:spcAft>
          <a:spcPct val="0"/>
        </a:spcAft>
        <a:buSzPct val="75000"/>
        <a:buFont typeface="Wingdings" pitchFamily="-128" charset="2"/>
        <a:buChar char="v"/>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94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894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120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MS PGothic" charset="0"/>
              </a:defRPr>
            </a:lvl1pPr>
            <a:lvl2pPr marL="742950" indent="-285750" defTabSz="449263" eaLnBrk="0" hangingPunct="0">
              <a:defRPr sz="2400">
                <a:solidFill>
                  <a:schemeClr val="tx1"/>
                </a:solidFill>
                <a:latin typeface="Times New Roman" charset="0"/>
                <a:ea typeface="MS PGothic" charset="0"/>
                <a:cs typeface="MS PGothic" charset="0"/>
              </a:defRPr>
            </a:lvl2pPr>
            <a:lvl3pPr marL="1143000" indent="-228600" defTabSz="449263" eaLnBrk="0" hangingPunct="0">
              <a:defRPr sz="2400">
                <a:solidFill>
                  <a:schemeClr val="tx1"/>
                </a:solidFill>
                <a:latin typeface="Times New Roman" charset="0"/>
                <a:ea typeface="MS PGothic" charset="0"/>
                <a:cs typeface="MS PGothic" charset="0"/>
              </a:defRPr>
            </a:lvl3pPr>
            <a:lvl4pPr marL="1600200" indent="-228600" defTabSz="449263" eaLnBrk="0" hangingPunct="0">
              <a:defRPr sz="2400">
                <a:solidFill>
                  <a:schemeClr val="tx1"/>
                </a:solidFill>
                <a:latin typeface="Times New Roman" charset="0"/>
                <a:ea typeface="MS PGothic" charset="0"/>
                <a:cs typeface="MS PGothic" charset="0"/>
              </a:defRPr>
            </a:lvl4pPr>
            <a:lvl5pPr marL="2057400" indent="-228600" defTabSz="449263" eaLnBrk="0" hangingPunct="0">
              <a:defRPr sz="2400">
                <a:solidFill>
                  <a:schemeClr val="tx1"/>
                </a:solidFill>
                <a:latin typeface="Times New Roman" charset="0"/>
                <a:ea typeface="MS PGothic" charset="0"/>
                <a:cs typeface="MS PGothic" charset="0"/>
              </a:defRPr>
            </a:lvl5pPr>
            <a:lvl6pPr marL="25146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5120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MS PGothic" charset="0"/>
              </a:defRPr>
            </a:lvl1pPr>
            <a:lvl2pPr marL="742950" indent="-285750" defTabSz="449263" eaLnBrk="0" hangingPunct="0">
              <a:defRPr sz="2400">
                <a:solidFill>
                  <a:schemeClr val="tx1"/>
                </a:solidFill>
                <a:latin typeface="Times New Roman" charset="0"/>
                <a:ea typeface="MS PGothic" charset="0"/>
                <a:cs typeface="MS PGothic" charset="0"/>
              </a:defRPr>
            </a:lvl2pPr>
            <a:lvl3pPr marL="1143000" indent="-228600" defTabSz="449263" eaLnBrk="0" hangingPunct="0">
              <a:defRPr sz="2400">
                <a:solidFill>
                  <a:schemeClr val="tx1"/>
                </a:solidFill>
                <a:latin typeface="Times New Roman" charset="0"/>
                <a:ea typeface="MS PGothic" charset="0"/>
                <a:cs typeface="MS PGothic" charset="0"/>
              </a:defRPr>
            </a:lvl3pPr>
            <a:lvl4pPr marL="1600200" indent="-228600" defTabSz="449263" eaLnBrk="0" hangingPunct="0">
              <a:defRPr sz="2400">
                <a:solidFill>
                  <a:schemeClr val="tx1"/>
                </a:solidFill>
                <a:latin typeface="Times New Roman" charset="0"/>
                <a:ea typeface="MS PGothic" charset="0"/>
                <a:cs typeface="MS PGothic" charset="0"/>
              </a:defRPr>
            </a:lvl4pPr>
            <a:lvl5pPr marL="2057400" indent="-228600" defTabSz="449263" eaLnBrk="0" hangingPunct="0">
              <a:defRPr sz="2400">
                <a:solidFill>
                  <a:schemeClr val="tx1"/>
                </a:solidFill>
                <a:latin typeface="Times New Roman" charset="0"/>
                <a:ea typeface="MS PGothic" charset="0"/>
                <a:cs typeface="MS PGothic" charset="0"/>
              </a:defRPr>
            </a:lvl5pPr>
            <a:lvl6pPr marL="25146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a typeface="MS PGothic" charset="0"/>
                <a:cs typeface="MS PGothic" charset="0"/>
              </a:defRPr>
            </a:lvl1pPr>
          </a:lstStyle>
          <a:p>
            <a:pPr eaLnBrk="1" hangingPunct="1"/>
            <a:fld id="{231EA157-BB6D-D34C-8D70-2DBD46E9E747}" type="slidenum">
              <a:rPr lang="en-GB"/>
              <a:pPr eaLnBrk="1" hangingPunct="1"/>
              <a:t>‹#›</a:t>
            </a:fld>
            <a:endParaRPr lang="en-GB"/>
          </a:p>
        </p:txBody>
      </p:sp>
    </p:spTree>
    <p:extLst>
      <p:ext uri="{BB962C8B-B14F-4D97-AF65-F5344CB8AC3E}">
        <p14:creationId xmlns:p14="http://schemas.microsoft.com/office/powerpoint/2010/main" val="308673987"/>
      </p:ext>
    </p:extLst>
  </p:cSld>
  <p:clrMap bg1="lt1" tx1="dk1" bg2="lt2" tx2="dk2" accent1="accent1" accent2="accent2" accent3="accent3" accent4="accent4" accent5="accent5" accent6="accent6" hlink="hlink" folHlink="folHlink"/>
  <p:sldLayoutIdLst>
    <p:sldLayoutId id="2147485651"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14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914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MS PGothic" charset="0"/>
              </a:defRPr>
            </a:lvl1pPr>
            <a:lvl2pPr marL="742950" indent="-285750" defTabSz="449263" eaLnBrk="0" hangingPunct="0">
              <a:defRPr sz="2400">
                <a:solidFill>
                  <a:schemeClr val="tx1"/>
                </a:solidFill>
                <a:latin typeface="Times New Roman" charset="0"/>
                <a:ea typeface="MS PGothic" charset="0"/>
                <a:cs typeface="MS PGothic" charset="0"/>
              </a:defRPr>
            </a:lvl2pPr>
            <a:lvl3pPr marL="1143000" indent="-228600" defTabSz="449263" eaLnBrk="0" hangingPunct="0">
              <a:defRPr sz="2400">
                <a:solidFill>
                  <a:schemeClr val="tx1"/>
                </a:solidFill>
                <a:latin typeface="Times New Roman" charset="0"/>
                <a:ea typeface="MS PGothic" charset="0"/>
                <a:cs typeface="MS PGothic" charset="0"/>
              </a:defRPr>
            </a:lvl3pPr>
            <a:lvl4pPr marL="1600200" indent="-228600" defTabSz="449263" eaLnBrk="0" hangingPunct="0">
              <a:defRPr sz="2400">
                <a:solidFill>
                  <a:schemeClr val="tx1"/>
                </a:solidFill>
                <a:latin typeface="Times New Roman" charset="0"/>
                <a:ea typeface="MS PGothic" charset="0"/>
                <a:cs typeface="MS PGothic" charset="0"/>
              </a:defRPr>
            </a:lvl4pPr>
            <a:lvl5pPr marL="2057400" indent="-228600" defTabSz="449263" eaLnBrk="0" hangingPunct="0">
              <a:defRPr sz="2400">
                <a:solidFill>
                  <a:schemeClr val="tx1"/>
                </a:solidFill>
                <a:latin typeface="Times New Roman" charset="0"/>
                <a:ea typeface="MS PGothic" charset="0"/>
                <a:cs typeface="MS PGothic" charset="0"/>
              </a:defRPr>
            </a:lvl5pPr>
            <a:lvl6pPr marL="25146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MS PGothic" charset="0"/>
              </a:defRPr>
            </a:lvl1pPr>
            <a:lvl2pPr marL="742950" indent="-285750" defTabSz="449263" eaLnBrk="0" hangingPunct="0">
              <a:defRPr sz="2400">
                <a:solidFill>
                  <a:schemeClr val="tx1"/>
                </a:solidFill>
                <a:latin typeface="Times New Roman" charset="0"/>
                <a:ea typeface="MS PGothic" charset="0"/>
                <a:cs typeface="MS PGothic" charset="0"/>
              </a:defRPr>
            </a:lvl2pPr>
            <a:lvl3pPr marL="1143000" indent="-228600" defTabSz="449263" eaLnBrk="0" hangingPunct="0">
              <a:defRPr sz="2400">
                <a:solidFill>
                  <a:schemeClr val="tx1"/>
                </a:solidFill>
                <a:latin typeface="Times New Roman" charset="0"/>
                <a:ea typeface="MS PGothic" charset="0"/>
                <a:cs typeface="MS PGothic" charset="0"/>
              </a:defRPr>
            </a:lvl3pPr>
            <a:lvl4pPr marL="1600200" indent="-228600" defTabSz="449263" eaLnBrk="0" hangingPunct="0">
              <a:defRPr sz="2400">
                <a:solidFill>
                  <a:schemeClr val="tx1"/>
                </a:solidFill>
                <a:latin typeface="Times New Roman" charset="0"/>
                <a:ea typeface="MS PGothic" charset="0"/>
                <a:cs typeface="MS PGothic" charset="0"/>
              </a:defRPr>
            </a:lvl4pPr>
            <a:lvl5pPr marL="2057400" indent="-228600" defTabSz="449263" eaLnBrk="0" hangingPunct="0">
              <a:defRPr sz="2400">
                <a:solidFill>
                  <a:schemeClr val="tx1"/>
                </a:solidFill>
                <a:latin typeface="Times New Roman" charset="0"/>
                <a:ea typeface="MS PGothic" charset="0"/>
                <a:cs typeface="MS PGothic" charset="0"/>
              </a:defRPr>
            </a:lvl5pPr>
            <a:lvl6pPr marL="25146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defTabSz="449263"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eaLnBrk="1" hangingPunct="1">
              <a:lnSpc>
                <a:spcPct val="93000"/>
              </a:lnSpc>
              <a:buClr>
                <a:srgbClr val="FFFFFF"/>
              </a:buClr>
              <a:buSzPct val="100000"/>
              <a:buFont typeface="Arial" charset="0"/>
              <a:buNone/>
              <a:defRPr/>
            </a:pPr>
            <a:endParaRPr lang="en-US" smtClean="0">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a:buClr>
                <a:srgbClr val="000000"/>
              </a:buClr>
              <a:buSzPct val="100000"/>
              <a:buFont typeface="Times New Roman" charset="0"/>
              <a:buNone/>
              <a:defRPr sz="1400">
                <a:solidFill>
                  <a:srgbClr val="000000"/>
                </a:solidFill>
                <a:ea typeface="MS PGothic" charset="0"/>
                <a:cs typeface="MS PGothic" charset="0"/>
              </a:defRPr>
            </a:lvl1pPr>
          </a:lstStyle>
          <a:p>
            <a:pPr eaLnBrk="1" hangingPunct="1"/>
            <a:fld id="{B3388126-87C4-A64E-B429-ED606F07A300}" type="slidenum">
              <a:rPr lang="en-GB"/>
              <a:pPr eaLnBrk="1" hangingPunct="1"/>
              <a:t>‹#›</a:t>
            </a:fld>
            <a:endParaRPr lang="en-GB"/>
          </a:p>
        </p:txBody>
      </p:sp>
    </p:spTree>
    <p:extLst>
      <p:ext uri="{BB962C8B-B14F-4D97-AF65-F5344CB8AC3E}">
        <p14:creationId xmlns:p14="http://schemas.microsoft.com/office/powerpoint/2010/main" val="3044113603"/>
      </p:ext>
    </p:extLst>
  </p:cSld>
  <p:clrMap bg1="lt1" tx1="dk1" bg2="lt2" tx2="dk2" accent1="accent1" accent2="accent2" accent3="accent3" accent4="accent4" accent5="accent5" accent6="accent6" hlink="hlink" folHlink="folHlink"/>
  <p:sldLayoutIdLst>
    <p:sldLayoutId id="2147485653"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9145588" cy="6845300"/>
            <a:chOff x="0" y="0"/>
            <a:chExt cx="5761" cy="4312"/>
          </a:xfrm>
        </p:grpSpPr>
        <p:sp>
          <p:nvSpPr>
            <p:cNvPr id="109573"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eaLnBrk="1" hangingPunct="1"/>
              <a:endParaRPr lang="en-US" smtClean="0">
                <a:solidFill>
                  <a:srgbClr val="FFFFFF"/>
                </a:solidFill>
                <a:cs typeface="+mn-cs"/>
              </a:endParaRPr>
            </a:p>
          </p:txBody>
        </p:sp>
        <p:sp useBgFill="1">
          <p:nvSpPr>
            <p:cNvPr id="109574"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US" sz="1000" smtClean="0">
                <a:solidFill>
                  <a:srgbClr val="FFFFFF"/>
                </a:solidFill>
                <a:latin typeface="Arial" charset="0"/>
                <a:cs typeface="+mn-cs"/>
              </a:endParaRPr>
            </a:p>
          </p:txBody>
        </p:sp>
      </p:grpSp>
      <p:sp>
        <p:nvSpPr>
          <p:cNvPr id="109571"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9572"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71010424"/>
      </p:ext>
    </p:extLst>
  </p:cSld>
  <p:clrMap bg1="dk2" tx1="lt1" bg2="dk1" tx2="lt2" accent1="accent1" accent2="accent2" accent3="accent3" accent4="accent4" accent5="accent5" accent6="accent6" hlink="hlink" folHlink="folHlink"/>
  <p:sldLayoutIdLst>
    <p:sldLayoutId id="214748565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cs typeface="Arial" charset="0"/>
              </a:defRPr>
            </a:lvl1pPr>
          </a:lstStyle>
          <a:p>
            <a:pPr algn="l"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cs typeface="Arial" charset="0"/>
              </a:defRPr>
            </a:lvl1pPr>
          </a:lstStyle>
          <a:p>
            <a:pPr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Arial" charset="0"/>
              </a:defRPr>
            </a:lvl1pPr>
          </a:lstStyle>
          <a:p>
            <a:pPr eaLnBrk="1" hangingPunct="1">
              <a:defRPr/>
            </a:pPr>
            <a:fld id="{669ACF4B-CDBA-2D46-8AC8-75E36025A4FD}" type="slidenum">
              <a:rPr lang="en-US"/>
              <a:pPr eaLnBrk="1" hangingPunct="1">
                <a:defRPr/>
              </a:pPr>
              <a:t>‹#›</a:t>
            </a:fld>
            <a:endParaRPr lang="en-US"/>
          </a:p>
        </p:txBody>
      </p:sp>
    </p:spTree>
    <p:extLst>
      <p:ext uri="{BB962C8B-B14F-4D97-AF65-F5344CB8AC3E}">
        <p14:creationId xmlns:p14="http://schemas.microsoft.com/office/powerpoint/2010/main" val="225449543"/>
      </p:ext>
    </p:extLst>
  </p:cSld>
  <p:clrMap bg1="lt1" tx1="dk1" bg2="lt2" tx2="dk2" accent1="accent1" accent2="accent2" accent3="accent3" accent4="accent4" accent5="accent5" accent6="accent6" hlink="hlink" folHlink="folHlink"/>
  <p:sldLayoutIdLst>
    <p:sldLayoutId id="2147485657" r:id="rId1"/>
    <p:sldLayoutId id="2147485658" r:id="rId2"/>
    <p:sldLayoutId id="2147485659" r:id="rId3"/>
    <p:sldLayoutId id="2147485660" r:id="rId4"/>
    <p:sldLayoutId id="2147485661" r:id="rId5"/>
    <p:sldLayoutId id="2147485662" r:id="rId6"/>
    <p:sldLayoutId id="2147485663" r:id="rId7"/>
    <p:sldLayoutId id="2147485664" r:id="rId8"/>
    <p:sldLayoutId id="2147485665" r:id="rId9"/>
    <p:sldLayoutId id="2147485666" r:id="rId10"/>
    <p:sldLayoutId id="2147485667" r:id="rId11"/>
    <p:sldLayoutId id="2147485668" r:id="rId12"/>
    <p:sldLayoutId id="2147485669"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2pPr>
      <a:lvl3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3pPr>
      <a:lvl4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4pPr>
      <a:lvl5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93538" name="Rectangle 2"/>
          <p:cNvSpPr>
            <a:spLocks noGrp="1" noChangeArrowheads="1"/>
          </p:cNvSpPr>
          <p:nvPr>
            <p:ph type="title"/>
          </p:nvPr>
        </p:nvSpPr>
        <p:spPr bwMode="auto">
          <a:xfrm>
            <a:off x="134938" y="889000"/>
            <a:ext cx="8885237"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93539" name="Rectangle 3"/>
          <p:cNvSpPr>
            <a:spLocks noGrp="1" noChangeArrowheads="1"/>
          </p:cNvSpPr>
          <p:nvPr>
            <p:ph type="body" idx="1"/>
          </p:nvPr>
        </p:nvSpPr>
        <p:spPr bwMode="auto">
          <a:xfrm>
            <a:off x="134938" y="2116138"/>
            <a:ext cx="8896350" cy="413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48"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193541"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kumimoji="1" lang="en-US">
              <a:solidFill>
                <a:srgbClr val="FFFFCC"/>
              </a:solidFill>
            </a:endParaRPr>
          </a:p>
        </p:txBody>
      </p:sp>
      <p:sp>
        <p:nvSpPr>
          <p:cNvPr id="82950" name="Freeform 6"/>
          <p:cNvSpPr>
            <a:spLocks/>
          </p:cNvSpPr>
          <p:nvPr/>
        </p:nvSpPr>
        <p:spPr bwMode="auto">
          <a:xfrm>
            <a:off x="3586163" y="452438"/>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51" name="Freeform 7"/>
          <p:cNvSpPr>
            <a:spLocks/>
          </p:cNvSpPr>
          <p:nvPr/>
        </p:nvSpPr>
        <p:spPr bwMode="auto">
          <a:xfrm>
            <a:off x="3586163"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52"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53" name="Freeform 9"/>
          <p:cNvSpPr>
            <a:spLocks/>
          </p:cNvSpPr>
          <p:nvPr/>
        </p:nvSpPr>
        <p:spPr bwMode="auto">
          <a:xfrm>
            <a:off x="4868863"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54" name="Freeform 10"/>
          <p:cNvSpPr>
            <a:spLocks/>
          </p:cNvSpPr>
          <p:nvPr/>
        </p:nvSpPr>
        <p:spPr bwMode="auto">
          <a:xfrm>
            <a:off x="3605213" y="19050"/>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55"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grpSp>
        <p:nvGrpSpPr>
          <p:cNvPr id="193548" name="Group 12"/>
          <p:cNvGrpSpPr>
            <a:grpSpLocks/>
          </p:cNvGrpSpPr>
          <p:nvPr/>
        </p:nvGrpSpPr>
        <p:grpSpPr bwMode="auto">
          <a:xfrm>
            <a:off x="63500" y="153988"/>
            <a:ext cx="3435350" cy="520700"/>
            <a:chOff x="40" y="97"/>
            <a:chExt cx="2164" cy="328"/>
          </a:xfrm>
        </p:grpSpPr>
        <p:sp>
          <p:nvSpPr>
            <p:cNvPr id="82966"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67"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68"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69"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70"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grpSp>
      <p:grpSp>
        <p:nvGrpSpPr>
          <p:cNvPr id="193549" name="Group 18"/>
          <p:cNvGrpSpPr>
            <a:grpSpLocks/>
          </p:cNvGrpSpPr>
          <p:nvPr/>
        </p:nvGrpSpPr>
        <p:grpSpPr bwMode="auto">
          <a:xfrm>
            <a:off x="5646738" y="153988"/>
            <a:ext cx="3435350" cy="552450"/>
            <a:chOff x="3557" y="97"/>
            <a:chExt cx="2164" cy="348"/>
          </a:xfrm>
        </p:grpSpPr>
        <p:sp>
          <p:nvSpPr>
            <p:cNvPr id="82961"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62"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63"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64"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82965"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grpSp>
      <p:sp>
        <p:nvSpPr>
          <p:cNvPr id="8501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solidFill>
                  <a:srgbClr val="FFFFCC"/>
                </a:solidFill>
                <a:cs typeface="MS PGothic" charset="0"/>
              </a:defRPr>
            </a:lvl1pPr>
          </a:lstStyle>
          <a:p>
            <a:pPr algn="l" eaLnBrk="1" hangingPunct="1">
              <a:defRPr/>
            </a:pPr>
            <a:endParaRPr lang="en-US"/>
          </a:p>
        </p:txBody>
      </p:sp>
      <p:sp>
        <p:nvSpPr>
          <p:cNvPr id="8501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solidFill>
                  <a:srgbClr val="FFFFCC"/>
                </a:solidFill>
                <a:cs typeface="MS PGothic" charset="0"/>
              </a:defRPr>
            </a:lvl1pPr>
          </a:lstStyle>
          <a:p>
            <a:pPr eaLnBrk="1" hangingPunct="1">
              <a:defRPr/>
            </a:pPr>
            <a:endParaRPr lang="en-US"/>
          </a:p>
        </p:txBody>
      </p:sp>
      <p:sp>
        <p:nvSpPr>
          <p:cNvPr id="8501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solidFill>
                  <a:srgbClr val="FFFFCC"/>
                </a:solidFill>
                <a:ea typeface="MS PGothic" charset="0"/>
                <a:cs typeface="MS PGothic" charset="0"/>
              </a:defRPr>
            </a:lvl1pPr>
          </a:lstStyle>
          <a:p>
            <a:pPr eaLnBrk="1" hangingPunct="1"/>
            <a:fld id="{14FAA3B9-CF6B-F14F-B527-DF17E79F3C8D}" type="slidenum">
              <a:rPr lang="en-US"/>
              <a:pPr eaLnBrk="1" hangingPunct="1"/>
              <a:t>‹#›</a:t>
            </a:fld>
            <a:endParaRPr lang="en-US"/>
          </a:p>
        </p:txBody>
      </p:sp>
    </p:spTree>
    <p:extLst>
      <p:ext uri="{BB962C8B-B14F-4D97-AF65-F5344CB8AC3E}">
        <p14:creationId xmlns:p14="http://schemas.microsoft.com/office/powerpoint/2010/main" val="494177984"/>
      </p:ext>
    </p:extLst>
  </p:cSld>
  <p:clrMap bg1="dk2" tx1="lt1" bg2="dk1" tx2="lt2" accent1="accent1" accent2="accent2" accent3="accent3" accent4="accent4" accent5="accent5" accent6="accent6" hlink="hlink" folHlink="folHlink"/>
  <p:sldLayoutIdLst>
    <p:sldLayoutId id="2147485671" r:id="rId1"/>
    <p:sldLayoutId id="2147485672" r:id="rId2"/>
    <p:sldLayoutId id="2147485673" r:id="rId3"/>
    <p:sldLayoutId id="2147485674" r:id="rId4"/>
    <p:sldLayoutId id="2147485675" r:id="rId5"/>
    <p:sldLayoutId id="2147485676" r:id="rId6"/>
    <p:sldLayoutId id="2147485677" r:id="rId7"/>
    <p:sldLayoutId id="2147485678" r:id="rId8"/>
    <p:sldLayoutId id="2147485679" r:id="rId9"/>
    <p:sldLayoutId id="2147485680" r:id="rId10"/>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SzPct val="75000"/>
        <a:buFont typeface="Wingdings" charset="0"/>
        <a:buChar char="v"/>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SzPct val="75000"/>
        <a:buFont typeface="Wingdings" charset="0"/>
        <a:buChar char="v"/>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SzPct val="75000"/>
        <a:buFont typeface="Wingdings" charset="0"/>
        <a:buChar char="v"/>
        <a:defRPr sz="2400">
          <a:solidFill>
            <a:schemeClr val="tx1"/>
          </a:solidFill>
          <a:latin typeface="+mn-lt"/>
          <a:ea typeface="MS PGothic" pitchFamily="34" charset="-128"/>
          <a:cs typeface="Geneva" charset="-128"/>
        </a:defRPr>
      </a:lvl3pPr>
      <a:lvl4pPr marL="1600200" indent="-228600" algn="l" rtl="0" eaLnBrk="0" fontAlgn="base" hangingPunct="0">
        <a:spcBef>
          <a:spcPct val="20000"/>
        </a:spcBef>
        <a:spcAft>
          <a:spcPct val="0"/>
        </a:spcAft>
        <a:buSzPct val="75000"/>
        <a:buFont typeface="Wingdings" charset="0"/>
        <a:buChar char="v"/>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SzPct val="75000"/>
        <a:buFont typeface="Wingdings" charset="0"/>
        <a:buChar char="v"/>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SzPct val="75000"/>
        <a:buFont typeface="Wingdings" pitchFamily="-108" charset="2"/>
        <a:buChar char="v"/>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75000"/>
        <a:buFont typeface="Wingdings" pitchFamily="-108" charset="2"/>
        <a:buChar char="v"/>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75000"/>
        <a:buFont typeface="Wingdings" pitchFamily="-108" charset="2"/>
        <a:buChar char="v"/>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75000"/>
        <a:buFont typeface="Wingdings" pitchFamily="-108" charset="2"/>
        <a:buChar char="v"/>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latin typeface="Arial" charset="0"/>
                <a:cs typeface="MS PGothic" charset="0"/>
              </a:defRPr>
            </a:lvl1pPr>
          </a:lstStyle>
          <a:p>
            <a:pPr algn="l" eaLnBrk="1" hangingPunct="1">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latin typeface="Arial" charset="0"/>
                <a:ea typeface="MS PGothic" charset="0"/>
                <a:cs typeface="MS PGothic" charset="0"/>
              </a:defRPr>
            </a:lvl1pPr>
          </a:lstStyle>
          <a:p>
            <a:pPr eaLnBrk="1" hangingPunct="1"/>
            <a:fld id="{B3B5D97E-E53B-8B4E-A2E4-2C7BC3B3CE09}" type="slidenum">
              <a:rPr lang="en-US"/>
              <a:pPr eaLnBrk="1" hangingPunct="1"/>
              <a:t>‹#›</a:t>
            </a:fld>
            <a:endParaRPr lang="en-US"/>
          </a:p>
        </p:txBody>
      </p:sp>
      <p:grpSp>
        <p:nvGrpSpPr>
          <p:cNvPr id="204804" name="Group 4"/>
          <p:cNvGrpSpPr>
            <a:grpSpLocks/>
          </p:cNvGrpSpPr>
          <p:nvPr/>
        </p:nvGrpSpPr>
        <p:grpSpPr bwMode="auto">
          <a:xfrm>
            <a:off x="0" y="0"/>
            <a:ext cx="9140825" cy="6850063"/>
            <a:chOff x="0" y="0"/>
            <a:chExt cx="5758" cy="4315"/>
          </a:xfrm>
        </p:grpSpPr>
        <p:grpSp>
          <p:nvGrpSpPr>
            <p:cNvPr id="204808"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MS PGothic" pitchFamily="34" charset="-128"/>
                  <a:cs typeface="+mn-cs"/>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MS PGothic" pitchFamily="34" charset="-128"/>
                  <a:cs typeface="+mn-cs"/>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MS PGothic" pitchFamily="34" charset="-128"/>
                  <a:cs typeface="+mn-cs"/>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MS PGothic" pitchFamily="34" charset="-128"/>
                  <a:cs typeface="+mn-cs"/>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MS PGothic" pitchFamily="34" charset="-128"/>
                  <a:cs typeface="+mn-cs"/>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MS PGothic" pitchFamily="34" charset="-128"/>
                <a:cs typeface="+mn-cs"/>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MS PGothic" pitchFamily="34" charset="-128"/>
                <a:cs typeface="+mn-cs"/>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latin typeface="Arial" charset="0"/>
                <a:cs typeface="MS PGothic" charset="0"/>
              </a:defRPr>
            </a:lvl1pPr>
          </a:lstStyle>
          <a:p>
            <a:pPr eaLnBrk="1" hangingPunct="1">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4200866"/>
      </p:ext>
    </p:extLst>
  </p:cSld>
  <p:clrMap bg1="dk2" tx1="lt1" bg2="dk1" tx2="lt2" accent1="accent1" accent2="accent2" accent3="accent3" accent4="accent4" accent5="accent5" accent6="accent6" hlink="hlink" folHlink="folHlink"/>
  <p:sldLayoutIdLst>
    <p:sldLayoutId id="2147485682" r:id="rId1"/>
  </p:sldLayoutIdLst>
  <p:timing>
    <p:tnLst>
      <p:par>
        <p:cTn xmlns:p14="http://schemas.microsoft.com/office/powerpoint/2010/main" id="1" dur="indefinite" restart="never" nodeType="tmRoot"/>
      </p:par>
    </p:tnLst>
  </p:timing>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S PGothic" pitchFamily="34"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MS PGothic" pitchFamily="34"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MS PGothic" pitchFamily="34"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MS PGothic" pitchFamily="34"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MS PGothic" pitchFamily="34"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MS PGothic" pitchFamily="34" charset="-128"/>
          <a:cs typeface="Arial"/>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6850" name="Group 2"/>
          <p:cNvGrpSpPr>
            <a:grpSpLocks/>
          </p:cNvGrpSpPr>
          <p:nvPr/>
        </p:nvGrpSpPr>
        <p:grpSpPr bwMode="auto">
          <a:xfrm>
            <a:off x="0" y="2286000"/>
            <a:ext cx="9144000" cy="3581400"/>
            <a:chOff x="0" y="1968"/>
            <a:chExt cx="5760" cy="2256"/>
          </a:xfrm>
        </p:grpSpPr>
        <p:sp>
          <p:nvSpPr>
            <p:cNvPr id="20685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5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5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6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7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8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89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0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sp>
          <p:nvSpPr>
            <p:cNvPr id="20691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Arial" charset="0"/>
                <a:ea typeface="Osaka" charset="0"/>
                <a:cs typeface="Osaka" charset="0"/>
              </a:endParaRPr>
            </a:p>
          </p:txBody>
        </p:sp>
      </p:grpSp>
      <p:sp>
        <p:nvSpPr>
          <p:cNvPr id="20685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0685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1" sz="1400">
                <a:solidFill>
                  <a:srgbClr val="FFFFFF"/>
                </a:solidFill>
                <a:latin typeface="Helvetica" charset="0"/>
                <a:ea typeface="Osaka" charset="0"/>
                <a:cs typeface="Osaka" charset="0"/>
              </a:defRPr>
            </a:lvl1pPr>
          </a:lstStyle>
          <a:p>
            <a:pPr algn="l" eaLnBrk="1" hangingPunct="1">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eaLnBrk="1" hangingPunct="1">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eaLnBrk="1" hangingPunct="1">
              <a:defRPr/>
            </a:pPr>
            <a:fld id="{7D76BFB0-38D0-9F42-B8C3-26BA904A8A1B}" type="slidenum">
              <a:rPr lang="en-US" altLang="ja-JP"/>
              <a:pPr eaLnBrk="1" hangingPunct="1">
                <a:defRPr/>
              </a:pPr>
              <a:t>‹#›</a:t>
            </a:fld>
            <a:endParaRPr lang="en-US" altLang="ja-JP"/>
          </a:p>
        </p:txBody>
      </p:sp>
      <p:pic>
        <p:nvPicPr>
          <p:cNvPr id="206856" name="Picture 7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1419105"/>
      </p:ext>
    </p:extLst>
  </p:cSld>
  <p:clrMap bg1="dk2" tx1="lt1" bg2="dk1" tx2="lt2" accent1="accent1" accent2="accent2" accent3="accent3" accent4="accent4" accent5="accent5" accent6="accent6" hlink="hlink" folHlink="folHlink"/>
  <p:sldLayoutIdLst>
    <p:sldLayoutId id="2147485684"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Arial" pitchFamily="-107" charset="0"/>
                <a:cs typeface="Arial" pitchFamily="-107" charset="0"/>
              </a:defRPr>
            </a:lvl1pPr>
          </a:lstStyle>
          <a:p>
            <a:pPr algn="l">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charset="0"/>
              </a:defRPr>
            </a:lvl1pPr>
          </a:lstStyle>
          <a:p>
            <a:pPr>
              <a:defRPr/>
            </a:pPr>
            <a:fld id="{64CD5B50-C309-A74C-B0D8-E0C788AC0953}" type="slidenum">
              <a:rPr lang="en-US"/>
              <a:pPr>
                <a:defRPr/>
              </a:pPr>
              <a:t>‹#›</a:t>
            </a:fld>
            <a:endParaRPr lang="en-US"/>
          </a:p>
        </p:txBody>
      </p:sp>
    </p:spTree>
    <p:extLst>
      <p:ext uri="{BB962C8B-B14F-4D97-AF65-F5344CB8AC3E}">
        <p14:creationId xmlns:p14="http://schemas.microsoft.com/office/powerpoint/2010/main" val="2158559739"/>
      </p:ext>
    </p:extLst>
  </p:cSld>
  <p:clrMap bg1="lt1" tx1="dk1" bg2="lt2" tx2="dk2" accent1="accent1" accent2="accent2" accent3="accent3" accent4="accent4" accent5="accent5" accent6="accent6" hlink="hlink" folHlink="folHlink"/>
  <p:sldLayoutIdLst>
    <p:sldLayoutId id="2147485686" r:id="rId1"/>
    <p:sldLayoutId id="2147485687" r:id="rId2"/>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3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3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F4CBDC99-1ABE-FD41-A2AC-66F0E5570EFF}" type="slidenum">
              <a:rPr lang="en-US"/>
              <a:pPr>
                <a:defRPr/>
              </a:pPr>
              <a:t>‹#›</a:t>
            </a:fld>
            <a:endParaRPr lang="en-US"/>
          </a:p>
        </p:txBody>
      </p:sp>
    </p:spTree>
    <p:extLst>
      <p:ext uri="{BB962C8B-B14F-4D97-AF65-F5344CB8AC3E}">
        <p14:creationId xmlns:p14="http://schemas.microsoft.com/office/powerpoint/2010/main" val="4283168016"/>
      </p:ext>
    </p:extLst>
  </p:cSld>
  <p:clrMap bg1="lt1" tx1="dk1" bg2="lt2" tx2="dk2" accent1="accent1" accent2="accent2" accent3="accent3" accent4="accent4" accent5="accent5" accent6="accent6" hlink="hlink" folHlink="folHlink"/>
  <p:sldLayoutIdLst>
    <p:sldLayoutId id="2147485273" r:id="rId1"/>
    <p:sldLayoutId id="2147485274" r:id="rId2"/>
    <p:sldLayoutId id="2147485275" r:id="rId3"/>
    <p:sldLayoutId id="2147485276" r:id="rId4"/>
    <p:sldLayoutId id="2147485277" r:id="rId5"/>
    <p:sldLayoutId id="2147485278" r:id="rId6"/>
    <p:sldLayoutId id="2147485279" r:id="rId7"/>
    <p:sldLayoutId id="2147485280" r:id="rId8"/>
    <p:sldLayoutId id="2147485281" r:id="rId9"/>
    <p:sldLayoutId id="2147485282" r:id="rId10"/>
    <p:sldLayoutId id="2147485283" r:id="rId11"/>
    <p:sldLayoutId id="2147485284" r:id="rId12"/>
    <p:sldLayoutId id="214748528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lgn="l">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3ED87E5-9BE3-E144-A735-41BF2B367388}" type="slidenum">
              <a:rPr lang="en-US"/>
              <a:pPr>
                <a:defRPr/>
              </a:pPr>
              <a:t>‹#›</a:t>
            </a:fld>
            <a:endParaRPr lang="en-US"/>
          </a:p>
        </p:txBody>
      </p:sp>
    </p:spTree>
    <p:extLst>
      <p:ext uri="{BB962C8B-B14F-4D97-AF65-F5344CB8AC3E}">
        <p14:creationId xmlns:p14="http://schemas.microsoft.com/office/powerpoint/2010/main" val="1839886500"/>
      </p:ext>
    </p:extLst>
  </p:cSld>
  <p:clrMap bg1="dk2" tx1="lt1" bg2="dk1" tx2="lt2" accent1="accent1" accent2="accent2" accent3="accent3" accent4="accent4" accent5="accent5" accent6="accent6" hlink="hlink" folHlink="folHlink"/>
  <p:sldLayoutIdLst>
    <p:sldLayoutId id="2147485689" r:id="rId1"/>
    <p:sldLayoutId id="2147485690" r:id="rId2"/>
    <p:sldLayoutId id="2147485691" r:id="rId3"/>
    <p:sldLayoutId id="2147485692" r:id="rId4"/>
    <p:sldLayoutId id="2147485693" r:id="rId5"/>
    <p:sldLayoutId id="2147485694" r:id="rId6"/>
    <p:sldLayoutId id="2147485695" r:id="rId7"/>
    <p:sldLayoutId id="2147485696" r:id="rId8"/>
    <p:sldLayoutId id="2147485697" r:id="rId9"/>
    <p:sldLayoutId id="2147485698" r:id="rId10"/>
    <p:sldLayoutId id="214748569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74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8263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8" charset="0"/>
                <a:ea typeface="SimSun" pitchFamily="2" charset="-122"/>
              </a:defRPr>
            </a:lvl1pPr>
          </a:lstStyle>
          <a:p>
            <a:pPr algn="l"/>
            <a:endParaRPr lang="en-US" altLang="zh-CN">
              <a:solidFill>
                <a:srgbClr val="000000"/>
              </a:solidFill>
              <a:cs typeface="+mn-cs"/>
            </a:endParaRPr>
          </a:p>
        </p:txBody>
      </p:sp>
      <p:sp>
        <p:nvSpPr>
          <p:cNvPr id="8263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8263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itchFamily="18" charset="0"/>
                <a:ea typeface="SimSun" pitchFamily="2" charset="-122"/>
              </a:defRPr>
            </a:lvl1pPr>
          </a:lstStyle>
          <a:p>
            <a:fld id="{E375022C-4ED1-4442-A3F7-D0F36D31BFCD}"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015095318"/>
      </p:ext>
    </p:extLst>
  </p:cSld>
  <p:clrMap bg1="lt1" tx1="dk1" bg2="lt2" tx2="dk2" accent1="accent1" accent2="accent2" accent3="accent3" accent4="accent4" accent5="accent5" accent6="accent6" hlink="hlink" folHlink="folHlink"/>
  <p:sldLayoutIdLst>
    <p:sldLayoutId id="2147485701" r:id="rId1"/>
    <p:sldLayoutId id="2147485702" r:id="rId2"/>
    <p:sldLayoutId id="2147485703" r:id="rId3"/>
    <p:sldLayoutId id="2147485704" r:id="rId4"/>
    <p:sldLayoutId id="2147485705" r:id="rId5"/>
    <p:sldLayoutId id="2147485706" r:id="rId6"/>
    <p:sldLayoutId id="2147485707" r:id="rId7"/>
    <p:sldLayoutId id="2147485708" r:id="rId8"/>
    <p:sldLayoutId id="2147485709" r:id="rId9"/>
    <p:sldLayoutId id="2147485710" r:id="rId10"/>
    <p:sldLayoutId id="2147485711"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17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a:noFill/>
          </a:ln>
          <a:effectLst>
            <a:outerShdw dist="35921" dir="2700000" algn="ctr" rotWithShape="0">
              <a:schemeClr val="bg2">
                <a:alpha val="99962"/>
              </a:schemeClr>
            </a:outerShdw>
          </a:effectLst>
          <a:ex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charset="0"/>
                <a:ea typeface="+mn-ea"/>
                <a:cs typeface="+mn-cs"/>
              </a:defRPr>
            </a:lvl1pPr>
          </a:lstStyle>
          <a:p>
            <a:pPr algn="l">
              <a:defRPr/>
            </a:pPr>
            <a:endParaRPr lang="en-US"/>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a:noFill/>
          </a:ln>
          <a:effectLst>
            <a:outerShdw dist="35921" dir="2700000" algn="ctr" rotWithShape="0">
              <a:schemeClr val="bg2">
                <a:alpha val="99962"/>
              </a:schemeClr>
            </a:outerShdw>
          </a:effectLst>
          <a:ex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charset="0"/>
                <a:ea typeface="+mn-ea"/>
                <a:cs typeface="+mn-cs"/>
              </a:defRPr>
            </a:lvl1pPr>
          </a:lstStyle>
          <a:p>
            <a:pPr>
              <a:defRPr/>
            </a:pPr>
            <a:endParaRPr lang="en-US"/>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a:noFill/>
          </a:ln>
          <a:effectLst>
            <a:outerShdw dist="35921" dir="2700000" algn="ctr" rotWithShape="0">
              <a:schemeClr val="bg2">
                <a:alpha val="99962"/>
              </a:schemeClr>
            </a:outerShdw>
          </a:effectLst>
          <a:extLst/>
        </p:spPr>
        <p:txBody>
          <a:bodyPr vert="horz" wrap="square" lIns="91440" tIns="45720" rIns="91440" bIns="45720" numCol="1" anchor="t" anchorCtr="0" compatLnSpc="1">
            <a:prstTxWarp prst="textNoShape">
              <a:avLst/>
            </a:prstTxWarp>
          </a:bodyPr>
          <a:lstStyle>
            <a:lvl1pPr algn="r">
              <a:defRPr sz="1400" smtClean="0">
                <a:solidFill>
                  <a:srgbClr val="FFFF66"/>
                </a:solidFill>
                <a:latin typeface="Trebuchet MS" charset="0"/>
                <a:ea typeface="Osaka" charset="0"/>
                <a:cs typeface="Osaka" charset="0"/>
              </a:defRPr>
            </a:lvl1pPr>
          </a:lstStyle>
          <a:p>
            <a:pPr>
              <a:defRPr/>
            </a:pPr>
            <a:fld id="{F997619D-D591-EB47-9B53-38907A6A43D1}" type="slidenum">
              <a:rPr lang="en-US"/>
              <a:pPr>
                <a:defRPr/>
              </a:pPr>
              <a:t>‹#›</a:t>
            </a:fld>
            <a:endParaRPr lang="en-US"/>
          </a:p>
        </p:txBody>
      </p:sp>
    </p:spTree>
    <p:extLst>
      <p:ext uri="{BB962C8B-B14F-4D97-AF65-F5344CB8AC3E}">
        <p14:creationId xmlns:p14="http://schemas.microsoft.com/office/powerpoint/2010/main" val="2325681498"/>
      </p:ext>
    </p:extLst>
  </p:cSld>
  <p:clrMap bg1="dk2" tx1="lt1" bg2="dk1" tx2="lt2" accent1="accent1" accent2="accent2" accent3="accent3" accent4="accent4" accent5="accent5" accent6="accent6" hlink="hlink" folHlink="folHlink"/>
  <p:sldLayoutIdLst>
    <p:sldLayoutId id="2147485713" r:id="rId1"/>
    <p:sldLayoutId id="2147485714" r:id="rId2"/>
    <p:sldLayoutId id="2147485715" r:id="rId3"/>
    <p:sldLayoutId id="2147485716" r:id="rId4"/>
    <p:sldLayoutId id="2147485717" r:id="rId5"/>
    <p:sldLayoutId id="2147485718" r:id="rId6"/>
    <p:sldLayoutId id="2147485719" r:id="rId7"/>
    <p:sldLayoutId id="2147485720" r:id="rId8"/>
    <p:sldLayoutId id="2147485721" r:id="rId9"/>
    <p:sldLayoutId id="2147485722" r:id="rId10"/>
    <p:sldLayoutId id="2147485723" r:id="rId11"/>
    <p:sldLayoutId id="2147485724" r:id="rId12"/>
  </p:sldLayoutIdLst>
  <p:hf sldNum="0" hdr="0" ftr="0" dt="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gn="l">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0384130"/>
      </p:ext>
    </p:extLst>
  </p:cSld>
  <p:clrMap bg1="lt1" tx1="dk1" bg2="lt2" tx2="dk2" accent1="accent1" accent2="accent2" accent3="accent3" accent4="accent4" accent5="accent5" accent6="accent6" hlink="hlink" folHlink="folHlink"/>
  <p:sldLayoutIdLst>
    <p:sldLayoutId id="2147485726" r:id="rId1"/>
    <p:sldLayoutId id="2147485727" r:id="rId2"/>
    <p:sldLayoutId id="2147485728" r:id="rId3"/>
    <p:sldLayoutId id="2147485729" r:id="rId4"/>
    <p:sldLayoutId id="2147485730" r:id="rId5"/>
    <p:sldLayoutId id="2147485731" r:id="rId6"/>
    <p:sldLayoutId id="2147485732" r:id="rId7"/>
    <p:sldLayoutId id="2147485733" r:id="rId8"/>
    <p:sldLayoutId id="2147485734" r:id="rId9"/>
    <p:sldLayoutId id="2147485735" r:id="rId10"/>
    <p:sldLayoutId id="2147485736" r:id="rId11"/>
    <p:sldLayoutId id="2147485737" r:id="rId12"/>
    <p:sldLayoutId id="214748573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1086487F-A443-774C-B771-167E7F98E6D9}" type="slidenum">
              <a:rPr lang="en-US" smtClean="0"/>
              <a:pPr>
                <a:defRPr/>
              </a:pPr>
              <a:t>‹#›</a:t>
            </a:fld>
            <a:endParaRPr lang="en-US"/>
          </a:p>
        </p:txBody>
      </p:sp>
    </p:spTree>
    <p:extLst>
      <p:ext uri="{BB962C8B-B14F-4D97-AF65-F5344CB8AC3E}">
        <p14:creationId xmlns:p14="http://schemas.microsoft.com/office/powerpoint/2010/main" val="3181277872"/>
      </p:ext>
    </p:extLst>
  </p:cSld>
  <p:clrMap bg1="lt1" tx1="dk1" bg2="lt2" tx2="dk2" accent1="accent1" accent2="accent2" accent3="accent3" accent4="accent4" accent5="accent5" accent6="accent6" hlink="hlink" folHlink="folHlink"/>
  <p:sldLayoutIdLst>
    <p:sldLayoutId id="2147485740" r:id="rId1"/>
    <p:sldLayoutId id="2147485741" r:id="rId2"/>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pPr algn="l"/>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65385485"/>
      </p:ext>
    </p:extLst>
  </p:cSld>
  <p:clrMap bg1="lt1" tx1="dk1" bg2="lt2" tx2="dk2" accent1="accent1" accent2="accent2" accent3="accent3" accent4="accent4" accent5="accent5" accent6="accent6" hlink="hlink" folHlink="folHlink"/>
  <p:sldLayoutIdLst>
    <p:sldLayoutId id="2147485743" r:id="rId1"/>
    <p:sldLayoutId id="2147485744" r:id="rId2"/>
    <p:sldLayoutId id="2147485745" r:id="rId3"/>
    <p:sldLayoutId id="2147485746" r:id="rId4"/>
    <p:sldLayoutId id="2147485747" r:id="rId5"/>
    <p:sldLayoutId id="2147485748" r:id="rId6"/>
    <p:sldLayoutId id="2147485749" r:id="rId7"/>
    <p:sldLayoutId id="2147485750" r:id="rId8"/>
    <p:sldLayoutId id="2147485751" r:id="rId9"/>
    <p:sldLayoutId id="2147485752" r:id="rId10"/>
    <p:sldLayoutId id="2147485753" r:id="rId11"/>
    <p:sldLayoutId id="2147485754" r:id="rId12"/>
    <p:sldLayoutId id="2147485755" r:id="rId13"/>
    <p:sldLayoutId id="2147485756" r:id="rId14"/>
    <p:sldLayoutId id="214748575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gn="l">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6418742"/>
      </p:ext>
    </p:extLst>
  </p:cSld>
  <p:clrMap bg1="lt1" tx1="dk1" bg2="lt2" tx2="dk2" accent1="accent1" accent2="accent2" accent3="accent3" accent4="accent4" accent5="accent5" accent6="accent6" hlink="hlink" folHlink="folHlink"/>
  <p:sldLayoutIdLst>
    <p:sldLayoutId id="2147485759" r:id="rId1"/>
    <p:sldLayoutId id="2147485760" r:id="rId2"/>
    <p:sldLayoutId id="2147485761" r:id="rId3"/>
    <p:sldLayoutId id="2147485762" r:id="rId4"/>
    <p:sldLayoutId id="2147485763" r:id="rId5"/>
    <p:sldLayoutId id="2147485764" r:id="rId6"/>
    <p:sldLayoutId id="2147485765" r:id="rId7"/>
    <p:sldLayoutId id="2147485766" r:id="rId8"/>
    <p:sldLayoutId id="2147485767" r:id="rId9"/>
    <p:sldLayoutId id="2147485768" r:id="rId10"/>
    <p:sldLayoutId id="2147485769" r:id="rId11"/>
    <p:sldLayoutId id="2147485770" r:id="rId12"/>
    <p:sldLayoutId id="21474857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17609362-9E37-7143-8519-60ED3CEFD804}" type="datetimeFigureOut">
              <a:rPr lang="en-US" smtClean="0">
                <a:solidFill>
                  <a:prstClr val="black">
                    <a:tint val="75000"/>
                  </a:prstClr>
                </a:solidFill>
                <a:latin typeface="Calibri"/>
                <a:cs typeface="+mn-cs"/>
              </a:rPr>
              <a:pPr defTabSz="457200" eaLnBrk="1" fontAlgn="auto" hangingPunct="1">
                <a:spcBef>
                  <a:spcPts val="0"/>
                </a:spcBef>
                <a:spcAft>
                  <a:spcPts val="0"/>
                </a:spcAft>
              </a:pPr>
              <a:t>28/8/18</a:t>
            </a:fld>
            <a:endParaRPr lang="en-US">
              <a:solidFill>
                <a:prstClr val="black">
                  <a:tint val="75000"/>
                </a:prstClr>
              </a:solidFill>
              <a:latin typeface="Calibri"/>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00E2A5B8-4CB8-E142-A450-A385C7A591F4}" type="slidenum">
              <a:rPr lang="en-US" smtClean="0">
                <a:solidFill>
                  <a:prstClr val="black">
                    <a:tint val="75000"/>
                  </a:prstClr>
                </a:solidFill>
                <a:latin typeface="Calibri"/>
                <a:cs typeface="+mn-cs"/>
              </a:rPr>
              <a:pPr defTabSz="457200" eaLnBrk="1" fontAlgn="auto" hangingPunct="1">
                <a:spcBef>
                  <a:spcPts val="0"/>
                </a:spcBef>
                <a:spcAft>
                  <a:spcPts val="0"/>
                </a:spcAft>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2743116858"/>
      </p:ext>
    </p:extLst>
  </p:cSld>
  <p:clrMap bg1="lt1" tx1="dk1" bg2="lt2" tx2="dk2" accent1="accent1" accent2="accent2" accent3="accent3" accent4="accent4" accent5="accent5" accent6="accent6" hlink="hlink" folHlink="folHlink"/>
  <p:sldLayoutIdLst>
    <p:sldLayoutId id="2147485773" r:id="rId1"/>
    <p:sldLayoutId id="2147485774" r:id="rId2"/>
    <p:sldLayoutId id="2147485775" r:id="rId3"/>
    <p:sldLayoutId id="2147485776" r:id="rId4"/>
    <p:sldLayoutId id="2147485777" r:id="rId5"/>
    <p:sldLayoutId id="2147485778" r:id="rId6"/>
    <p:sldLayoutId id="2147485779" r:id="rId7"/>
    <p:sldLayoutId id="2147485780" r:id="rId8"/>
    <p:sldLayoutId id="2147485781" r:id="rId9"/>
    <p:sldLayoutId id="2147485782" r:id="rId10"/>
    <p:sldLayoutId id="2147485783" r:id="rId11"/>
    <p:sldLayoutId id="2147485784"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19170" name="Group 2"/>
          <p:cNvGrpSpPr>
            <a:grpSpLocks/>
          </p:cNvGrpSpPr>
          <p:nvPr/>
        </p:nvGrpSpPr>
        <p:grpSpPr bwMode="auto">
          <a:xfrm>
            <a:off x="0" y="0"/>
            <a:ext cx="9144000" cy="6858000"/>
            <a:chOff x="0" y="0"/>
            <a:chExt cx="5760" cy="4320"/>
          </a:xfrm>
        </p:grpSpPr>
        <p:sp>
          <p:nvSpPr>
            <p:cNvPr id="519176" name="Rectangle 3"/>
            <p:cNvSpPr>
              <a:spLocks noChangeArrowheads="1"/>
            </p:cNvSpPr>
            <p:nvPr/>
          </p:nvSpPr>
          <p:spPr bwMode="blackGray">
            <a:xfrm>
              <a:off x="1008" y="0"/>
              <a:ext cx="4752" cy="43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a:solidFill>
                  <a:srgbClr val="FFFFFF"/>
                </a:solidFill>
                <a:latin typeface="Times New Roman" pitchFamily="18" charset="0"/>
                <a:ea typeface="MS PGothic" pitchFamily="34" charset="-128"/>
                <a:cs typeface="+mn-cs"/>
              </a:endParaRPr>
            </a:p>
          </p:txBody>
        </p:sp>
        <p:sp>
          <p:nvSpPr>
            <p:cNvPr id="519177" name="Rectangle 4"/>
            <p:cNvSpPr>
              <a:spLocks noChangeArrowheads="1"/>
            </p:cNvSpPr>
            <p:nvPr/>
          </p:nvSpPr>
          <p:spPr bwMode="ltGray">
            <a:xfrm>
              <a:off x="0" y="0"/>
              <a:ext cx="1008" cy="432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Times New Roman" pitchFamily="18" charset="0"/>
                <a:ea typeface="MS PGothic" pitchFamily="34" charset="-128"/>
                <a:cs typeface="+mn-cs"/>
              </a:endParaRPr>
            </a:p>
          </p:txBody>
        </p:sp>
        <p:sp>
          <p:nvSpPr>
            <p:cNvPr id="519178" name="Freeform 5"/>
            <p:cNvSpPr>
              <a:spLocks/>
            </p:cNvSpPr>
            <p:nvPr/>
          </p:nvSpPr>
          <p:spPr bwMode="ltGray">
            <a:xfrm>
              <a:off x="0" y="0"/>
              <a:ext cx="5760" cy="1200"/>
            </a:xfrm>
            <a:custGeom>
              <a:avLst/>
              <a:gdLst>
                <a:gd name="T0" fmla="*/ 0 w 5760"/>
                <a:gd name="T1" fmla="*/ 0 h 1200"/>
                <a:gd name="T2" fmla="*/ 1008 w 5760"/>
                <a:gd name="T3" fmla="*/ 1200 h 1200"/>
                <a:gd name="T4" fmla="*/ 5760 w 5760"/>
                <a:gd name="T5" fmla="*/ 336 h 1200"/>
                <a:gd name="T6" fmla="*/ 5760 w 5760"/>
                <a:gd name="T7" fmla="*/ 0 h 1200"/>
                <a:gd name="T8" fmla="*/ 0 w 5760"/>
                <a:gd name="T9" fmla="*/ 0 h 1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0" h="1200">
                  <a:moveTo>
                    <a:pt x="0" y="0"/>
                  </a:moveTo>
                  <a:lnTo>
                    <a:pt x="1008" y="1200"/>
                  </a:lnTo>
                  <a:lnTo>
                    <a:pt x="5760" y="336"/>
                  </a:lnTo>
                  <a:lnTo>
                    <a:pt x="5760" y="0"/>
                  </a:lnTo>
                  <a:lnTo>
                    <a:pt x="0"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endParaRPr lang="en-SG">
                <a:solidFill>
                  <a:srgbClr val="FFFFFF"/>
                </a:solidFill>
                <a:latin typeface="Comic Sans MS" pitchFamily="66" charset="0"/>
                <a:ea typeface="MS PGothic" pitchFamily="34" charset="-128"/>
                <a:cs typeface="+mn-cs"/>
              </a:endParaRPr>
            </a:p>
          </p:txBody>
        </p:sp>
      </p:grpSp>
      <p:sp>
        <p:nvSpPr>
          <p:cNvPr id="519171" name="Rectangle 6"/>
          <p:cNvSpPr>
            <a:spLocks noGrp="1" noChangeArrowheads="1"/>
          </p:cNvSpPr>
          <p:nvPr>
            <p:ph type="title"/>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title style</a:t>
            </a:r>
          </a:p>
        </p:txBody>
      </p:sp>
      <p:sp>
        <p:nvSpPr>
          <p:cNvPr id="519172" name="Rectangle 7"/>
          <p:cNvSpPr>
            <a:spLocks noGrp="1" noChangeArrowheads="1"/>
          </p:cNvSpPr>
          <p:nvPr>
            <p:ph type="body" idx="1"/>
          </p:nvPr>
        </p:nvSpPr>
        <p:spPr bwMode="white">
          <a:xfrm>
            <a:off x="1266825"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056" name="Rectangle 8"/>
          <p:cNvSpPr>
            <a:spLocks noGrp="1" noChangeArrowheads="1"/>
          </p:cNvSpPr>
          <p:nvPr>
            <p:ph type="dt" sz="half" idx="2"/>
          </p:nvPr>
        </p:nvSpPr>
        <p:spPr bwMode="auto">
          <a:xfrm>
            <a:off x="1600200" y="64008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808080"/>
                </a:solidFill>
                <a:latin typeface="Tahoma" pitchFamily="34" charset="0"/>
              </a:defRPr>
            </a:lvl1pPr>
          </a:lstStyle>
          <a:p>
            <a:pPr algn="l"/>
            <a:endParaRPr lang="en-US">
              <a:ea typeface="MS PGothic" pitchFamily="34" charset="-128"/>
              <a:cs typeface="+mn-cs"/>
            </a:endParaRPr>
          </a:p>
        </p:txBody>
      </p:sp>
      <p:sp>
        <p:nvSpPr>
          <p:cNvPr id="2057" name="Rectangle 9"/>
          <p:cNvSpPr>
            <a:spLocks noGrp="1" noChangeArrowheads="1"/>
          </p:cNvSpPr>
          <p:nvPr>
            <p:ph type="ftr" sz="quarter" idx="3"/>
          </p:nvPr>
        </p:nvSpPr>
        <p:spPr bwMode="auto">
          <a:xfrm>
            <a:off x="3886200" y="64008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808080"/>
                </a:solidFill>
                <a:latin typeface="Tahoma" pitchFamily="34" charset="0"/>
              </a:defRPr>
            </a:lvl1pPr>
          </a:lstStyle>
          <a:p>
            <a:endParaRPr lang="en-US">
              <a:ea typeface="MS PGothic" pitchFamily="34" charset="-128"/>
              <a:cs typeface="+mn-cs"/>
            </a:endParaRPr>
          </a:p>
        </p:txBody>
      </p:sp>
      <p:sp>
        <p:nvSpPr>
          <p:cNvPr id="2058" name="Rectangle 10"/>
          <p:cNvSpPr>
            <a:spLocks noGrp="1" noChangeArrowheads="1"/>
          </p:cNvSpPr>
          <p:nvPr>
            <p:ph type="sldNum" sz="quarter" idx="4"/>
          </p:nvPr>
        </p:nvSpPr>
        <p:spPr bwMode="auto">
          <a:xfrm>
            <a:off x="7162800" y="64008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808080"/>
                </a:solidFill>
                <a:latin typeface="Tahoma" pitchFamily="34" charset="0"/>
              </a:defRPr>
            </a:lvl1pPr>
          </a:lstStyle>
          <a:p>
            <a:fld id="{FA277BBE-D632-40DE-830C-69A3A11D2293}"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360434148"/>
      </p:ext>
    </p:extLst>
  </p:cSld>
  <p:clrMap bg1="dk2" tx1="lt1" bg2="dk1" tx2="lt2" accent1="accent1" accent2="accent2" accent3="accent3" accent4="accent4" accent5="accent5" accent6="accent6" hlink="hlink" folHlink="folHlink"/>
  <p:sldLayoutIdLst>
    <p:sldLayoutId id="2147485786" r:id="rId1"/>
  </p:sldLayoutIdLst>
  <p:txStyles>
    <p:titleStyle>
      <a:lvl1pPr algn="l" rtl="0" eaLnBrk="0" fontAlgn="base" hangingPunct="0">
        <a:spcBef>
          <a:spcPct val="0"/>
        </a:spcBef>
        <a:spcAft>
          <a:spcPct val="0"/>
        </a:spcAft>
        <a:defRPr kumimoji="1" sz="4400">
          <a:solidFill>
            <a:schemeClr val="tx2"/>
          </a:solidFill>
          <a:latin typeface="+mj-lt"/>
          <a:ea typeface="MS PGothic" pitchFamily="34"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MS PGothic" pitchFamily="34"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MS PGothic" pitchFamily="34"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MS PGothic" pitchFamily="34"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MS PGothic" pitchFamily="34"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20228" name="Rectangle 4"/>
          <p:cNvSpPr>
            <a:spLocks noGrp="1" noChangeArrowheads="1"/>
          </p:cNvSpPr>
          <p:nvPr>
            <p:ph type="dt" sz="half" idx="2"/>
          </p:nvPr>
        </p:nvSpPr>
        <p:spPr bwMode="auto">
          <a:xfrm>
            <a:off x="6858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atin typeface="Trebuchet MS" pitchFamily="34" charset="0"/>
                <a:ea typeface="Osaka" pitchFamily="1" charset="-128"/>
              </a:defRPr>
            </a:lvl1pPr>
          </a:lstStyle>
          <a:p>
            <a:pPr algn="l"/>
            <a:endParaRPr lang="en-US" altLang="zh-CN">
              <a:solidFill>
                <a:srgbClr val="FFFF66"/>
              </a:solidFill>
              <a:cs typeface="+mn-cs"/>
            </a:endParaRPr>
          </a:p>
        </p:txBody>
      </p:sp>
      <p:sp>
        <p:nvSpPr>
          <p:cNvPr id="820229" name="Rectangle 5"/>
          <p:cNvSpPr>
            <a:spLocks noGrp="1" noChangeArrowheads="1"/>
          </p:cNvSpPr>
          <p:nvPr>
            <p:ph type="ftr" sz="quarter" idx="3"/>
          </p:nvPr>
        </p:nvSpPr>
        <p:spPr bwMode="auto">
          <a:xfrm>
            <a:off x="3124200" y="6248400"/>
            <a:ext cx="28956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atin typeface="Trebuchet MS" pitchFamily="34" charset="0"/>
                <a:ea typeface="Osaka" pitchFamily="1" charset="-128"/>
              </a:defRPr>
            </a:lvl1pPr>
          </a:lstStyle>
          <a:p>
            <a:endParaRPr lang="en-US" altLang="zh-CN">
              <a:solidFill>
                <a:srgbClr val="FFFF66"/>
              </a:solidFill>
              <a:cs typeface="+mn-cs"/>
            </a:endParaRPr>
          </a:p>
        </p:txBody>
      </p:sp>
      <p:sp>
        <p:nvSpPr>
          <p:cNvPr id="820230" name="Rectangle 6"/>
          <p:cNvSpPr>
            <a:spLocks noGrp="1" noChangeArrowheads="1"/>
          </p:cNvSpPr>
          <p:nvPr>
            <p:ph type="sldNum" sz="quarter" idx="4"/>
          </p:nvPr>
        </p:nvSpPr>
        <p:spPr bwMode="auto">
          <a:xfrm>
            <a:off x="65532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atin typeface="Trebuchet MS" pitchFamily="34" charset="0"/>
                <a:ea typeface="Osaka" pitchFamily="1" charset="-128"/>
              </a:defRPr>
            </a:lvl1pPr>
          </a:lstStyle>
          <a:p>
            <a:fld id="{70694C3A-5F3F-4947-A713-A419A1F4BB9C}" type="slidenum">
              <a:rPr lang="en-US" altLang="zh-CN">
                <a:solidFill>
                  <a:srgbClr val="FFFF66"/>
                </a:solidFill>
                <a:cs typeface="+mn-cs"/>
              </a:rPr>
              <a:pPr/>
              <a:t>‹#›</a:t>
            </a:fld>
            <a:endParaRPr lang="en-US" altLang="zh-CN">
              <a:solidFill>
                <a:srgbClr val="FFFF66"/>
              </a:solidFill>
              <a:cs typeface="+mn-cs"/>
            </a:endParaRPr>
          </a:p>
        </p:txBody>
      </p:sp>
    </p:spTree>
    <p:extLst>
      <p:ext uri="{BB962C8B-B14F-4D97-AF65-F5344CB8AC3E}">
        <p14:creationId xmlns:p14="http://schemas.microsoft.com/office/powerpoint/2010/main" val="1889738614"/>
      </p:ext>
    </p:extLst>
  </p:cSld>
  <p:clrMap bg1="dk2" tx1="lt1" bg2="dk1" tx2="lt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 id="2147485799" r:id="rId12"/>
  </p:sldLayoutIdLst>
  <p:hf sldNum="0" hdr="0"/>
  <p:txStyles>
    <p:titleStyle>
      <a:lvl1pPr algn="ctr" rtl="0" eaLnBrk="0" fontAlgn="base" hangingPunct="0">
        <a:spcBef>
          <a:spcPct val="0"/>
        </a:spcBef>
        <a:spcAft>
          <a:spcPct val="0"/>
        </a:spcAft>
        <a:defRPr sz="4400" b="1">
          <a:solidFill>
            <a:schemeClr val="tx2"/>
          </a:solidFill>
          <a:latin typeface="+mj-lt"/>
          <a:ea typeface="+mj-ea"/>
          <a:cs typeface="Osaka" charset="-128"/>
        </a:defRPr>
      </a:lvl1pPr>
      <a:lvl2pPr algn="ctr" rtl="0" eaLnBrk="0" fontAlgn="base" hangingPunct="0">
        <a:spcBef>
          <a:spcPct val="0"/>
        </a:spcBef>
        <a:spcAft>
          <a:spcPct val="0"/>
        </a:spcAft>
        <a:defRPr sz="4400" b="1">
          <a:solidFill>
            <a:schemeClr val="tx2"/>
          </a:solidFill>
          <a:latin typeface="Trebuchet MS" pitchFamily="34" charset="0"/>
          <a:ea typeface="Osaka" pitchFamily="-128" charset="-128"/>
          <a:cs typeface="Osaka" charset="-128"/>
        </a:defRPr>
      </a:lvl2pPr>
      <a:lvl3pPr algn="ctr" rtl="0" eaLnBrk="0" fontAlgn="base" hangingPunct="0">
        <a:spcBef>
          <a:spcPct val="0"/>
        </a:spcBef>
        <a:spcAft>
          <a:spcPct val="0"/>
        </a:spcAft>
        <a:defRPr sz="4400" b="1">
          <a:solidFill>
            <a:schemeClr val="tx2"/>
          </a:solidFill>
          <a:latin typeface="Trebuchet MS" pitchFamily="34" charset="0"/>
          <a:ea typeface="Osaka" pitchFamily="-128" charset="-128"/>
          <a:cs typeface="Osaka" charset="-128"/>
        </a:defRPr>
      </a:lvl3pPr>
      <a:lvl4pPr algn="ctr" rtl="0" eaLnBrk="0" fontAlgn="base" hangingPunct="0">
        <a:spcBef>
          <a:spcPct val="0"/>
        </a:spcBef>
        <a:spcAft>
          <a:spcPct val="0"/>
        </a:spcAft>
        <a:defRPr sz="4400" b="1">
          <a:solidFill>
            <a:schemeClr val="tx2"/>
          </a:solidFill>
          <a:latin typeface="Trebuchet MS" pitchFamily="34" charset="0"/>
          <a:ea typeface="Osaka" pitchFamily="-128" charset="-128"/>
          <a:cs typeface="Osaka" charset="-128"/>
        </a:defRPr>
      </a:lvl4pPr>
      <a:lvl5pPr algn="ctr" rtl="0" eaLnBrk="0" fontAlgn="base" hangingPunct="0">
        <a:spcBef>
          <a:spcPct val="0"/>
        </a:spcBef>
        <a:spcAft>
          <a:spcPct val="0"/>
        </a:spcAft>
        <a:defRPr sz="4400" b="1">
          <a:solidFill>
            <a:schemeClr val="tx2"/>
          </a:solidFill>
          <a:latin typeface="Trebuchet MS" pitchFamily="34" charset="0"/>
          <a:ea typeface="Osaka" pitchFamily="-128" charset="-128"/>
          <a:cs typeface="Osaka" charset="-128"/>
        </a:defRPr>
      </a:lvl5pPr>
      <a:lvl6pPr marL="457200" algn="ctr" rtl="0" fontAlgn="base">
        <a:spcBef>
          <a:spcPct val="0"/>
        </a:spcBef>
        <a:spcAft>
          <a:spcPct val="0"/>
        </a:spcAft>
        <a:defRPr sz="4400" b="1">
          <a:solidFill>
            <a:schemeClr val="tx2"/>
          </a:solidFill>
          <a:latin typeface="Trebuchet MS" pitchFamily="34" charset="0"/>
          <a:ea typeface="Osaka" pitchFamily="-128" charset="-128"/>
        </a:defRPr>
      </a:lvl6pPr>
      <a:lvl7pPr marL="914400" algn="ctr" rtl="0" fontAlgn="base">
        <a:spcBef>
          <a:spcPct val="0"/>
        </a:spcBef>
        <a:spcAft>
          <a:spcPct val="0"/>
        </a:spcAft>
        <a:defRPr sz="4400" b="1">
          <a:solidFill>
            <a:schemeClr val="tx2"/>
          </a:solidFill>
          <a:latin typeface="Trebuchet MS" pitchFamily="34" charset="0"/>
          <a:ea typeface="Osaka" pitchFamily="-128" charset="-128"/>
        </a:defRPr>
      </a:lvl7pPr>
      <a:lvl8pPr marL="1371600" algn="ctr" rtl="0" fontAlgn="base">
        <a:spcBef>
          <a:spcPct val="0"/>
        </a:spcBef>
        <a:spcAft>
          <a:spcPct val="0"/>
        </a:spcAft>
        <a:defRPr sz="4400" b="1">
          <a:solidFill>
            <a:schemeClr val="tx2"/>
          </a:solidFill>
          <a:latin typeface="Trebuchet MS" pitchFamily="34" charset="0"/>
          <a:ea typeface="Osaka" pitchFamily="-128" charset="-128"/>
        </a:defRPr>
      </a:lvl8pPr>
      <a:lvl9pPr marL="1828800" algn="ctr" rtl="0" fontAlgn="base">
        <a:spcBef>
          <a:spcPct val="0"/>
        </a:spcBef>
        <a:spcAft>
          <a:spcPct val="0"/>
        </a:spcAft>
        <a:defRPr sz="4400" b="1">
          <a:solidFill>
            <a:schemeClr val="tx2"/>
          </a:solidFill>
          <a:latin typeface="Trebuchet MS" pitchFamily="34" charset="0"/>
          <a:ea typeface="Osaka" pitchFamily="-128" charset="-128"/>
        </a:defRPr>
      </a:lvl9pPr>
    </p:titleStyle>
    <p:bodyStyle>
      <a:lvl1pPr marL="342900" indent="-342900" algn="l" rtl="0" eaLnBrk="0" fontAlgn="base" hangingPunct="0">
        <a:spcBef>
          <a:spcPct val="20000"/>
        </a:spcBef>
        <a:spcAft>
          <a:spcPct val="0"/>
        </a:spcAft>
        <a:buFont typeface="Times" pitchFamily="1" charset="0"/>
        <a:buChar char="•"/>
        <a:defRPr sz="3200">
          <a:solidFill>
            <a:schemeClr val="tx1"/>
          </a:solidFill>
          <a:latin typeface="+mn-lt"/>
          <a:ea typeface="+mn-ea"/>
          <a:cs typeface="Osaka" charset="-128"/>
        </a:defRPr>
      </a:lvl1pPr>
      <a:lvl2pPr marL="742950" indent="-285750" algn="l" rtl="0" eaLnBrk="0" fontAlgn="base" hangingPunct="0">
        <a:spcBef>
          <a:spcPct val="20000"/>
        </a:spcBef>
        <a:spcAft>
          <a:spcPct val="0"/>
        </a:spcAft>
        <a:buFont typeface="Times" pitchFamily="1" charset="0"/>
        <a:buChar char="•"/>
        <a:defRPr sz="2800">
          <a:solidFill>
            <a:schemeClr val="tx1"/>
          </a:solidFill>
          <a:latin typeface="+mn-lt"/>
          <a:ea typeface="+mn-ea"/>
          <a:cs typeface="Osaka" charset="-128"/>
        </a:defRPr>
      </a:lvl2pPr>
      <a:lvl3pPr marL="1143000" indent="-228600" algn="l" rtl="0" eaLnBrk="0" fontAlgn="base" hangingPunct="0">
        <a:spcBef>
          <a:spcPct val="20000"/>
        </a:spcBef>
        <a:spcAft>
          <a:spcPct val="0"/>
        </a:spcAft>
        <a:buFont typeface="Times" pitchFamily="1" charset="0"/>
        <a:buChar char="•"/>
        <a:defRPr sz="2400">
          <a:solidFill>
            <a:schemeClr val="tx1"/>
          </a:solidFill>
          <a:latin typeface="+mn-lt"/>
          <a:ea typeface="+mn-ea"/>
          <a:cs typeface="Osaka" charset="-128"/>
        </a:defRPr>
      </a:lvl3pPr>
      <a:lvl4pPr marL="16002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Osaka" charset="-128"/>
        </a:defRPr>
      </a:lvl4pPr>
      <a:lvl5pPr marL="20574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Osaka" charset="-128"/>
        </a:defRPr>
      </a:lvl5pPr>
      <a:lvl6pPr marL="2514600" indent="-228600" algn="l" rtl="0" fontAlgn="base">
        <a:spcBef>
          <a:spcPct val="20000"/>
        </a:spcBef>
        <a:spcAft>
          <a:spcPct val="0"/>
        </a:spcAft>
        <a:buFont typeface="Times" pitchFamily="-128" charset="0"/>
        <a:buChar char="•"/>
        <a:defRPr sz="2000">
          <a:solidFill>
            <a:schemeClr val="tx1"/>
          </a:solidFill>
          <a:latin typeface="+mn-lt"/>
          <a:ea typeface="+mn-ea"/>
        </a:defRPr>
      </a:lvl6pPr>
      <a:lvl7pPr marL="2971800" indent="-228600" algn="l" rtl="0" fontAlgn="base">
        <a:spcBef>
          <a:spcPct val="20000"/>
        </a:spcBef>
        <a:spcAft>
          <a:spcPct val="0"/>
        </a:spcAft>
        <a:buFont typeface="Times" pitchFamily="-128" charset="0"/>
        <a:buChar char="•"/>
        <a:defRPr sz="2000">
          <a:solidFill>
            <a:schemeClr val="tx1"/>
          </a:solidFill>
          <a:latin typeface="+mn-lt"/>
          <a:ea typeface="+mn-ea"/>
        </a:defRPr>
      </a:lvl7pPr>
      <a:lvl8pPr marL="3429000" indent="-228600" algn="l" rtl="0" fontAlgn="base">
        <a:spcBef>
          <a:spcPct val="20000"/>
        </a:spcBef>
        <a:spcAft>
          <a:spcPct val="0"/>
        </a:spcAft>
        <a:buFont typeface="Times" pitchFamily="-128" charset="0"/>
        <a:buChar char="•"/>
        <a:defRPr sz="2000">
          <a:solidFill>
            <a:schemeClr val="tx1"/>
          </a:solidFill>
          <a:latin typeface="+mn-lt"/>
          <a:ea typeface="+mn-ea"/>
        </a:defRPr>
      </a:lvl8pPr>
      <a:lvl9pPr marL="3886200" indent="-228600" algn="l" rtl="0" fontAlgn="base">
        <a:spcBef>
          <a:spcPct val="20000"/>
        </a:spcBef>
        <a:spcAft>
          <a:spcPct val="0"/>
        </a:spcAft>
        <a:buFont typeface="Times" pitchFamily="-128" charset="0"/>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Times New Roman" charset="0"/>
              </a:defRPr>
            </a:lvl1pPr>
          </a:lstStyle>
          <a:p>
            <a:pPr algn="l">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Times New Roman" charset="0"/>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imes New Roman" charset="0"/>
              </a:defRPr>
            </a:lvl1pPr>
          </a:lstStyle>
          <a:p>
            <a:pPr>
              <a:defRPr/>
            </a:pPr>
            <a:fld id="{296093E7-BD85-2047-8132-A1C00C8A9C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0792199"/>
      </p:ext>
    </p:extLst>
  </p:cSld>
  <p:clrMap bg1="lt1" tx1="dk1" bg2="lt2" tx2="dk2" accent1="accent1" accent2="accent2" accent3="accent3" accent4="accent4" accent5="accent5" accent6="accent6" hlink="hlink" folHlink="folHlink"/>
  <p:sldLayoutIdLst>
    <p:sldLayoutId id="2147485287" r:id="rId1"/>
    <p:sldLayoutId id="2147485288" r:id="rId2"/>
    <p:sldLayoutId id="2147485289" r:id="rId3"/>
    <p:sldLayoutId id="2147485290" r:id="rId4"/>
    <p:sldLayoutId id="2147485291" r:id="rId5"/>
    <p:sldLayoutId id="2147485292" r:id="rId6"/>
    <p:sldLayoutId id="2147485293" r:id="rId7"/>
    <p:sldLayoutId id="2147485294" r:id="rId8"/>
    <p:sldLayoutId id="2147485295" r:id="rId9"/>
    <p:sldLayoutId id="2147485296" r:id="rId10"/>
    <p:sldLayoutId id="2147485297" r:id="rId11"/>
    <p:sldLayoutId id="2147485298"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1" charset="0"/>
        </a:defRPr>
      </a:lvl6pPr>
      <a:lvl7pPr marL="914400" algn="ctr" rtl="0" eaLnBrk="0" fontAlgn="base" hangingPunct="0">
        <a:spcBef>
          <a:spcPct val="0"/>
        </a:spcBef>
        <a:spcAft>
          <a:spcPct val="0"/>
        </a:spcAft>
        <a:defRPr sz="4400">
          <a:solidFill>
            <a:schemeClr val="tx2"/>
          </a:solidFill>
          <a:latin typeface="Times New Roman" pitchFamily="-111" charset="0"/>
        </a:defRPr>
      </a:lvl7pPr>
      <a:lvl8pPr marL="1371600" algn="ctr" rtl="0" eaLnBrk="0" fontAlgn="base" hangingPunct="0">
        <a:spcBef>
          <a:spcPct val="0"/>
        </a:spcBef>
        <a:spcAft>
          <a:spcPct val="0"/>
        </a:spcAft>
        <a:defRPr sz="4400">
          <a:solidFill>
            <a:schemeClr val="tx2"/>
          </a:solidFill>
          <a:latin typeface="Times New Roman" pitchFamily="-111" charset="0"/>
        </a:defRPr>
      </a:lvl8pPr>
      <a:lvl9pPr marL="1828800" algn="ctr" rtl="0" eaLnBrk="0" fontAlgn="base" hangingPunct="0">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12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212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pPr algn="l"/>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97F1F52F-9722-4BE4-8283-EEBCD6002B00}"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2004442957"/>
      </p:ext>
    </p:extLst>
  </p:cSld>
  <p:clrMap bg1="lt1" tx1="dk1" bg2="lt2" tx2="dk2" accent1="accent1" accent2="accent2" accent3="accent3" accent4="accent4" accent5="accent5" accent6="accent6" hlink="hlink" folHlink="folHlink"/>
  <p:sldLayoutIdLst>
    <p:sldLayoutId id="2147485801" r:id="rId1"/>
  </p:sldLayoutIdLst>
  <p:hf sldNum="0" hdr="0" ftr="0" dt="0"/>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gn="l">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2125852"/>
      </p:ext>
    </p:extLst>
  </p:cSld>
  <p:clrMap bg1="lt1" tx1="dk1" bg2="lt2" tx2="dk2" accent1="accent1" accent2="accent2" accent3="accent3" accent4="accent4" accent5="accent5" accent6="accent6" hlink="hlink" folHlink="folHlink"/>
  <p:sldLayoutIdLst>
    <p:sldLayoutId id="2147485803" r:id="rId1"/>
    <p:sldLayoutId id="2147485804" r:id="rId2"/>
    <p:sldLayoutId id="2147485805" r:id="rId3"/>
    <p:sldLayoutId id="2147485806" r:id="rId4"/>
    <p:sldLayoutId id="2147485807" r:id="rId5"/>
    <p:sldLayoutId id="2147485808" r:id="rId6"/>
    <p:sldLayoutId id="2147485809" r:id="rId7"/>
    <p:sldLayoutId id="2147485810" r:id="rId8"/>
    <p:sldLayoutId id="2147485811" r:id="rId9"/>
    <p:sldLayoutId id="2147485812" r:id="rId10"/>
    <p:sldLayoutId id="2147485813" r:id="rId11"/>
    <p:sldLayoutId id="2147485814" r:id="rId12"/>
    <p:sldLayoutId id="214748581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419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SimSun" pitchFamily="2" charset="-122"/>
                <a:cs typeface="SimSun" pitchFamily="2" charset="-122"/>
              </a:defRPr>
            </a:lvl1pPr>
          </a:lstStyle>
          <a:p>
            <a:pPr algn="l">
              <a:defRPr/>
            </a:pPr>
            <a:endParaRPr lang="en-US" altLang="zh-CN">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SimSun" pitchFamily="2" charset="-122"/>
                <a:cs typeface="SimSun" pitchFamily="2" charset="-122"/>
              </a:defRPr>
            </a:lvl1pPr>
          </a:lstStyle>
          <a:p>
            <a:pPr>
              <a:defRPr/>
            </a:pPr>
            <a:endParaRPr lang="en-US" altLang="zh-CN">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SimSun" charset="0"/>
                <a:cs typeface="SimSun" charset="0"/>
              </a:defRPr>
            </a:lvl1pPr>
          </a:lstStyle>
          <a:p>
            <a:pPr>
              <a:defRPr/>
            </a:pPr>
            <a:fld id="{17101465-3324-1744-86C6-F951416098DC}" type="slidenum">
              <a:rPr lang="en-US" altLang="zh-CN">
                <a:solidFill>
                  <a:srgbClr val="000000"/>
                </a:solidFill>
                <a:latin typeface="Arial" charset="0"/>
              </a:rPr>
              <a:pPr>
                <a:defRPr/>
              </a:pPr>
              <a:t>‹#›</a:t>
            </a:fld>
            <a:endParaRPr lang="en-US" altLang="zh-CN">
              <a:solidFill>
                <a:srgbClr val="000000"/>
              </a:solidFill>
              <a:latin typeface="Arial" charset="0"/>
            </a:endParaRPr>
          </a:p>
        </p:txBody>
      </p:sp>
    </p:spTree>
    <p:extLst>
      <p:ext uri="{BB962C8B-B14F-4D97-AF65-F5344CB8AC3E}">
        <p14:creationId xmlns:p14="http://schemas.microsoft.com/office/powerpoint/2010/main" val="3780231331"/>
      </p:ext>
    </p:extLst>
  </p:cSld>
  <p:clrMap bg1="lt1" tx1="dk1" bg2="lt2" tx2="dk2" accent1="accent1" accent2="accent2" accent3="accent3" accent4="accent4" accent5="accent5" accent6="accent6" hlink="hlink" folHlink="folHlink"/>
  <p:sldLayoutIdLst>
    <p:sldLayoutId id="2147485817" r:id="rId1"/>
    <p:sldLayoutId id="2147485818" r:id="rId2"/>
    <p:sldLayoutId id="2147485819" r:id="rId3"/>
    <p:sldLayoutId id="2147485820" r:id="rId4"/>
    <p:sldLayoutId id="2147485821" r:id="rId5"/>
    <p:sldLayoutId id="2147485822" r:id="rId6"/>
    <p:sldLayoutId id="2147485823" r:id="rId7"/>
    <p:sldLayoutId id="2147485824" r:id="rId8"/>
    <p:sldLayoutId id="2147485825" r:id="rId9"/>
    <p:sldLayoutId id="2147485826" r:id="rId10"/>
    <p:sldLayoutId id="2147485827" r:id="rId11"/>
    <p:sldLayoutId id="214748582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charset="0"/>
                <a:cs typeface="MS PGothic" charset="0"/>
              </a:defRPr>
            </a:lvl1pPr>
          </a:lstStyle>
          <a:p>
            <a:pPr algn="l">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charset="0"/>
                <a:cs typeface="MS PGothic" charset="0"/>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charset="0"/>
                <a:ea typeface="MS PGothic" charset="0"/>
                <a:cs typeface="MS PGothic" charset="0"/>
              </a:defRPr>
            </a:lvl1pPr>
          </a:lstStyle>
          <a:p>
            <a:fld id="{EAE236B5-7C98-0945-BDD7-06B776481956}" type="slidenum">
              <a:rPr lang="en-US"/>
              <a:pPr/>
              <a:t>‹#›</a:t>
            </a:fld>
            <a:endParaRPr lang="en-US"/>
          </a:p>
        </p:txBody>
      </p:sp>
    </p:spTree>
    <p:extLst>
      <p:ext uri="{BB962C8B-B14F-4D97-AF65-F5344CB8AC3E}">
        <p14:creationId xmlns:p14="http://schemas.microsoft.com/office/powerpoint/2010/main" val="3347074367"/>
      </p:ext>
    </p:extLst>
  </p:cSld>
  <p:clrMap bg1="dk2" tx1="lt1" bg2="dk1" tx2="lt2" accent1="accent1" accent2="accent2" accent3="accent3" accent4="accent4" accent5="accent5" accent6="accent6" hlink="hlink" folHlink="folHlink"/>
  <p:sldLayoutIdLst>
    <p:sldLayoutId id="2147485830" r:id="rId1"/>
  </p:sldLayoutIdLst>
  <p:txStyles>
    <p:titleStyle>
      <a:lvl1pPr algn="ctr" rtl="0" eaLnBrk="0" fontAlgn="base" hangingPunct="0">
        <a:spcBef>
          <a:spcPct val="0"/>
        </a:spcBef>
        <a:spcAft>
          <a:spcPct val="0"/>
        </a:spcAft>
        <a:defRPr sz="4400" i="1">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i="1">
          <a:solidFill>
            <a:schemeClr val="tx2"/>
          </a:solidFill>
          <a:latin typeface="Tahoma" pitchFamily="-111" charset="-52"/>
          <a:ea typeface="ＭＳ Ｐゴシック" charset="0"/>
          <a:cs typeface="MS PGothic" charset="0"/>
        </a:defRPr>
      </a:lvl2pPr>
      <a:lvl3pPr algn="ctr" rtl="0" eaLnBrk="0" fontAlgn="base" hangingPunct="0">
        <a:spcBef>
          <a:spcPct val="0"/>
        </a:spcBef>
        <a:spcAft>
          <a:spcPct val="0"/>
        </a:spcAft>
        <a:defRPr sz="4400" i="1">
          <a:solidFill>
            <a:schemeClr val="tx2"/>
          </a:solidFill>
          <a:latin typeface="Tahoma" pitchFamily="-111" charset="-52"/>
          <a:ea typeface="ＭＳ Ｐゴシック" charset="0"/>
          <a:cs typeface="MS PGothic" charset="0"/>
        </a:defRPr>
      </a:lvl3pPr>
      <a:lvl4pPr algn="ctr" rtl="0" eaLnBrk="0" fontAlgn="base" hangingPunct="0">
        <a:spcBef>
          <a:spcPct val="0"/>
        </a:spcBef>
        <a:spcAft>
          <a:spcPct val="0"/>
        </a:spcAft>
        <a:defRPr sz="4400" i="1">
          <a:solidFill>
            <a:schemeClr val="tx2"/>
          </a:solidFill>
          <a:latin typeface="Tahoma" pitchFamily="-111" charset="-52"/>
          <a:ea typeface="ＭＳ Ｐゴシック" charset="0"/>
          <a:cs typeface="MS PGothic" charset="0"/>
        </a:defRPr>
      </a:lvl4pPr>
      <a:lvl5pPr algn="ctr" rtl="0" eaLnBrk="0" fontAlgn="base" hangingPunct="0">
        <a:spcBef>
          <a:spcPct val="0"/>
        </a:spcBef>
        <a:spcAft>
          <a:spcPct val="0"/>
        </a:spcAft>
        <a:defRPr sz="4400" i="1">
          <a:solidFill>
            <a:schemeClr val="tx2"/>
          </a:solidFill>
          <a:latin typeface="Tahoma" pitchFamily="-111" charset="-52"/>
          <a:ea typeface="ＭＳ Ｐゴシック" charset="0"/>
          <a:cs typeface="MS PGothic" charset="0"/>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5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35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pPr algn="l"/>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FFD89729-DC13-443A-A92E-40ED0310D887}"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3047771221"/>
      </p:ext>
    </p:extLst>
  </p:cSld>
  <p:clrMap bg1="lt1" tx1="dk1" bg2="lt2" tx2="dk2" accent1="accent1" accent2="accent2" accent3="accent3" accent4="accent4" accent5="accent5" accent6="accent6" hlink="hlink" folHlink="folHlink"/>
  <p:sldLayoutIdLst>
    <p:sldLayoutId id="2147485832" r:id="rId1"/>
  </p:sldLayoutIdLst>
  <p:hf sldNum="0" hdr="0" ftr="0" dt="0"/>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535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35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lgn="l">
              <a:defRPr/>
            </a:pPr>
            <a:endParaRPr lang="en-US"/>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1086487F-A443-774C-B771-167E7F98E6D9}" type="slidenum">
              <a:rPr lang="en-US" smtClean="0"/>
              <a:pPr>
                <a:defRPr/>
              </a:pPr>
              <a:t>‹#›</a:t>
            </a:fld>
            <a:endParaRPr lang="en-US"/>
          </a:p>
        </p:txBody>
      </p:sp>
    </p:spTree>
    <p:extLst>
      <p:ext uri="{BB962C8B-B14F-4D97-AF65-F5344CB8AC3E}">
        <p14:creationId xmlns:p14="http://schemas.microsoft.com/office/powerpoint/2010/main" val="3966403690"/>
      </p:ext>
    </p:extLst>
  </p:cSld>
  <p:clrMap bg1="lt1" tx1="dk1" bg2="lt2" tx2="dk2" accent1="accent1" accent2="accent2" accent3="accent3" accent4="accent4" accent5="accent5" accent6="accent6" hlink="hlink" folHlink="folHlink"/>
  <p:sldLayoutIdLst>
    <p:sldLayoutId id="2147485834" r:id="rId1"/>
    <p:sldLayoutId id="2147485835" r:id="rId2"/>
    <p:sldLayoutId id="2147485836" r:id="rId3"/>
    <p:sldLayoutId id="2147485837" r:id="rId4"/>
    <p:sldLayoutId id="2147485838" r:id="rId5"/>
    <p:sldLayoutId id="2147485839" r:id="rId6"/>
    <p:sldLayoutId id="2147485840" r:id="rId7"/>
    <p:sldLayoutId id="2147485841" r:id="rId8"/>
    <p:sldLayoutId id="2147485842" r:id="rId9"/>
    <p:sldLayoutId id="2147485843" r:id="rId10"/>
    <p:sldLayoutId id="2147485844" r:id="rId11"/>
    <p:sldLayoutId id="2147485845" r:id="rId12"/>
    <p:sldLayoutId id="2147485846" r:id="rId13"/>
  </p:sldLayoutIdLst>
  <p:transition xmlns:p14="http://schemas.microsoft.com/office/powerpoint/2010/main"/>
  <p:hf sldNum="0"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pPr algn="l"/>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7C9D1747-CBA4-4C58-B8FA-D17BF543300C}"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4005467983"/>
      </p:ext>
    </p:extLst>
  </p:cSld>
  <p:clrMap bg1="lt1" tx1="dk1" bg2="lt2" tx2="dk2" accent1="accent1" accent2="accent2" accent3="accent3" accent4="accent4" accent5="accent5" accent6="accent6" hlink="hlink" folHlink="folHlink"/>
  <p:sldLayoutIdLst>
    <p:sldLayoutId id="2147485848" r:id="rId1"/>
    <p:sldLayoutId id="2147485849" r:id="rId2"/>
    <p:sldLayoutId id="2147485850" r:id="rId3"/>
    <p:sldLayoutId id="2147485851" r:id="rId4"/>
    <p:sldLayoutId id="2147485852" r:id="rId5"/>
    <p:sldLayoutId id="2147485853" r:id="rId6"/>
    <p:sldLayoutId id="2147485854" r:id="rId7"/>
    <p:sldLayoutId id="2147485855" r:id="rId8"/>
    <p:sldLayoutId id="2147485856" r:id="rId9"/>
    <p:sldLayoutId id="2147485857" r:id="rId10"/>
    <p:sldLayoutId id="2147485858" r:id="rId11"/>
    <p:sldLayoutId id="2147485859" r:id="rId12"/>
    <p:sldLayoutId id="2147485860" r:id="rId13"/>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gn="l">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4259254"/>
      </p:ext>
    </p:extLst>
  </p:cSld>
  <p:clrMap bg1="lt1" tx1="dk1" bg2="lt2" tx2="dk2" accent1="accent1" accent2="accent2" accent3="accent3" accent4="accent4" accent5="accent5" accent6="accent6" hlink="hlink" folHlink="folHlink"/>
  <p:sldLayoutIdLst>
    <p:sldLayoutId id="2147485862" r:id="rId1"/>
    <p:sldLayoutId id="2147485863" r:id="rId2"/>
    <p:sldLayoutId id="2147485864" r:id="rId3"/>
    <p:sldLayoutId id="2147485865" r:id="rId4"/>
    <p:sldLayoutId id="2147485866" r:id="rId5"/>
    <p:sldLayoutId id="2147485867" r:id="rId6"/>
    <p:sldLayoutId id="2147485868" r:id="rId7"/>
    <p:sldLayoutId id="2147485869" r:id="rId8"/>
    <p:sldLayoutId id="2147485870" r:id="rId9"/>
    <p:sldLayoutId id="2147485871" r:id="rId10"/>
    <p:sldLayoutId id="2147485872" r:id="rId11"/>
    <p:sldLayoutId id="2147485873" r:id="rId12"/>
    <p:sldLayoutId id="214748587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pPr algn="l"/>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2085408"/>
      </p:ext>
    </p:extLst>
  </p:cSld>
  <p:clrMap bg1="lt1" tx1="dk1" bg2="lt2" tx2="dk2" accent1="accent1" accent2="accent2" accent3="accent3" accent4="accent4" accent5="accent5" accent6="accent6" hlink="hlink" folHlink="folHlink"/>
  <p:sldLayoutIdLst>
    <p:sldLayoutId id="2147485876" r:id="rId1"/>
    <p:sldLayoutId id="2147485877" r:id="rId2"/>
    <p:sldLayoutId id="2147485878" r:id="rId3"/>
    <p:sldLayoutId id="2147485879" r:id="rId4"/>
    <p:sldLayoutId id="2147485880" r:id="rId5"/>
    <p:sldLayoutId id="2147485881" r:id="rId6"/>
    <p:sldLayoutId id="2147485882" r:id="rId7"/>
    <p:sldLayoutId id="2147485883" r:id="rId8"/>
    <p:sldLayoutId id="2147485884" r:id="rId9"/>
    <p:sldLayoutId id="2147485885" r:id="rId10"/>
    <p:sldLayoutId id="2147485886" r:id="rId11"/>
    <p:sldLayoutId id="2147485887" r:id="rId12"/>
    <p:sldLayoutId id="2147485888" r:id="rId13"/>
    <p:sldLayoutId id="2147485889" r:id="rId14"/>
    <p:sldLayoutId id="2147485890"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pPr algn="l"/>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86041633"/>
      </p:ext>
    </p:extLst>
  </p:cSld>
  <p:clrMap bg1="lt1" tx1="dk1" bg2="lt2" tx2="dk2" accent1="accent1" accent2="accent2" accent3="accent3" accent4="accent4" accent5="accent5" accent6="accent6" hlink="hlink" folHlink="folHlink"/>
  <p:sldLayoutIdLst>
    <p:sldLayoutId id="2147485892" r:id="rId1"/>
    <p:sldLayoutId id="2147485893" r:id="rId2"/>
    <p:sldLayoutId id="2147485894" r:id="rId3"/>
    <p:sldLayoutId id="2147485895" r:id="rId4"/>
    <p:sldLayoutId id="2147485896" r:id="rId5"/>
    <p:sldLayoutId id="2147485897" r:id="rId6"/>
    <p:sldLayoutId id="2147485898" r:id="rId7"/>
    <p:sldLayoutId id="2147485899" r:id="rId8"/>
    <p:sldLayoutId id="2147485900" r:id="rId9"/>
    <p:sldLayoutId id="2147485901" r:id="rId10"/>
    <p:sldLayoutId id="2147485902" r:id="rId11"/>
    <p:sldLayoutId id="2147485903" r:id="rId12"/>
    <p:sldLayoutId id="2147485904" r:id="rId13"/>
    <p:sldLayoutId id="2147485905" r:id="rId14"/>
    <p:sldLayoutId id="2147485906"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7522"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3046330711"/>
      </p:ext>
    </p:extLst>
  </p:cSld>
  <p:clrMap bg1="lt1" tx1="dk1" bg2="lt2" tx2="dk2" accent1="accent1" accent2="accent2" accent3="accent3" accent4="accent4" accent5="accent5" accent6="accent6" hlink="hlink" folHlink="folHlink"/>
  <p:sldLayoutIdLst>
    <p:sldLayoutId id="2147485300" r:id="rId1"/>
    <p:sldLayoutId id="2147485301" r:id="rId2"/>
    <p:sldLayoutId id="2147485302" r:id="rId3"/>
    <p:sldLayoutId id="2147485303" r:id="rId4"/>
    <p:sldLayoutId id="2147485304" r:id="rId5"/>
    <p:sldLayoutId id="2147485305" r:id="rId6"/>
    <p:sldLayoutId id="2147485306" r:id="rId7"/>
    <p:sldLayoutId id="2147485307" r:id="rId8"/>
    <p:sldLayoutId id="2147485308" r:id="rId9"/>
    <p:sldLayoutId id="2147485309" r:id="rId10"/>
    <p:sldLayoutId id="2147485310" r:id="rId11"/>
  </p:sldLayoutIdLst>
  <p:txStyles>
    <p:titleStyle>
      <a:lvl1pPr algn="ctr" rtl="0" fontAlgn="base">
        <a:spcBef>
          <a:spcPct val="0"/>
        </a:spcBef>
        <a:spcAft>
          <a:spcPct val="0"/>
        </a:spcAft>
        <a:defRPr sz="4400" kern="1200">
          <a:solidFill>
            <a:srgbClr val="FFFFFF"/>
          </a:solidFill>
          <a:latin typeface="Arial"/>
          <a:ea typeface="ＭＳ Ｐゴシック" charset="0"/>
          <a:cs typeface="Arial"/>
        </a:defRPr>
      </a:lvl1pPr>
      <a:lvl2pPr algn="ctr" rtl="0" fontAlgn="base">
        <a:spcBef>
          <a:spcPct val="0"/>
        </a:spcBef>
        <a:spcAft>
          <a:spcPct val="0"/>
        </a:spcAft>
        <a:defRPr sz="4400">
          <a:solidFill>
            <a:srgbClr val="FFFFFF"/>
          </a:solidFill>
          <a:latin typeface="Arial" charset="0"/>
          <a:ea typeface="ＭＳ Ｐゴシック" charset="0"/>
        </a:defRPr>
      </a:lvl2pPr>
      <a:lvl3pPr algn="ctr" rtl="0" fontAlgn="base">
        <a:spcBef>
          <a:spcPct val="0"/>
        </a:spcBef>
        <a:spcAft>
          <a:spcPct val="0"/>
        </a:spcAft>
        <a:defRPr sz="4400">
          <a:solidFill>
            <a:srgbClr val="FFFFFF"/>
          </a:solidFill>
          <a:latin typeface="Arial" charset="0"/>
          <a:ea typeface="ＭＳ Ｐゴシック" charset="0"/>
        </a:defRPr>
      </a:lvl3pPr>
      <a:lvl4pPr algn="ctr" rtl="0" fontAlgn="base">
        <a:spcBef>
          <a:spcPct val="0"/>
        </a:spcBef>
        <a:spcAft>
          <a:spcPct val="0"/>
        </a:spcAft>
        <a:defRPr sz="4400">
          <a:solidFill>
            <a:srgbClr val="FFFFFF"/>
          </a:solidFill>
          <a:latin typeface="Arial" charset="0"/>
          <a:ea typeface="ＭＳ Ｐゴシック" charset="0"/>
        </a:defRPr>
      </a:lvl4pPr>
      <a:lvl5pPr algn="ctr" rtl="0" fontAlgn="base">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fontAlgn="base">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fontAlgn="base">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fontAlgn="base">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fontAlgn="base">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fontAlgn="base">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gn="l">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3129620"/>
      </p:ext>
    </p:extLst>
  </p:cSld>
  <p:clrMap bg1="lt1" tx1="dk1" bg2="lt2" tx2="dk2" accent1="accent1" accent2="accent2" accent3="accent3" accent4="accent4" accent5="accent5" accent6="accent6" hlink="hlink" folHlink="folHlink"/>
  <p:sldLayoutIdLst>
    <p:sldLayoutId id="2147485908" r:id="rId1"/>
    <p:sldLayoutId id="2147485909" r:id="rId2"/>
    <p:sldLayoutId id="2147485910" r:id="rId3"/>
    <p:sldLayoutId id="2147485911" r:id="rId4"/>
    <p:sldLayoutId id="2147485912" r:id="rId5"/>
    <p:sldLayoutId id="2147485913" r:id="rId6"/>
    <p:sldLayoutId id="2147485914" r:id="rId7"/>
    <p:sldLayoutId id="2147485915" r:id="rId8"/>
    <p:sldLayoutId id="2147485916" r:id="rId9"/>
    <p:sldLayoutId id="2147485917" r:id="rId10"/>
    <p:sldLayoutId id="2147485918" r:id="rId11"/>
    <p:sldLayoutId id="2147485919" r:id="rId12"/>
    <p:sldLayoutId id="214748592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17609362-9E37-7143-8519-60ED3CEFD804}" type="datetimeFigureOut">
              <a:rPr lang="en-US" smtClean="0">
                <a:solidFill>
                  <a:prstClr val="black">
                    <a:tint val="75000"/>
                  </a:prstClr>
                </a:solidFill>
                <a:latin typeface="Calibri"/>
              </a:rPr>
              <a:pPr defTabSz="457200" eaLnBrk="1" fontAlgn="auto" hangingPunct="1">
                <a:spcBef>
                  <a:spcPts val="0"/>
                </a:spcBef>
                <a:spcAft>
                  <a:spcPts val="0"/>
                </a:spcAft>
              </a:pPr>
              <a:t>28/8/18</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00E2A5B8-4CB8-E142-A450-A385C7A591F4}" type="slidenum">
              <a:rPr lang="en-US" smtClean="0">
                <a:solidFill>
                  <a:prstClr val="black">
                    <a:tint val="75000"/>
                  </a:prstClr>
                </a:solidFill>
                <a:latin typeface="Calibri"/>
              </a:rPr>
              <a:pPr defTabSz="457200"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34458259"/>
      </p:ext>
    </p:extLst>
  </p:cSld>
  <p:clrMap bg1="lt1" tx1="dk1" bg2="lt2" tx2="dk2" accent1="accent1" accent2="accent2" accent3="accent3" accent4="accent4" accent5="accent5" accent6="accent6" hlink="hlink" folHlink="folHlink"/>
  <p:sldLayoutIdLst>
    <p:sldLayoutId id="2147485922" r:id="rId1"/>
    <p:sldLayoutId id="2147485923" r:id="rId2"/>
    <p:sldLayoutId id="2147485924" r:id="rId3"/>
    <p:sldLayoutId id="2147485925" r:id="rId4"/>
    <p:sldLayoutId id="2147485926" r:id="rId5"/>
    <p:sldLayoutId id="2147485927" r:id="rId6"/>
    <p:sldLayoutId id="2147485928" r:id="rId7"/>
    <p:sldLayoutId id="2147485929" r:id="rId8"/>
    <p:sldLayoutId id="2147485930" r:id="rId9"/>
    <p:sldLayoutId id="2147485931" r:id="rId10"/>
    <p:sldLayoutId id="2147485932" r:id="rId11"/>
    <p:sldLayoutId id="2147485933"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2000" b="1">
                <a:solidFill>
                  <a:srgbClr val="FFFFCC"/>
                </a:solidFill>
                <a:latin typeface="Arial" charset="0"/>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2000" b="1">
                <a:solidFill>
                  <a:srgbClr val="FFFFCC"/>
                </a:solidFill>
                <a:latin typeface="Arial" charset="0"/>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w="9525" cap="rnd">
                  <a:solidFill>
                    <a:srgbClr val="000000"/>
                  </a:solidFill>
                  <a:round/>
                  <a:headEnd/>
                  <a:tailEnd/>
                </a14:hiddenLine>
              </a:ext>
            </a:extLst>
          </p:spPr>
          <p:txBody>
            <a:bodyPr wrap="none" anchor="ctr"/>
            <a:lstStyle/>
            <a:p>
              <a:pPr algn="l"/>
              <a:endParaRPr lang="en-US" sz="2000" b="1">
                <a:solidFill>
                  <a:srgbClr val="FFFFCC"/>
                </a:solidFill>
                <a:latin typeface="Arial" charset="0"/>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endParaRPr lang="en-US" sz="2000" b="1">
                <a:solidFill>
                  <a:srgbClr val="FFFFCC"/>
                </a:solidFill>
                <a:latin typeface="Arial" charset="0"/>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806671829"/>
      </p:ext>
    </p:extLst>
  </p:cSld>
  <p:clrMap bg1="dk2" tx1="lt1" bg2="dk1" tx2="lt2" accent1="accent1" accent2="accent2" accent3="accent3" accent4="accent4" accent5="accent5" accent6="accent6" hlink="hlink" folHlink="folHlink"/>
  <p:sldLayoutIdLst>
    <p:sldLayoutId id="2147485936" r:id="rId1"/>
    <p:sldLayoutId id="2147485937" r:id="rId2"/>
    <p:sldLayoutId id="2147485938" r:id="rId3"/>
    <p:sldLayoutId id="2147485939" r:id="rId4"/>
    <p:sldLayoutId id="2147485940" r:id="rId5"/>
    <p:sldLayoutId id="2147485941" r:id="rId6"/>
    <p:sldLayoutId id="2147485942" r:id="rId7"/>
    <p:sldLayoutId id="2147485943" r:id="rId8"/>
    <p:sldLayoutId id="2147485944" r:id="rId9"/>
    <p:sldLayoutId id="2147485945" r:id="rId10"/>
    <p:sldLayoutId id="2147485946" r:id="rId11"/>
    <p:sldLayoutId id="2147485947" r:id="rId12"/>
    <p:sldLayoutId id="2147485948" r:id="rId13"/>
    <p:sldLayoutId id="2147485949"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5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336467CA-370C-9B4F-B727-8B0F414729EF}" type="slidenum">
              <a:rPr lang="en-US"/>
              <a:pPr>
                <a:defRPr/>
              </a:pPr>
              <a:t>‹#›</a:t>
            </a:fld>
            <a:endParaRPr lang="en-US"/>
          </a:p>
        </p:txBody>
      </p:sp>
    </p:spTree>
    <p:extLst>
      <p:ext uri="{BB962C8B-B14F-4D97-AF65-F5344CB8AC3E}">
        <p14:creationId xmlns:p14="http://schemas.microsoft.com/office/powerpoint/2010/main" val="2250936491"/>
      </p:ext>
    </p:extLst>
  </p:cSld>
  <p:clrMap bg1="lt1" tx1="dk1" bg2="lt2" tx2="dk2" accent1="accent1" accent2="accent2" accent3="accent3" accent4="accent4" accent5="accent5" accent6="accent6" hlink="hlink" folHlink="folHlink"/>
  <p:sldLayoutIdLst>
    <p:sldLayoutId id="2147485312" r:id="rId1"/>
    <p:sldLayoutId id="2147485313" r:id="rId2"/>
    <p:sldLayoutId id="2147485314" r:id="rId3"/>
    <p:sldLayoutId id="2147485315" r:id="rId4"/>
    <p:sldLayoutId id="2147485316" r:id="rId5"/>
    <p:sldLayoutId id="2147485317" r:id="rId6"/>
    <p:sldLayoutId id="2147485318" r:id="rId7"/>
    <p:sldLayoutId id="2147485319" r:id="rId8"/>
    <p:sldLayoutId id="2147485320" r:id="rId9"/>
    <p:sldLayoutId id="2147485321" r:id="rId10"/>
    <p:sldLayoutId id="2147485322" r:id="rId11"/>
    <p:sldLayoutId id="2147485323" r:id="rId12"/>
    <p:sldLayoutId id="2147485324" r:id="rId13"/>
    <p:sldLayoutId id="2147485325"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957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957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63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1" charset="0"/>
                <a:ea typeface="+mn-ea"/>
                <a:cs typeface="+mn-cs"/>
              </a:defRPr>
            </a:lvl1pPr>
          </a:lstStyle>
          <a:p>
            <a:pPr algn="l">
              <a:defRPr/>
            </a:pPr>
            <a:endParaRPr lang="en-US"/>
          </a:p>
        </p:txBody>
      </p:sp>
      <p:sp>
        <p:nvSpPr>
          <p:cNvPr id="8263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1" charset="0"/>
                <a:ea typeface="+mn-ea"/>
                <a:cs typeface="+mn-cs"/>
              </a:defRPr>
            </a:lvl1pPr>
          </a:lstStyle>
          <a:p>
            <a:pPr>
              <a:defRPr/>
            </a:pPr>
            <a:endParaRPr lang="en-US"/>
          </a:p>
        </p:txBody>
      </p:sp>
      <p:sp>
        <p:nvSpPr>
          <p:cNvPr id="8263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0E438564-CD8A-F940-AADE-7F4B3D2A0199}" type="slidenum">
              <a:rPr lang="en-US"/>
              <a:pPr>
                <a:defRPr/>
              </a:pPr>
              <a:t>‹#›</a:t>
            </a:fld>
            <a:endParaRPr lang="en-US"/>
          </a:p>
        </p:txBody>
      </p:sp>
    </p:spTree>
    <p:extLst>
      <p:ext uri="{BB962C8B-B14F-4D97-AF65-F5344CB8AC3E}">
        <p14:creationId xmlns:p14="http://schemas.microsoft.com/office/powerpoint/2010/main" val="2249573177"/>
      </p:ext>
    </p:extLst>
  </p:cSld>
  <p:clrMap bg1="lt1" tx1="dk1" bg2="lt2" tx2="dk2" accent1="accent1" accent2="accent2" accent3="accent3" accent4="accent4" accent5="accent5" accent6="accent6" hlink="hlink" folHlink="folHlink"/>
  <p:sldLayoutIdLst>
    <p:sldLayoutId id="2147485329" r:id="rId1"/>
    <p:sldLayoutId id="2147485330" r:id="rId2"/>
    <p:sldLayoutId id="2147485331" r:id="rId3"/>
    <p:sldLayoutId id="2147485332" r:id="rId4"/>
    <p:sldLayoutId id="2147485333" r:id="rId5"/>
    <p:sldLayoutId id="2147485334" r:id="rId6"/>
    <p:sldLayoutId id="2147485335" r:id="rId7"/>
    <p:sldLayoutId id="2147485336" r:id="rId8"/>
    <p:sldLayoutId id="2147485337" r:id="rId9"/>
    <p:sldLayoutId id="2147485338" r:id="rId10"/>
    <p:sldLayoutId id="2147485339" r:id="rId11"/>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6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4E8354E5-2A28-A342-832C-7589577F2B41}" type="slidenum">
              <a:rPr lang="en-US"/>
              <a:pPr>
                <a:defRPr/>
              </a:pPr>
              <a:t>‹#›</a:t>
            </a:fld>
            <a:endParaRPr lang="en-US"/>
          </a:p>
        </p:txBody>
      </p:sp>
    </p:spTree>
    <p:extLst>
      <p:ext uri="{BB962C8B-B14F-4D97-AF65-F5344CB8AC3E}">
        <p14:creationId xmlns:p14="http://schemas.microsoft.com/office/powerpoint/2010/main" val="1004332476"/>
      </p:ext>
    </p:extLst>
  </p:cSld>
  <p:clrMap bg1="lt1" tx1="dk1" bg2="lt2" tx2="dk2" accent1="accent1" accent2="accent2" accent3="accent3" accent4="accent4" accent5="accent5" accent6="accent6" hlink="hlink" folHlink="folHlink"/>
  <p:sldLayoutIdLst>
    <p:sldLayoutId id="2147485379" r:id="rId1"/>
  </p:sldLayoutIdLst>
  <p:hf hdr="0" ftr="0" dt="0"/>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28.xml"/><Relationship Id="rId2" Type="http://schemas.openxmlformats.org/officeDocument/2006/relationships/notesSlide" Target="../notesSlides/notesSlide10.xml"/><Relationship Id="rId3" Type="http://schemas.openxmlformats.org/officeDocument/2006/relationships/image" Target="../media/image12.jpe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34.xml"/><Relationship Id="rId2" Type="http://schemas.openxmlformats.org/officeDocument/2006/relationships/notesSlide" Target="../notesSlides/notesSlide67.xml"/><Relationship Id="rId3" Type="http://schemas.openxmlformats.org/officeDocument/2006/relationships/image" Target="../media/image111.jpe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334.xml"/><Relationship Id="rId2" Type="http://schemas.openxmlformats.org/officeDocument/2006/relationships/image" Target="../media/image112.jp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17.xml"/><Relationship Id="rId2" Type="http://schemas.openxmlformats.org/officeDocument/2006/relationships/notesSlide" Target="../notesSlides/notesSlide68.xml"/><Relationship Id="rId3" Type="http://schemas.openxmlformats.org/officeDocument/2006/relationships/image" Target="../media/image113.jpe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46.xml"/><Relationship Id="rId2" Type="http://schemas.openxmlformats.org/officeDocument/2006/relationships/notesSlide" Target="../notesSlides/notesSlide69.xml"/><Relationship Id="rId3" Type="http://schemas.openxmlformats.org/officeDocument/2006/relationships/image" Target="../media/image114.jp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46.xml"/><Relationship Id="rId2" Type="http://schemas.openxmlformats.org/officeDocument/2006/relationships/notesSlide" Target="../notesSlides/notesSlide70.xml"/><Relationship Id="rId3" Type="http://schemas.openxmlformats.org/officeDocument/2006/relationships/image" Target="../media/image115.jpg"/></Relationships>
</file>

<file path=ppt/slides/_rels/slide105.xml.rels><?xml version="1.0" encoding="UTF-8" standalone="yes"?>
<Relationships xmlns="http://schemas.openxmlformats.org/package/2006/relationships"><Relationship Id="rId3" Type="http://schemas.openxmlformats.org/officeDocument/2006/relationships/image" Target="../media/image61.jpeg"/><Relationship Id="rId4" Type="http://schemas.openxmlformats.org/officeDocument/2006/relationships/image" Target="../media/image88.png"/><Relationship Id="rId1" Type="http://schemas.openxmlformats.org/officeDocument/2006/relationships/slideLayout" Target="../slideLayouts/slideLayout72.xml"/><Relationship Id="rId2" Type="http://schemas.openxmlformats.org/officeDocument/2006/relationships/notesSlide" Target="../notesSlides/notesSlide7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96.xml"/><Relationship Id="rId2" Type="http://schemas.openxmlformats.org/officeDocument/2006/relationships/notesSlide" Target="../notesSlides/notesSlide72.xml"/><Relationship Id="rId3" Type="http://schemas.openxmlformats.org/officeDocument/2006/relationships/image" Target="../media/image116.jpe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73.xml"/><Relationship Id="rId4" Type="http://schemas.openxmlformats.org/officeDocument/2006/relationships/image" Target="../media/image117.jpeg"/><Relationship Id="rId1" Type="http://schemas.openxmlformats.org/officeDocument/2006/relationships/themeOverride" Target="../theme/themeOverride15.xml"/><Relationship Id="rId2" Type="http://schemas.openxmlformats.org/officeDocument/2006/relationships/slideLayout" Target="../slideLayouts/slideLayout35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notesSlide" Target="../notesSlides/notesSlide74.xml"/><Relationship Id="rId3" Type="http://schemas.openxmlformats.org/officeDocument/2006/relationships/image" Target="../media/image118.jp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notesSlide" Target="../notesSlides/notesSlide75.xml"/><Relationship Id="rId3" Type="http://schemas.openxmlformats.org/officeDocument/2006/relationships/image" Target="../media/image119.jpg"/></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4" Type="http://schemas.openxmlformats.org/officeDocument/2006/relationships/image" Target="../media/image14.jpeg"/><Relationship Id="rId1" Type="http://schemas.openxmlformats.org/officeDocument/2006/relationships/slideLayout" Target="../slideLayouts/slideLayout233.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notesSlide" Target="../notesSlides/notesSlide76.xml"/><Relationship Id="rId3" Type="http://schemas.openxmlformats.org/officeDocument/2006/relationships/image" Target="../media/image120.jp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6.xml"/><Relationship Id="rId2" Type="http://schemas.openxmlformats.org/officeDocument/2006/relationships/notesSlide" Target="../notesSlides/notesSlide7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55.xml"/><Relationship Id="rId2" Type="http://schemas.openxmlformats.org/officeDocument/2006/relationships/notesSlide" Target="../notesSlides/notesSlide78.xml"/><Relationship Id="rId3" Type="http://schemas.openxmlformats.org/officeDocument/2006/relationships/image" Target="../media/image121.jpe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55.xml"/><Relationship Id="rId2" Type="http://schemas.openxmlformats.org/officeDocument/2006/relationships/notesSlide" Target="../notesSlides/notesSlide79.xml"/><Relationship Id="rId3" Type="http://schemas.openxmlformats.org/officeDocument/2006/relationships/image" Target="../media/image122.jpe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image" Target="../media/image123.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9.png"/><Relationship Id="rId4" Type="http://schemas.openxmlformats.org/officeDocument/2006/relationships/image" Target="../media/image110.jpeg"/><Relationship Id="rId1" Type="http://schemas.openxmlformats.org/officeDocument/2006/relationships/slideLayout" Target="../slideLayouts/slideLayout394.xml"/><Relationship Id="rId2" Type="http://schemas.openxmlformats.org/officeDocument/2006/relationships/notesSlide" Target="../notesSlides/notesSlide80.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95.xml"/><Relationship Id="rId2" Type="http://schemas.openxmlformats.org/officeDocument/2006/relationships/image" Target="../media/image124.jpe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95.xml"/><Relationship Id="rId2" Type="http://schemas.openxmlformats.org/officeDocument/2006/relationships/notesSlide" Target="../notesSlides/notesSlide81.xml"/><Relationship Id="rId3" Type="http://schemas.openxmlformats.org/officeDocument/2006/relationships/image" Target="../media/image125.jpe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08.xml"/><Relationship Id="rId2" Type="http://schemas.openxmlformats.org/officeDocument/2006/relationships/notesSlide" Target="../notesSlides/notesSlide82.xml"/><Relationship Id="rId3" Type="http://schemas.openxmlformats.org/officeDocument/2006/relationships/image" Target="../media/image126.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40.xml"/><Relationship Id="rId2" Type="http://schemas.openxmlformats.org/officeDocument/2006/relationships/notesSlide" Target="../notesSlides/notesSlide12.xml"/><Relationship Id="rId3" Type="http://schemas.openxmlformats.org/officeDocument/2006/relationships/image" Target="../media/image15.jpe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83.xml"/><Relationship Id="rId3" Type="http://schemas.openxmlformats.org/officeDocument/2006/relationships/image" Target="../media/image127.jpe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07.xml"/><Relationship Id="rId2" Type="http://schemas.openxmlformats.org/officeDocument/2006/relationships/notesSlide" Target="../notesSlides/notesSlide84.xml"/><Relationship Id="rId3" Type="http://schemas.openxmlformats.org/officeDocument/2006/relationships/image" Target="../media/image111.jpe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96.xml"/><Relationship Id="rId2" Type="http://schemas.openxmlformats.org/officeDocument/2006/relationships/notesSlide" Target="../notesSlides/notesSlide85.xml"/><Relationship Id="rId3" Type="http://schemas.openxmlformats.org/officeDocument/2006/relationships/image" Target="../media/image128.jpe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97.xml"/><Relationship Id="rId2" Type="http://schemas.openxmlformats.org/officeDocument/2006/relationships/notesSlide" Target="../notesSlides/notesSlide86.xml"/><Relationship Id="rId3" Type="http://schemas.openxmlformats.org/officeDocument/2006/relationships/image" Target="../media/image129.jpe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97.xml"/><Relationship Id="rId2" Type="http://schemas.openxmlformats.org/officeDocument/2006/relationships/notesSlide" Target="../notesSlides/notesSlide87.xml"/><Relationship Id="rId3" Type="http://schemas.openxmlformats.org/officeDocument/2006/relationships/image" Target="../media/image130.jpe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88.xml"/><Relationship Id="rId3" Type="http://schemas.openxmlformats.org/officeDocument/2006/relationships/image" Target="../media/image131.jpe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89.xml"/><Relationship Id="rId3" Type="http://schemas.openxmlformats.org/officeDocument/2006/relationships/image" Target="../media/image132.jpe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90.xml"/><Relationship Id="rId3" Type="http://schemas.openxmlformats.org/officeDocument/2006/relationships/image" Target="../media/image133.jpe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91.xml"/><Relationship Id="rId3" Type="http://schemas.openxmlformats.org/officeDocument/2006/relationships/image" Target="../media/image134.jpeg"/></Relationships>
</file>

<file path=ppt/slides/_rels/slide129.xml.rels><?xml version="1.0" encoding="UTF-8" standalone="yes"?>
<Relationships xmlns="http://schemas.openxmlformats.org/package/2006/relationships"><Relationship Id="rId3" Type="http://schemas.openxmlformats.org/officeDocument/2006/relationships/image" Target="../media/image135.jpeg"/><Relationship Id="rId4" Type="http://schemas.openxmlformats.org/officeDocument/2006/relationships/image" Target="../media/image136.jpeg"/><Relationship Id="rId1" Type="http://schemas.openxmlformats.org/officeDocument/2006/relationships/slideLayout" Target="../slideLayouts/slideLayout137.xml"/><Relationship Id="rId2" Type="http://schemas.openxmlformats.org/officeDocument/2006/relationships/notesSlide" Target="../notesSlides/notesSlide9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47.xml"/><Relationship Id="rId2" Type="http://schemas.openxmlformats.org/officeDocument/2006/relationships/image" Target="../media/image16.jpe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93.xml"/><Relationship Id="rId3" Type="http://schemas.openxmlformats.org/officeDocument/2006/relationships/image" Target="../media/image137.jpe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94.xml"/><Relationship Id="rId3" Type="http://schemas.openxmlformats.org/officeDocument/2006/relationships/image" Target="../media/image138.jpeg"/></Relationships>
</file>

<file path=ppt/slides/_rels/slide132.xml.rels><?xml version="1.0" encoding="UTF-8" standalone="yes"?>
<Relationships xmlns="http://schemas.openxmlformats.org/package/2006/relationships"><Relationship Id="rId3" Type="http://schemas.openxmlformats.org/officeDocument/2006/relationships/image" Target="../media/image139.jpeg"/><Relationship Id="rId4" Type="http://schemas.openxmlformats.org/officeDocument/2006/relationships/image" Target="../media/image140.jpeg"/><Relationship Id="rId5" Type="http://schemas.openxmlformats.org/officeDocument/2006/relationships/image" Target="../media/image141.jpeg"/><Relationship Id="rId1" Type="http://schemas.openxmlformats.org/officeDocument/2006/relationships/slideLayout" Target="../slideLayouts/slideLayout402.xml"/><Relationship Id="rId2" Type="http://schemas.openxmlformats.org/officeDocument/2006/relationships/notesSlide" Target="../notesSlides/notesSlide95.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96.xml"/><Relationship Id="rId3" Type="http://schemas.openxmlformats.org/officeDocument/2006/relationships/image" Target="../media/image142.jpe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97.xml"/><Relationship Id="rId2" Type="http://schemas.openxmlformats.org/officeDocument/2006/relationships/notesSlide" Target="../notesSlides/notesSlide97.xml"/><Relationship Id="rId3" Type="http://schemas.openxmlformats.org/officeDocument/2006/relationships/image" Target="../media/image143.jpeg"/></Relationships>
</file>

<file path=ppt/slides/_rels/slide135.xml.rels><?xml version="1.0" encoding="UTF-8" standalone="yes"?>
<Relationships xmlns="http://schemas.openxmlformats.org/package/2006/relationships"><Relationship Id="rId3" Type="http://schemas.openxmlformats.org/officeDocument/2006/relationships/image" Target="../media/image144.png"/><Relationship Id="rId4" Type="http://schemas.openxmlformats.org/officeDocument/2006/relationships/image" Target="../media/image145.jpeg"/><Relationship Id="rId1" Type="http://schemas.openxmlformats.org/officeDocument/2006/relationships/slideLayout" Target="../slideLayouts/slideLayout41.xml"/><Relationship Id="rId2" Type="http://schemas.openxmlformats.org/officeDocument/2006/relationships/notesSlide" Target="../notesSlides/notesSlide98.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99.xml"/><Relationship Id="rId3" Type="http://schemas.openxmlformats.org/officeDocument/2006/relationships/image" Target="../media/image146.jpe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100.xml"/><Relationship Id="rId3" Type="http://schemas.openxmlformats.org/officeDocument/2006/relationships/image" Target="../media/image147.jpe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notesSlide" Target="../notesSlides/notesSlide101.xml"/><Relationship Id="rId3" Type="http://schemas.openxmlformats.org/officeDocument/2006/relationships/image" Target="../media/image148.jpe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11.xml"/><Relationship Id="rId2" Type="http://schemas.openxmlformats.org/officeDocument/2006/relationships/image" Target="../media/image149.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34.xml"/><Relationship Id="rId2" Type="http://schemas.openxmlformats.org/officeDocument/2006/relationships/image" Target="../media/image17.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02.xml"/><Relationship Id="rId3" Type="http://schemas.openxmlformats.org/officeDocument/2006/relationships/image" Target="../media/image150.jpeg"/></Relationships>
</file>

<file path=ppt/slides/_rels/slide141.xml.rels><?xml version="1.0" encoding="UTF-8" standalone="yes"?>
<Relationships xmlns="http://schemas.openxmlformats.org/package/2006/relationships"><Relationship Id="rId3" Type="http://schemas.openxmlformats.org/officeDocument/2006/relationships/audio" Target="../media/audio2.bin"/><Relationship Id="rId4" Type="http://schemas.openxmlformats.org/officeDocument/2006/relationships/image" Target="../media/image151.png"/><Relationship Id="rId1" Type="http://schemas.openxmlformats.org/officeDocument/2006/relationships/slideLayout" Target="../slideLayouts/slideLayout496.xml"/><Relationship Id="rId2" Type="http://schemas.openxmlformats.org/officeDocument/2006/relationships/audio" Target="../media/audio1.bin"/></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103.xml"/><Relationship Id="rId3" Type="http://schemas.openxmlformats.org/officeDocument/2006/relationships/image" Target="../media/image116.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52.jpeg"/><Relationship Id="rId3" Type="http://schemas.openxmlformats.org/officeDocument/2006/relationships/image" Target="../media/image153.jpeg"/></Relationships>
</file>

<file path=ppt/slides/_rels/slide144.xml.rels><?xml version="1.0" encoding="UTF-8" standalone="yes"?>
<Relationships xmlns="http://schemas.openxmlformats.org/package/2006/relationships"><Relationship Id="rId3" Type="http://schemas.openxmlformats.org/officeDocument/2006/relationships/image" Target="../media/image154.jpeg"/><Relationship Id="rId4" Type="http://schemas.openxmlformats.org/officeDocument/2006/relationships/image" Target="../media/image155.jpeg"/><Relationship Id="rId1" Type="http://schemas.openxmlformats.org/officeDocument/2006/relationships/slideLayout" Target="../slideLayouts/slideLayout40.xml"/><Relationship Id="rId2" Type="http://schemas.openxmlformats.org/officeDocument/2006/relationships/notesSlide" Target="../notesSlides/notesSlide10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56.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57.jpe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56.pn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05.xml"/><Relationship Id="rId3" Type="http://schemas.openxmlformats.org/officeDocument/2006/relationships/image" Target="../media/image158.jpeg"/></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59.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52.xml"/><Relationship Id="rId2" Type="http://schemas.openxmlformats.org/officeDocument/2006/relationships/image" Target="../media/image18.jpe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60.jpe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61.jpe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62.jpe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63.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64.jpe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165.jpe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09.xml"/><Relationship Id="rId2" Type="http://schemas.openxmlformats.org/officeDocument/2006/relationships/notesSlide" Target="../notesSlides/notesSlide106.xml"/><Relationship Id="rId3" Type="http://schemas.openxmlformats.org/officeDocument/2006/relationships/image" Target="../media/image111.jpe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166.jpeg"/></Relationships>
</file>

<file path=ppt/slides/_rels/slide158.xml.rels><?xml version="1.0" encoding="UTF-8" standalone="yes"?>
<Relationships xmlns="http://schemas.openxmlformats.org/package/2006/relationships"><Relationship Id="rId3" Type="http://schemas.openxmlformats.org/officeDocument/2006/relationships/image" Target="../media/image167.jpeg"/><Relationship Id="rId4" Type="http://schemas.openxmlformats.org/officeDocument/2006/relationships/image" Target="../media/image168.jpeg"/><Relationship Id="rId5" Type="http://schemas.openxmlformats.org/officeDocument/2006/relationships/image" Target="../media/image169.jpeg"/><Relationship Id="rId1" Type="http://schemas.openxmlformats.org/officeDocument/2006/relationships/slideLayout" Target="../slideLayouts/slideLayout137.xml"/><Relationship Id="rId2" Type="http://schemas.openxmlformats.org/officeDocument/2006/relationships/notesSlide" Target="../notesSlides/notesSlide10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42.xml"/><Relationship Id="rId2" Type="http://schemas.openxmlformats.org/officeDocument/2006/relationships/image" Target="../media/image170.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3.xml"/><Relationship Id="rId2" Type="http://schemas.openxmlformats.org/officeDocument/2006/relationships/image" Target="../media/image19.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42.xml"/><Relationship Id="rId2" Type="http://schemas.openxmlformats.org/officeDocument/2006/relationships/image" Target="../media/image171.gif"/></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42.xml"/><Relationship Id="rId2" Type="http://schemas.openxmlformats.org/officeDocument/2006/relationships/image" Target="../media/image172.jpe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notesSlide" Target="../notesSlides/notesSlide108.xml"/><Relationship Id="rId3" Type="http://schemas.openxmlformats.org/officeDocument/2006/relationships/image" Target="../media/image144.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09.xml"/><Relationship Id="rId3" Type="http://schemas.openxmlformats.org/officeDocument/2006/relationships/image" Target="../media/image173.jpeg"/></Relationships>
</file>

<file path=ppt/slides/_rels/slide164.xml.rels><?xml version="1.0" encoding="UTF-8" standalone="yes"?>
<Relationships xmlns="http://schemas.openxmlformats.org/package/2006/relationships"><Relationship Id="rId3" Type="http://schemas.openxmlformats.org/officeDocument/2006/relationships/image" Target="../media/image144.png"/><Relationship Id="rId4" Type="http://schemas.openxmlformats.org/officeDocument/2006/relationships/image" Target="../media/image174.jpeg"/><Relationship Id="rId5" Type="http://schemas.openxmlformats.org/officeDocument/2006/relationships/image" Target="../media/image175.jpeg"/><Relationship Id="rId6" Type="http://schemas.openxmlformats.org/officeDocument/2006/relationships/image" Target="../media/image176.jpeg"/><Relationship Id="rId7" Type="http://schemas.openxmlformats.org/officeDocument/2006/relationships/image" Target="../media/image177.jpeg"/><Relationship Id="rId8" Type="http://schemas.openxmlformats.org/officeDocument/2006/relationships/image" Target="../media/image178.jpeg"/><Relationship Id="rId9" Type="http://schemas.openxmlformats.org/officeDocument/2006/relationships/image" Target="../media/image179.jpeg"/><Relationship Id="rId10" Type="http://schemas.openxmlformats.org/officeDocument/2006/relationships/image" Target="../media/image180.jpeg"/><Relationship Id="rId11" Type="http://schemas.openxmlformats.org/officeDocument/2006/relationships/image" Target="../media/image181.jpeg"/><Relationship Id="rId1" Type="http://schemas.openxmlformats.org/officeDocument/2006/relationships/slideLayout" Target="../slideLayouts/slideLayout143.xml"/><Relationship Id="rId2" Type="http://schemas.openxmlformats.org/officeDocument/2006/relationships/notesSlide" Target="../notesSlides/notesSlide110.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14.xml"/><Relationship Id="rId2" Type="http://schemas.openxmlformats.org/officeDocument/2006/relationships/image" Target="../media/image182.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111.xml"/><Relationship Id="rId3" Type="http://schemas.openxmlformats.org/officeDocument/2006/relationships/image" Target="../media/image183.png"/></Relationships>
</file>

<file path=ppt/slides/_rels/slide167.xml.rels><?xml version="1.0" encoding="UTF-8" standalone="yes"?>
<Relationships xmlns="http://schemas.openxmlformats.org/package/2006/relationships"><Relationship Id="rId3" Type="http://schemas.openxmlformats.org/officeDocument/2006/relationships/image" Target="../media/image184.jpeg"/><Relationship Id="rId4" Type="http://schemas.openxmlformats.org/officeDocument/2006/relationships/image" Target="../media/image185.jpeg"/><Relationship Id="rId5" Type="http://schemas.openxmlformats.org/officeDocument/2006/relationships/image" Target="../media/image186.jpeg"/><Relationship Id="rId1" Type="http://schemas.openxmlformats.org/officeDocument/2006/relationships/slideLayout" Target="../slideLayouts/slideLayout137.xml"/><Relationship Id="rId2" Type="http://schemas.openxmlformats.org/officeDocument/2006/relationships/notesSlide" Target="../notesSlides/notesSlide11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69.xml.rels><?xml version="1.0" encoding="UTF-8" standalone="yes"?>
<Relationships xmlns="http://schemas.openxmlformats.org/package/2006/relationships"><Relationship Id="rId3" Type="http://schemas.openxmlformats.org/officeDocument/2006/relationships/image" Target="../media/image187.png"/><Relationship Id="rId4" Type="http://schemas.openxmlformats.org/officeDocument/2006/relationships/image" Target="../media/image188.png"/><Relationship Id="rId1" Type="http://schemas.openxmlformats.org/officeDocument/2006/relationships/slideLayout" Target="../slideLayouts/slideLayout34.xml"/><Relationship Id="rId2" Type="http://schemas.openxmlformats.org/officeDocument/2006/relationships/notesSlide" Target="../notesSlides/notesSlide1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4.xml"/><Relationship Id="rId2" Type="http://schemas.openxmlformats.org/officeDocument/2006/relationships/image" Target="../media/image20.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image" Target="../media/image21.jpeg"/></Relationships>
</file>

<file path=ppt/slides/_rels/slide19.xml.rels><?xml version="1.0" encoding="UTF-8" standalone="yes"?>
<Relationships xmlns="http://schemas.openxmlformats.org/package/2006/relationships"><Relationship Id="rId3" Type="http://schemas.openxmlformats.org/officeDocument/2006/relationships/image" Target="../media/image22.jpeg"/><Relationship Id="rId4" Type="http://schemas.openxmlformats.org/officeDocument/2006/relationships/image" Target="../media/image23.jpeg"/><Relationship Id="rId5" Type="http://schemas.openxmlformats.org/officeDocument/2006/relationships/image" Target="../media/image24.wmf"/><Relationship Id="rId6" Type="http://schemas.openxmlformats.org/officeDocument/2006/relationships/image" Target="../media/image25.jpeg"/><Relationship Id="rId7" Type="http://schemas.openxmlformats.org/officeDocument/2006/relationships/image" Target="../media/image26.jpeg"/><Relationship Id="rId8" Type="http://schemas.openxmlformats.org/officeDocument/2006/relationships/image" Target="../media/image27.jpeg"/><Relationship Id="rId9" Type="http://schemas.openxmlformats.org/officeDocument/2006/relationships/image" Target="../media/image28.gif"/><Relationship Id="rId10" Type="http://schemas.openxmlformats.org/officeDocument/2006/relationships/image" Target="../media/image29.wmf"/><Relationship Id="rId11" Type="http://schemas.openxmlformats.org/officeDocument/2006/relationships/image" Target="../media/image30.wmf"/><Relationship Id="rId1" Type="http://schemas.openxmlformats.org/officeDocument/2006/relationships/slideLayout" Target="../slideLayouts/slideLayout271.xml"/><Relationship Id="rId2"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3" Type="http://schemas.openxmlformats.org/officeDocument/2006/relationships/image" Target="../media/image6.jpeg"/><Relationship Id="rId4" Type="http://schemas.openxmlformats.org/officeDocument/2006/relationships/image" Target="../media/image7.png"/><Relationship Id="rId1" Type="http://schemas.openxmlformats.org/officeDocument/2006/relationships/slideLayout" Target="../slideLayouts/slideLayout40.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6.xml"/><Relationship Id="rId2" Type="http://schemas.openxmlformats.org/officeDocument/2006/relationships/notesSlide" Target="../notesSlides/notesSlide1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76.xml"/><Relationship Id="rId2" Type="http://schemas.openxmlformats.org/officeDocument/2006/relationships/notesSlide" Target="../notesSlides/notesSlide1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77.xml"/><Relationship Id="rId2" Type="http://schemas.openxmlformats.org/officeDocument/2006/relationships/notesSlide" Target="../notesSlides/notesSlide16.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7.xml"/><Relationship Id="rId4" Type="http://schemas.openxmlformats.org/officeDocument/2006/relationships/oleObject" Target="../embeddings/oleObject1.bin"/><Relationship Id="rId5" Type="http://schemas.openxmlformats.org/officeDocument/2006/relationships/image" Target="../media/image31.emf"/><Relationship Id="rId1" Type="http://schemas.openxmlformats.org/officeDocument/2006/relationships/vmlDrawing" Target="../drawings/vmlDrawing1.vml"/><Relationship Id="rId2" Type="http://schemas.openxmlformats.org/officeDocument/2006/relationships/slideLayout" Target="../slideLayouts/slideLayout27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notesSlide" Target="../notesSlides/notesSlide18.xml"/><Relationship Id="rId3" Type="http://schemas.openxmlformats.org/officeDocument/2006/relationships/image" Target="../media/image32.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image" Target="../media/image33.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image" Target="../media/image34.png"/><Relationship Id="rId3" Type="http://schemas.openxmlformats.org/officeDocument/2006/relationships/image" Target="../media/image35.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notesSlide" Target="../notesSlides/notesSlide19.xml"/></Relationships>
</file>

<file path=ppt/slides/_rels/slide28.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slideLayout" Target="../slideLayouts/slideLayout123.xml"/><Relationship Id="rId3" Type="http://schemas.openxmlformats.org/officeDocument/2006/relationships/image" Target="../media/image36.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0.xml"/><Relationship Id="rId2" Type="http://schemas.openxmlformats.org/officeDocument/2006/relationships/notesSlide" Target="../notesSlides/notesSlide20.xml"/><Relationship Id="rId3" Type="http://schemas.openxmlformats.org/officeDocument/2006/relationships/image" Target="../media/image37.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7.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22.jpeg"/><Relationship Id="rId4" Type="http://schemas.openxmlformats.org/officeDocument/2006/relationships/image" Target="../media/image23.jpeg"/><Relationship Id="rId5" Type="http://schemas.openxmlformats.org/officeDocument/2006/relationships/image" Target="../media/image38.emf"/><Relationship Id="rId6" Type="http://schemas.openxmlformats.org/officeDocument/2006/relationships/image" Target="../media/image25.jpeg"/><Relationship Id="rId7" Type="http://schemas.openxmlformats.org/officeDocument/2006/relationships/image" Target="../media/image26.jpeg"/><Relationship Id="rId8" Type="http://schemas.openxmlformats.org/officeDocument/2006/relationships/image" Target="../media/image27.jpeg"/><Relationship Id="rId9" Type="http://schemas.openxmlformats.org/officeDocument/2006/relationships/image" Target="../media/image28.gif"/><Relationship Id="rId10" Type="http://schemas.openxmlformats.org/officeDocument/2006/relationships/image" Target="../media/image39.emf"/><Relationship Id="rId11" Type="http://schemas.openxmlformats.org/officeDocument/2006/relationships/image" Target="../media/image40.emf"/><Relationship Id="rId1" Type="http://schemas.openxmlformats.org/officeDocument/2006/relationships/slideLayout" Target="../slideLayouts/slideLayout297.xml"/><Relationship Id="rId2" Type="http://schemas.openxmlformats.org/officeDocument/2006/relationships/notesSlide" Target="../notesSlides/notesSlide2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3.xml"/><Relationship Id="rId2" Type="http://schemas.openxmlformats.org/officeDocument/2006/relationships/image" Target="../media/image41.jpeg"/></Relationships>
</file>

<file path=ppt/slides/_rels/slide32.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slideLayout" Target="../slideLayouts/slideLayout123.xml"/><Relationship Id="rId3" Type="http://schemas.openxmlformats.org/officeDocument/2006/relationships/image" Target="../media/image42.png"/></Relationships>
</file>

<file path=ppt/slides/_rels/slide33.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slideLayout" Target="../slideLayouts/slideLayout123.xml"/><Relationship Id="rId3" Type="http://schemas.openxmlformats.org/officeDocument/2006/relationships/image" Target="../media/image42.png"/></Relationships>
</file>

<file path=ppt/slides/_rels/slide34.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slideLayout" Target="../slideLayouts/slideLayout123.xml"/><Relationship Id="rId3" Type="http://schemas.openxmlformats.org/officeDocument/2006/relationships/image" Target="../media/image43.png"/></Relationships>
</file>

<file path=ppt/slides/_rels/slide35.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slideLayout" Target="../slideLayouts/slideLayout123.xml"/><Relationship Id="rId3" Type="http://schemas.openxmlformats.org/officeDocument/2006/relationships/image" Target="../media/image44.png"/></Relationships>
</file>

<file path=ppt/slides/_rels/slide36.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slideLayout" Target="../slideLayouts/slideLayout123.xml"/><Relationship Id="rId3" Type="http://schemas.openxmlformats.org/officeDocument/2006/relationships/image" Target="../media/image45.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2.xml"/><Relationship Id="rId2" Type="http://schemas.openxmlformats.org/officeDocument/2006/relationships/notesSlide" Target="../notesSlides/notesSlide22.xml"/><Relationship Id="rId3" Type="http://schemas.openxmlformats.org/officeDocument/2006/relationships/image" Target="../media/image46.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23.xml"/><Relationship Id="rId3" Type="http://schemas.openxmlformats.org/officeDocument/2006/relationships/image" Target="../media/image47.png"/></Relationships>
</file>

<file path=ppt/slides/_rels/slide39.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slideLayout" Target="../slideLayouts/slideLayout123.xml"/><Relationship Id="rId3" Type="http://schemas.openxmlformats.org/officeDocument/2006/relationships/image" Target="../media/image48.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4" Type="http://schemas.openxmlformats.org/officeDocument/2006/relationships/image" Target="../media/image8.jpeg"/><Relationship Id="rId1" Type="http://schemas.openxmlformats.org/officeDocument/2006/relationships/themeOverride" Target="../theme/themeOverride1.xml"/><Relationship Id="rId2" Type="http://schemas.openxmlformats.org/officeDocument/2006/relationships/slideLayout" Target="../slideLayouts/slideLayout531.xml"/></Relationships>
</file>

<file path=ppt/slides/_rels/slide40.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slideLayout" Target="../slideLayouts/slideLayout123.xml"/><Relationship Id="rId3" Type="http://schemas.openxmlformats.org/officeDocument/2006/relationships/image" Target="../media/image49.png"/></Relationships>
</file>

<file path=ppt/slides/_rels/slide41.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slideLayout" Target="../slideLayouts/slideLayout123.xml"/><Relationship Id="rId3" Type="http://schemas.openxmlformats.org/officeDocument/2006/relationships/image" Target="../media/image50.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notesSlide" Target="../notesSlides/notesSlide2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3.xml"/><Relationship Id="rId2" Type="http://schemas.openxmlformats.org/officeDocument/2006/relationships/image" Target="../media/image51.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3.xml"/><Relationship Id="rId2" Type="http://schemas.openxmlformats.org/officeDocument/2006/relationships/image" Target="../media/image52.jpeg"/><Relationship Id="rId3" Type="http://schemas.openxmlformats.org/officeDocument/2006/relationships/image" Target="../media/image53.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62.xml"/><Relationship Id="rId2" Type="http://schemas.openxmlformats.org/officeDocument/2006/relationships/image" Target="../media/image54.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12.xml"/><Relationship Id="rId2" Type="http://schemas.openxmlformats.org/officeDocument/2006/relationships/notesSlide" Target="../notesSlides/notesSlide2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notesSlide" Target="../notesSlides/notesSlide26.xml"/></Relationships>
</file>

<file path=ppt/slides/_rels/slide48.xml.rels><?xml version="1.0" encoding="UTF-8" standalone="yes"?>
<Relationships xmlns="http://schemas.openxmlformats.org/package/2006/relationships"><Relationship Id="rId3" Type="http://schemas.openxmlformats.org/officeDocument/2006/relationships/hyperlink" Target="http://images.google.com/imgres?imgurl=www.tanbible.com/images/int_rvv/int_rvv_c17.jpg&amp;imgrefurl=http://www.tanbible.com/int_rvv/int_rvv_0Menu.htm&amp;h=720&amp;w=960&amp;prev=/images?q=Harlot+of+Revelation+17&amp;svnum=10&amp;hl=en&amp;lr=&amp;ie=UTF-8&amp;oe=UTF-8" TargetMode="External"/><Relationship Id="rId4" Type="http://schemas.openxmlformats.org/officeDocument/2006/relationships/image" Target="../media/image55.jpeg"/><Relationship Id="rId1" Type="http://schemas.openxmlformats.org/officeDocument/2006/relationships/slideLayout" Target="../slideLayouts/slideLayout452.xml"/><Relationship Id="rId2" Type="http://schemas.openxmlformats.org/officeDocument/2006/relationships/notesSlide" Target="../notesSlides/notesSlide2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notesSlide" Target="../notesSlides/notesSlide2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1.xml"/><Relationship Id="rId2" Type="http://schemas.openxmlformats.org/officeDocument/2006/relationships/notesSlide" Target="../notesSlides/notesSlide5.xml"/><Relationship Id="rId3" Type="http://schemas.openxmlformats.org/officeDocument/2006/relationships/image" Target="../media/image9.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56.xml"/><Relationship Id="rId2" Type="http://schemas.openxmlformats.org/officeDocument/2006/relationships/notesSlide" Target="../notesSlides/notesSlide2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6.xml"/><Relationship Id="rId2" Type="http://schemas.openxmlformats.org/officeDocument/2006/relationships/notesSlide" Target="../notesSlides/notesSlide30.xml"/><Relationship Id="rId3" Type="http://schemas.openxmlformats.org/officeDocument/2006/relationships/image" Target="../media/image56.jpe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56.xml"/><Relationship Id="rId2" Type="http://schemas.openxmlformats.org/officeDocument/2006/relationships/notesSlide" Target="../notesSlides/notesSlide31.xml"/><Relationship Id="rId3" Type="http://schemas.openxmlformats.org/officeDocument/2006/relationships/image" Target="../media/image57.jpe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notesSlide" Target="../notesSlides/notesSlide32.xml"/><Relationship Id="rId3" Type="http://schemas.openxmlformats.org/officeDocument/2006/relationships/image" Target="../media/image58.jpe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notesSlide" Target="../notesSlides/notesSlide33.xml"/></Relationships>
</file>

<file path=ppt/slides/_rels/slide55.xml.rels><?xml version="1.0" encoding="UTF-8" standalone="yes"?>
<Relationships xmlns="http://schemas.openxmlformats.org/package/2006/relationships"><Relationship Id="rId3" Type="http://schemas.openxmlformats.org/officeDocument/2006/relationships/image" Target="../media/image59.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 Id="rId5" Type="http://schemas.openxmlformats.org/officeDocument/2006/relationships/image" Target="../media/image60.jpeg"/><Relationship Id="rId1" Type="http://schemas.openxmlformats.org/officeDocument/2006/relationships/slideLayout" Target="../slideLayouts/slideLayout435.xml"/><Relationship Id="rId2" Type="http://schemas.openxmlformats.org/officeDocument/2006/relationships/notesSlide" Target="../notesSlides/notesSlide34.xml"/></Relationships>
</file>

<file path=ppt/slides/_rels/slide56.xml.rels><?xml version="1.0" encoding="UTF-8" standalone="yes"?>
<Relationships xmlns="http://schemas.openxmlformats.org/package/2006/relationships"><Relationship Id="rId3" Type="http://schemas.openxmlformats.org/officeDocument/2006/relationships/image" Target="../media/image61.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 Id="rId5" Type="http://schemas.openxmlformats.org/officeDocument/2006/relationships/image" Target="../media/image62.jpeg"/><Relationship Id="rId1" Type="http://schemas.openxmlformats.org/officeDocument/2006/relationships/slideLayout" Target="../slideLayouts/slideLayout358.xml"/><Relationship Id="rId2" Type="http://schemas.openxmlformats.org/officeDocument/2006/relationships/notesSlide" Target="../notesSlides/notesSlide35.xml"/></Relationships>
</file>

<file path=ppt/slides/_rels/slide57.xml.rels><?xml version="1.0" encoding="UTF-8" standalone="yes"?>
<Relationships xmlns="http://schemas.openxmlformats.org/package/2006/relationships"><Relationship Id="rId3" Type="http://schemas.openxmlformats.org/officeDocument/2006/relationships/image" Target="../media/image63.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 Id="rId5" Type="http://schemas.openxmlformats.org/officeDocument/2006/relationships/image" Target="../media/image64.jpeg"/><Relationship Id="rId1" Type="http://schemas.openxmlformats.org/officeDocument/2006/relationships/slideLayout" Target="../slideLayouts/slideLayout358.xml"/><Relationship Id="rId2" Type="http://schemas.openxmlformats.org/officeDocument/2006/relationships/notesSlide" Target="../notesSlides/notesSlide36.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37.xml"/><Relationship Id="rId4" Type="http://schemas.openxmlformats.org/officeDocument/2006/relationships/image" Target="../media/image65.jpeg"/><Relationship Id="rId5" Type="http://schemas.openxmlformats.org/officeDocument/2006/relationships/image" Target="../media/image66.jpeg"/><Relationship Id="rId6"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7" Type="http://schemas.openxmlformats.org/officeDocument/2006/relationships/image" Target="../media/image67.jpeg"/><Relationship Id="rId1" Type="http://schemas.openxmlformats.org/officeDocument/2006/relationships/themeOverride" Target="../theme/themeOverride11.xml"/><Relationship Id="rId2" Type="http://schemas.openxmlformats.org/officeDocument/2006/relationships/slideLayout" Target="../slideLayouts/slideLayout442.xml"/></Relationships>
</file>

<file path=ppt/slides/_rels/slide59.xml.rels><?xml version="1.0" encoding="UTF-8" standalone="yes"?>
<Relationships xmlns="http://schemas.openxmlformats.org/package/2006/relationships"><Relationship Id="rId3" Type="http://schemas.openxmlformats.org/officeDocument/2006/relationships/image" Target="../media/image68.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 Id="rId5" Type="http://schemas.openxmlformats.org/officeDocument/2006/relationships/image" Target="../media/image69.jpeg"/><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7" Type="http://schemas.openxmlformats.org/officeDocument/2006/relationships/image" Target="../media/image70.jpeg"/><Relationship Id="rId1" Type="http://schemas.openxmlformats.org/officeDocument/2006/relationships/slideLayout" Target="../slideLayouts/slideLayout367.xml"/><Relationship Id="rId2" Type="http://schemas.openxmlformats.org/officeDocument/2006/relationships/notesSlide" Target="../notesSlides/notesSlide3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7.xml"/><Relationship Id="rId2" Type="http://schemas.openxmlformats.org/officeDocument/2006/relationships/notesSlide" Target="../notesSlides/notesSlide6.xml"/><Relationship Id="rId3" Type="http://schemas.openxmlformats.org/officeDocument/2006/relationships/image" Target="../media/image10.jpeg"/></Relationships>
</file>

<file path=ppt/slides/_rels/slide60.xml.rels><?xml version="1.0" encoding="UTF-8" standalone="yes"?>
<Relationships xmlns="http://schemas.openxmlformats.org/package/2006/relationships"><Relationship Id="rId3" Type="http://schemas.openxmlformats.org/officeDocument/2006/relationships/image" Target="../media/image71.jpeg"/><Relationship Id="rId4" Type="http://schemas.openxmlformats.org/officeDocument/2006/relationships/hyperlink" Target="http://www.cnn.com/SPECIALS/2001/mideast/stories/issues.jerusalem/jerusalem.dome.of.rock.jpg" TargetMode="External"/><Relationship Id="rId5" Type="http://schemas.openxmlformats.org/officeDocument/2006/relationships/image" Target="../media/image72.jpeg"/><Relationship Id="rId1" Type="http://schemas.openxmlformats.org/officeDocument/2006/relationships/slideLayout" Target="../slideLayouts/slideLayout358.xml"/><Relationship Id="rId2" Type="http://schemas.openxmlformats.org/officeDocument/2006/relationships/notesSlide" Target="../notesSlides/notesSlide39.xml"/></Relationships>
</file>

<file path=ppt/slides/_rels/slide61.xml.rels><?xml version="1.0" encoding="UTF-8" standalone="yes"?>
<Relationships xmlns="http://schemas.openxmlformats.org/package/2006/relationships"><Relationship Id="rId3" Type="http://schemas.openxmlformats.org/officeDocument/2006/relationships/image" Target="../media/image73.jpeg"/><Relationship Id="rId4" Type="http://schemas.openxmlformats.org/officeDocument/2006/relationships/hyperlink" Target="http://images.google.com/imgres?imgurl=www.karben.com/otherimages/mvocal5762.jpg&amp;imgrefurl=http://www.karben.com/calendar.html&amp;h=228&amp;w=300&amp;prev=/images?q=Jewish+calendar&amp;svnum=10&amp;hl=en&amp;lr=&amp;ie=UTF-8&amp;oe=UTF-8" TargetMode="External"/><Relationship Id="rId5" Type="http://schemas.openxmlformats.org/officeDocument/2006/relationships/image" Target="../media/image74.jpeg"/><Relationship Id="rId6" Type="http://schemas.openxmlformats.org/officeDocument/2006/relationships/image" Target="../media/image75.jpeg"/><Relationship Id="rId1" Type="http://schemas.openxmlformats.org/officeDocument/2006/relationships/slideLayout" Target="../slideLayouts/slideLayout367.xml"/><Relationship Id="rId2" Type="http://schemas.openxmlformats.org/officeDocument/2006/relationships/notesSlide" Target="../notesSlides/notesSlide4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1.xml"/><Relationship Id="rId3" Type="http://schemas.openxmlformats.org/officeDocument/2006/relationships/image" Target="../media/image76.jpeg"/></Relationships>
</file>

<file path=ppt/slides/_rels/slide63.xml.rels><?xml version="1.0" encoding="UTF-8" standalone="yes"?>
<Relationships xmlns="http://schemas.openxmlformats.org/package/2006/relationships"><Relationship Id="rId3" Type="http://schemas.openxmlformats.org/officeDocument/2006/relationships/image" Target="../media/image77.jpeg"/><Relationship Id="rId4" Type="http://schemas.openxmlformats.org/officeDocument/2006/relationships/hyperlink" Target="http://images.google.com/imgres?imgurl=www.siscom.net/~direct/revelation/Rev_11_-_two_witnesses.jpg&amp;imgrefurl=http://www.siscom.net/~direct/revelation/temple_&amp;_witnesses.htm&amp;h=457&amp;w=635&amp;prev=/images?q=two+witnesses+of+Rev.+11&amp;svnum=10&amp;hl=en&amp;lr=&amp;ie=UTF-8&amp;oe=UTF-8" TargetMode="External"/><Relationship Id="rId5" Type="http://schemas.openxmlformats.org/officeDocument/2006/relationships/image" Target="../media/image78.jpeg"/><Relationship Id="rId1" Type="http://schemas.openxmlformats.org/officeDocument/2006/relationships/slideLayout" Target="../slideLayouts/slideLayout358.xml"/><Relationship Id="rId2" Type="http://schemas.openxmlformats.org/officeDocument/2006/relationships/notesSlide" Target="../notesSlides/notesSlide42.xml"/></Relationships>
</file>

<file path=ppt/slides/_rels/slide64.xml.rels><?xml version="1.0" encoding="UTF-8" standalone="yes"?>
<Relationships xmlns="http://schemas.openxmlformats.org/package/2006/relationships"><Relationship Id="rId3" Type="http://schemas.openxmlformats.org/officeDocument/2006/relationships/image" Target="../media/image79.jpeg"/><Relationship Id="rId4" Type="http://schemas.openxmlformats.org/officeDocument/2006/relationships/hyperlink" Target="http://www.maps.com/magellan/Images/JERSUL-W1.gif" TargetMode="External"/><Relationship Id="rId5" Type="http://schemas.openxmlformats.org/officeDocument/2006/relationships/image" Target="../media/image80.png"/><Relationship Id="rId1" Type="http://schemas.openxmlformats.org/officeDocument/2006/relationships/slideLayout" Target="../slideLayouts/slideLayout358.xml"/><Relationship Id="rId2" Type="http://schemas.openxmlformats.org/officeDocument/2006/relationships/notesSlide" Target="../notesSlides/notesSlide43.xml"/></Relationships>
</file>

<file path=ppt/slides/_rels/slide65.xml.rels><?xml version="1.0" encoding="UTF-8" standalone="yes"?>
<Relationships xmlns="http://schemas.openxmlformats.org/package/2006/relationships"><Relationship Id="rId3" Type="http://schemas.openxmlformats.org/officeDocument/2006/relationships/image" Target="../media/image61.jpeg"/><Relationship Id="rId4" Type="http://schemas.openxmlformats.org/officeDocument/2006/relationships/hyperlink" Target="http://images.google.com/imgres?imgurl=www.iowalum.com/magazine/april00/images/elijah.jpg&amp;imgrefurl=http://www.iowalum.com/magazine/april00/bible/moser.html&amp;h=302&amp;w=300&amp;prev=/images?q=Elijah&amp;svnum=10&amp;hl=en&amp;lr=&amp;ie=UTF-8&amp;oe=UTF-8" TargetMode="External"/><Relationship Id="rId5" Type="http://schemas.openxmlformats.org/officeDocument/2006/relationships/image" Target="../media/image81.jpeg"/><Relationship Id="rId1" Type="http://schemas.openxmlformats.org/officeDocument/2006/relationships/slideLayout" Target="../slideLayouts/slideLayout358.xml"/><Relationship Id="rId2" Type="http://schemas.openxmlformats.org/officeDocument/2006/relationships/notesSlide" Target="../notesSlides/notesSlide4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61.xml"/><Relationship Id="rId2" Type="http://schemas.openxmlformats.org/officeDocument/2006/relationships/notesSlide" Target="../notesSlides/notesSlide4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56.xml"/><Relationship Id="rId2" Type="http://schemas.openxmlformats.org/officeDocument/2006/relationships/notesSlide" Target="../notesSlides/notesSlide4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56.xml"/><Relationship Id="rId2" Type="http://schemas.openxmlformats.org/officeDocument/2006/relationships/notesSlide" Target="../notesSlides/notesSlide4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56.xml"/><Relationship Id="rId2" Type="http://schemas.openxmlformats.org/officeDocument/2006/relationships/notesSlide" Target="../notesSlides/notesSlide4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11.xml"/><Relationship Id="rId2" Type="http://schemas.openxmlformats.org/officeDocument/2006/relationships/notesSlide" Target="../notesSlides/notesSlide4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14.xml"/><Relationship Id="rId2" Type="http://schemas.openxmlformats.org/officeDocument/2006/relationships/notesSlide" Target="../notesSlides/notesSlide5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68.xml"/><Relationship Id="rId2" Type="http://schemas.openxmlformats.org/officeDocument/2006/relationships/notesSlide" Target="../notesSlides/notesSlide51.xml"/><Relationship Id="rId3" Type="http://schemas.openxmlformats.org/officeDocument/2006/relationships/image" Target="../media/image82.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56.xml"/><Relationship Id="rId2" Type="http://schemas.openxmlformats.org/officeDocument/2006/relationships/notesSlide" Target="../notesSlides/notesSlide52.xml"/><Relationship Id="rId3" Type="http://schemas.openxmlformats.org/officeDocument/2006/relationships/image" Target="../media/image82.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53.xml"/><Relationship Id="rId3" Type="http://schemas.openxmlformats.org/officeDocument/2006/relationships/image" Target="../media/image83.jpeg"/></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54.xml"/><Relationship Id="rId4" Type="http://schemas.openxmlformats.org/officeDocument/2006/relationships/image" Target="../media/image84.jpg"/><Relationship Id="rId1" Type="http://schemas.openxmlformats.org/officeDocument/2006/relationships/themeOverride" Target="../theme/themeOverride12.xml"/><Relationship Id="rId2" Type="http://schemas.openxmlformats.org/officeDocument/2006/relationships/slideLayout" Target="../slideLayouts/slideLayout170.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55.xml"/><Relationship Id="rId4" Type="http://schemas.openxmlformats.org/officeDocument/2006/relationships/image" Target="../media/image85.gif"/><Relationship Id="rId1" Type="http://schemas.openxmlformats.org/officeDocument/2006/relationships/themeOverride" Target="../theme/themeOverride13.xml"/><Relationship Id="rId2" Type="http://schemas.openxmlformats.org/officeDocument/2006/relationships/slideLayout" Target="../slideLayouts/slideLayout17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43.xml"/><Relationship Id="rId2" Type="http://schemas.openxmlformats.org/officeDocument/2006/relationships/notesSlide" Target="../notesSlides/notesSlide56.xml"/><Relationship Id="rId3" Type="http://schemas.openxmlformats.org/officeDocument/2006/relationships/image" Target="../media/image86.png"/></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57.xml"/><Relationship Id="rId4" Type="http://schemas.openxmlformats.org/officeDocument/2006/relationships/image" Target="../media/image87.jpg"/><Relationship Id="rId1" Type="http://schemas.openxmlformats.org/officeDocument/2006/relationships/themeOverride" Target="../theme/themeOverride14.xml"/><Relationship Id="rId2" Type="http://schemas.openxmlformats.org/officeDocument/2006/relationships/slideLayout" Target="../slideLayouts/slideLayout170.xml"/></Relationships>
</file>

<file path=ppt/slides/_rels/slide79.xml.rels><?xml version="1.0" encoding="UTF-8" standalone="yes"?>
<Relationships xmlns="http://schemas.openxmlformats.org/package/2006/relationships"><Relationship Id="rId3" Type="http://schemas.openxmlformats.org/officeDocument/2006/relationships/image" Target="../media/image61.jpeg"/><Relationship Id="rId4" Type="http://schemas.openxmlformats.org/officeDocument/2006/relationships/image" Target="../media/image88.png"/><Relationship Id="rId1" Type="http://schemas.openxmlformats.org/officeDocument/2006/relationships/slideLayout" Target="../slideLayouts/slideLayout72.xml"/><Relationship Id="rId2" Type="http://schemas.openxmlformats.org/officeDocument/2006/relationships/notesSlide" Target="../notesSlides/notesSlide5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04.xml"/><Relationship Id="rId2" Type="http://schemas.openxmlformats.org/officeDocument/2006/relationships/image" Target="../media/image89.jp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04.xml"/><Relationship Id="rId2" Type="http://schemas.openxmlformats.org/officeDocument/2006/relationships/image" Target="../media/image90.jpe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04.xml"/><Relationship Id="rId2" Type="http://schemas.openxmlformats.org/officeDocument/2006/relationships/image" Target="../media/image91.jpe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04.xml"/><Relationship Id="rId2" Type="http://schemas.openxmlformats.org/officeDocument/2006/relationships/image" Target="../media/image92.jpe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04.xml"/><Relationship Id="rId2" Type="http://schemas.openxmlformats.org/officeDocument/2006/relationships/image" Target="../media/image89.jp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04.xml"/><Relationship Id="rId2" Type="http://schemas.openxmlformats.org/officeDocument/2006/relationships/image" Target="../media/image93.jpeg"/><Relationship Id="rId3" Type="http://schemas.openxmlformats.org/officeDocument/2006/relationships/image" Target="../media/image94.jpe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05.xml"/><Relationship Id="rId2" Type="http://schemas.openxmlformats.org/officeDocument/2006/relationships/notesSlide" Target="../notesSlides/notesSlide59.xml"/><Relationship Id="rId3" Type="http://schemas.openxmlformats.org/officeDocument/2006/relationships/image" Target="../media/image95.jpeg"/></Relationships>
</file>

<file path=ppt/slides/_rels/slide87.xml.rels><?xml version="1.0" encoding="UTF-8" standalone="yes"?>
<Relationships xmlns="http://schemas.openxmlformats.org/package/2006/relationships"><Relationship Id="rId3" Type="http://schemas.openxmlformats.org/officeDocument/2006/relationships/image" Target="../media/image96.jpeg"/><Relationship Id="rId4" Type="http://schemas.openxmlformats.org/officeDocument/2006/relationships/image" Target="../media/image97.jpeg"/><Relationship Id="rId1" Type="http://schemas.openxmlformats.org/officeDocument/2006/relationships/slideLayout" Target="../slideLayouts/slideLayout86.xml"/><Relationship Id="rId2" Type="http://schemas.openxmlformats.org/officeDocument/2006/relationships/notesSlide" Target="../notesSlides/notesSlide6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image" Target="../media/image98.jpe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43.xml"/><Relationship Id="rId2" Type="http://schemas.openxmlformats.org/officeDocument/2006/relationships/notesSlide" Target="../notesSlides/notesSlide61.xml"/><Relationship Id="rId3" Type="http://schemas.openxmlformats.org/officeDocument/2006/relationships/image" Target="../media/image99.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01.xml"/><Relationship Id="rId2" Type="http://schemas.openxmlformats.org/officeDocument/2006/relationships/notesSlide" Target="../notesSlides/notesSlide9.xml"/><Relationship Id="rId3" Type="http://schemas.openxmlformats.org/officeDocument/2006/relationships/image" Target="../media/image11.jpe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64.xml"/><Relationship Id="rId2" Type="http://schemas.openxmlformats.org/officeDocument/2006/relationships/image" Target="../media/image100.jpe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11.xml"/><Relationship Id="rId2" Type="http://schemas.openxmlformats.org/officeDocument/2006/relationships/image" Target="../media/image101.jpeg"/></Relationships>
</file>

<file path=ppt/slides/_rels/slide92.xml.rels><?xml version="1.0" encoding="UTF-8" standalone="yes"?>
<Relationships xmlns="http://schemas.openxmlformats.org/package/2006/relationships"><Relationship Id="rId3" Type="http://schemas.openxmlformats.org/officeDocument/2006/relationships/image" Target="../media/image102.jpeg"/><Relationship Id="rId4" Type="http://schemas.openxmlformats.org/officeDocument/2006/relationships/image" Target="../media/image103.png"/><Relationship Id="rId1" Type="http://schemas.openxmlformats.org/officeDocument/2006/relationships/slideLayout" Target="../slideLayouts/slideLayout180.xml"/><Relationship Id="rId2" Type="http://schemas.openxmlformats.org/officeDocument/2006/relationships/notesSlide" Target="../notesSlides/notesSlide62.xml"/></Relationships>
</file>

<file path=ppt/slides/_rels/slide93.xml.rels><?xml version="1.0" encoding="UTF-8" standalone="yes"?>
<Relationships xmlns="http://schemas.openxmlformats.org/package/2006/relationships"><Relationship Id="rId3" Type="http://schemas.openxmlformats.org/officeDocument/2006/relationships/image" Target="../media/image102.jpeg"/><Relationship Id="rId4" Type="http://schemas.openxmlformats.org/officeDocument/2006/relationships/image" Target="../media/image103.png"/><Relationship Id="rId1" Type="http://schemas.openxmlformats.org/officeDocument/2006/relationships/slideLayout" Target="../slideLayouts/slideLayout180.xml"/><Relationship Id="rId2" Type="http://schemas.openxmlformats.org/officeDocument/2006/relationships/notesSlide" Target="../notesSlides/notesSlide6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64.xml"/><Relationship Id="rId2" Type="http://schemas.openxmlformats.org/officeDocument/2006/relationships/image" Target="../media/image104.jpe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6.xml"/><Relationship Id="rId2" Type="http://schemas.openxmlformats.org/officeDocument/2006/relationships/notesSlide" Target="../notesSlides/notesSlide64.xml"/><Relationship Id="rId3" Type="http://schemas.openxmlformats.org/officeDocument/2006/relationships/image" Target="../media/image105.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image" Target="../media/image106.jpe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image" Target="../media/image107.jpe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17.xml"/><Relationship Id="rId2" Type="http://schemas.openxmlformats.org/officeDocument/2006/relationships/notesSlide" Target="../notesSlides/notesSlide65.xml"/><Relationship Id="rId3" Type="http://schemas.openxmlformats.org/officeDocument/2006/relationships/image" Target="../media/image108.jpeg"/></Relationships>
</file>

<file path=ppt/slides/_rels/slide99.xml.rels><?xml version="1.0" encoding="UTF-8" standalone="yes"?>
<Relationships xmlns="http://schemas.openxmlformats.org/package/2006/relationships"><Relationship Id="rId3" Type="http://schemas.openxmlformats.org/officeDocument/2006/relationships/image" Target="../media/image109.png"/><Relationship Id="rId4" Type="http://schemas.openxmlformats.org/officeDocument/2006/relationships/image" Target="../media/image110.jpeg"/><Relationship Id="rId1" Type="http://schemas.openxmlformats.org/officeDocument/2006/relationships/slideLayout" Target="../slideLayouts/slideLayout529.xml"/><Relationship Id="rId2" Type="http://schemas.openxmlformats.org/officeDocument/2006/relationships/notesSlide" Target="../notesSlides/notesSlide6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Grp="1" noChangeArrowheads="1"/>
          </p:cNvSpPr>
          <p:nvPr>
            <p:ph type="ctrTitle"/>
          </p:nvPr>
        </p:nvSpPr>
        <p:spPr>
          <a:xfrm>
            <a:off x="0" y="404664"/>
            <a:ext cx="9144000" cy="1942728"/>
          </a:xfrm>
          <a:solidFill>
            <a:srgbClr val="16165C"/>
          </a:solidFill>
        </p:spPr>
        <p:txBody>
          <a:bodyPr/>
          <a:lstStyle/>
          <a:p>
            <a:pPr>
              <a:defRPr/>
            </a:pPr>
            <a:r>
              <a:rPr lang="zh-TW" altLang="en-US" sz="5400" b="1" dirty="0">
                <a:solidFill>
                  <a:schemeClr val="bg1"/>
                </a:solidFill>
                <a:latin typeface="Arial"/>
                <a:cs typeface="Arial"/>
              </a:rPr>
              <a:t>大灾难</a:t>
            </a:r>
            <a:endParaRPr lang="en-US" sz="5400" b="1" dirty="0" smtClean="0">
              <a:solidFill>
                <a:schemeClr val="bg1"/>
              </a:solidFill>
              <a:latin typeface="Arial"/>
              <a:cs typeface="Arial"/>
            </a:endParaRPr>
          </a:p>
        </p:txBody>
      </p:sp>
      <p:sp>
        <p:nvSpPr>
          <p:cNvPr id="286723" name="Rectangle 3"/>
          <p:cNvSpPr>
            <a:spLocks noGrp="1" noChangeArrowheads="1"/>
          </p:cNvSpPr>
          <p:nvPr>
            <p:ph type="subTitle" idx="1"/>
          </p:nvPr>
        </p:nvSpPr>
        <p:spPr>
          <a:xfrm>
            <a:off x="1043608" y="2563416"/>
            <a:ext cx="6705600" cy="2209800"/>
          </a:xfrm>
        </p:spPr>
        <p:txBody>
          <a:bodyPr/>
          <a:lstStyle/>
          <a:p>
            <a:pPr>
              <a:defRPr/>
            </a:pPr>
            <a:r>
              <a:rPr lang="zh-TW" altLang="en-US" sz="4000" b="1">
                <a:latin typeface="Arial"/>
                <a:cs typeface="Arial"/>
              </a:rPr>
              <a:t>以西结</a:t>
            </a:r>
            <a:r>
              <a:rPr lang="en-US" altLang="zh-TW" sz="4000" b="1">
                <a:latin typeface="Arial"/>
                <a:cs typeface="Arial"/>
              </a:rPr>
              <a:t> </a:t>
            </a:r>
            <a:r>
              <a:rPr lang="en-US" sz="4000" b="1" smtClean="0">
                <a:latin typeface="Arial"/>
                <a:cs typeface="Arial"/>
              </a:rPr>
              <a:t>36–39</a:t>
            </a:r>
          </a:p>
          <a:p>
            <a:pPr>
              <a:defRPr/>
            </a:pPr>
            <a:r>
              <a:rPr lang="ja-JP" altLang="en-US" sz="4000" b="1">
                <a:latin typeface="Arial"/>
                <a:cs typeface="Arial"/>
              </a:rPr>
              <a:t>太福音</a:t>
            </a:r>
            <a:r>
              <a:rPr lang="en-US" altLang="ja-JP" sz="4000" b="1">
                <a:latin typeface="Arial"/>
                <a:cs typeface="Arial"/>
              </a:rPr>
              <a:t> </a:t>
            </a:r>
            <a:r>
              <a:rPr lang="en-US" sz="4000" b="1" smtClean="0">
                <a:latin typeface="Arial"/>
                <a:cs typeface="Arial"/>
              </a:rPr>
              <a:t>24–25</a:t>
            </a:r>
          </a:p>
          <a:p>
            <a:pPr>
              <a:defRPr/>
            </a:pPr>
            <a:r>
              <a:rPr lang="zh-TW" altLang="en-US" sz="4000" b="1">
                <a:latin typeface="Arial"/>
                <a:cs typeface="Arial"/>
              </a:rPr>
              <a:t>撒迦利亚</a:t>
            </a:r>
            <a:r>
              <a:rPr lang="en-US" altLang="zh-TW" sz="4000" b="1">
                <a:latin typeface="Arial"/>
                <a:cs typeface="Arial"/>
              </a:rPr>
              <a:t> </a:t>
            </a:r>
            <a:r>
              <a:rPr lang="en-US" sz="4000" b="1" smtClean="0">
                <a:latin typeface="Arial"/>
                <a:cs typeface="Arial"/>
              </a:rPr>
              <a:t>12–14</a:t>
            </a:r>
          </a:p>
        </p:txBody>
      </p:sp>
      <p:sp>
        <p:nvSpPr>
          <p:cNvPr id="7" name="Rectangle 6"/>
          <p:cNvSpPr>
            <a:spLocks noChangeArrowheads="1"/>
          </p:cNvSpPr>
          <p:nvPr/>
        </p:nvSpPr>
        <p:spPr bwMode="auto">
          <a:xfrm>
            <a:off x="449263" y="4876800"/>
            <a:ext cx="8243887" cy="1225550"/>
          </a:xfrm>
          <a:prstGeom prst="rect">
            <a:avLst/>
          </a:prstGeom>
          <a:noFill/>
          <a:ln w="9525">
            <a:noFill/>
            <a:miter lim="800000"/>
            <a:headEnd/>
            <a:tailE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TW" altLang="en-US" sz="6000" b="1" i="1" u="none" strike="noStrike" kern="0" cap="none" spc="0" normalizeH="0" baseline="0" noProof="0" dirty="0">
                <a:ln>
                  <a:noFill/>
                </a:ln>
                <a:solidFill>
                  <a:srgbClr val="FFFFFF"/>
                </a:solidFill>
                <a:effectLst>
                  <a:glow rad="228600">
                    <a:srgbClr val="000000"/>
                  </a:glow>
                </a:effectLst>
                <a:uLnTx/>
                <a:uFillTx/>
                <a:cs typeface="Arial" charset="0"/>
              </a:rPr>
              <a:t>末世论</a:t>
            </a:r>
            <a:endParaRPr kumimoji="0" lang="en-US" sz="2000" b="1" i="1" u="none" strike="noStrike" kern="0" cap="none" spc="0" normalizeH="0" baseline="0" noProof="0" dirty="0">
              <a:ln>
                <a:noFill/>
              </a:ln>
              <a:solidFill>
                <a:srgbClr val="FFFFFF"/>
              </a:solidFill>
              <a:effectLst>
                <a:glow rad="228600">
                  <a:srgbClr val="000000"/>
                </a:glow>
              </a:effectLst>
              <a:uLnTx/>
              <a:uFillTx/>
              <a:cs typeface="Arial" charset="0"/>
            </a:endParaRPr>
          </a:p>
        </p:txBody>
      </p:sp>
      <p:sp>
        <p:nvSpPr>
          <p:cNvPr id="8"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zh-CN" alt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神</a:t>
            </a:r>
            <a:r>
              <a:rPr kumimoji="0" lang="zh-CN" alt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学院</a:t>
            </a:r>
            <a:r>
              <a:rPr kumimoji="0" lang="en-US" altLang="zh-CN"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smtClean="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5" descr="rev 3 laodicea drough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738188"/>
            <a:ext cx="9144000" cy="612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2" name="Rectangle 5"/>
          <p:cNvSpPr>
            <a:spLocks noGrp="1" noChangeArrowheads="1"/>
          </p:cNvSpPr>
          <p:nvPr>
            <p:ph type="title" idx="4294967295"/>
          </p:nvPr>
        </p:nvSpPr>
        <p:spPr>
          <a:xfrm>
            <a:off x="34925" y="0"/>
            <a:ext cx="9109075" cy="609600"/>
          </a:xfrm>
        </p:spPr>
        <p:txBody>
          <a:bodyPr/>
          <a:lstStyle/>
          <a:p>
            <a:pPr eaLnBrk="1" hangingPunct="1"/>
            <a:r>
              <a:rPr lang="zh-CN" altLang="en-US" sz="3200" b="1" dirty="0" smtClean="0">
                <a:solidFill>
                  <a:srgbClr val="FFFFFF"/>
                </a:solidFill>
                <a:latin typeface="Arial" charset="0"/>
                <a:ea typeface="ＭＳ Ｐゴシック" charset="0"/>
                <a:cs typeface="Arial" charset="0"/>
              </a:rPr>
              <a:t>橄榄山的教导</a:t>
            </a:r>
            <a:r>
              <a:rPr lang="en-US" sz="3200" b="1" dirty="0" smtClean="0">
                <a:solidFill>
                  <a:srgbClr val="FFFFFF"/>
                </a:solidFill>
                <a:latin typeface="Arial" charset="0"/>
                <a:ea typeface="ＭＳ Ｐゴシック" charset="0"/>
                <a:cs typeface="Arial" charset="0"/>
              </a:rPr>
              <a:t>(</a:t>
            </a:r>
            <a:r>
              <a:rPr lang="zh-CN" altLang="en-US" sz="3200" b="1" dirty="0" smtClean="0">
                <a:solidFill>
                  <a:srgbClr val="FFFFFF"/>
                </a:solidFill>
                <a:latin typeface="Arial" charset="0"/>
                <a:ea typeface="ＭＳ Ｐゴシック" charset="0"/>
                <a:cs typeface="Arial" charset="0"/>
              </a:rPr>
              <a:t>太</a:t>
            </a:r>
            <a:r>
              <a:rPr lang="en-US" sz="3200" b="1" dirty="0" smtClean="0">
                <a:solidFill>
                  <a:srgbClr val="FFFFFF"/>
                </a:solidFill>
                <a:latin typeface="Arial" charset="0"/>
                <a:ea typeface="ＭＳ Ｐゴシック" charset="0"/>
                <a:cs typeface="Arial" charset="0"/>
              </a:rPr>
              <a:t>24</a:t>
            </a:r>
            <a:r>
              <a:rPr lang="en-US" sz="3200" b="1" dirty="0">
                <a:solidFill>
                  <a:srgbClr val="FFFFFF"/>
                </a:solidFill>
                <a:latin typeface="Arial" charset="0"/>
                <a:ea typeface="ＭＳ Ｐゴシック" charset="0"/>
                <a:cs typeface="Arial" charset="0"/>
              </a:rPr>
              <a:t>–25)</a:t>
            </a:r>
          </a:p>
        </p:txBody>
      </p:sp>
      <p:sp>
        <p:nvSpPr>
          <p:cNvPr id="301059" name="Text Box 3"/>
          <p:cNvSpPr txBox="1">
            <a:spLocks noChangeArrowheads="1"/>
          </p:cNvSpPr>
          <p:nvPr/>
        </p:nvSpPr>
        <p:spPr bwMode="auto">
          <a:xfrm>
            <a:off x="8532813" y="44450"/>
            <a:ext cx="52705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gn="l" eaLnBrk="1" hangingPunct="1">
              <a:defRPr/>
            </a:pPr>
            <a:r>
              <a:rPr lang="en-US" b="1" dirty="0">
                <a:solidFill>
                  <a:srgbClr val="FFFFFF"/>
                </a:solidFill>
                <a:latin typeface="Arial"/>
                <a:cs typeface="Arial"/>
              </a:rPr>
              <a:t>78</a:t>
            </a:r>
          </a:p>
        </p:txBody>
      </p:sp>
      <p:sp>
        <p:nvSpPr>
          <p:cNvPr id="301060" name="Text Box 4"/>
          <p:cNvSpPr txBox="1">
            <a:spLocks noChangeArrowheads="1"/>
          </p:cNvSpPr>
          <p:nvPr/>
        </p:nvSpPr>
        <p:spPr bwMode="auto">
          <a:xfrm>
            <a:off x="1925130" y="476672"/>
            <a:ext cx="5328592" cy="307777"/>
          </a:xfrm>
          <a:prstGeom prst="rect">
            <a:avLst/>
          </a:prstGeom>
          <a:noFill/>
          <a:ln>
            <a:noFill/>
          </a:ln>
          <a:effectLst/>
          <a:extLst/>
        </p:spPr>
        <p:txBody>
          <a:bodyPr>
            <a:spAutoFit/>
          </a:bodyPr>
          <a:lstStyle/>
          <a:p>
            <a:pPr eaLnBrk="1" hangingPunct="1">
              <a:spcBef>
                <a:spcPct val="50000"/>
              </a:spcBef>
              <a:defRPr/>
            </a:pPr>
            <a:r>
              <a:rPr lang="en-US" sz="1400" dirty="0">
                <a:solidFill>
                  <a:srgbClr val="FFFFFF"/>
                </a:solidFill>
                <a:effectLst>
                  <a:glow rad="241300">
                    <a:srgbClr val="000000">
                      <a:alpha val="75000"/>
                    </a:srgbClr>
                  </a:glow>
                </a:effectLst>
                <a:latin typeface="Arial"/>
                <a:cs typeface="Arial"/>
              </a:rPr>
              <a:t>Adapted from Mark L. Bailey, DTS class notes, 1986</a:t>
            </a:r>
          </a:p>
        </p:txBody>
      </p:sp>
      <p:sp>
        <p:nvSpPr>
          <p:cNvPr id="2" name="Rectangle 1"/>
          <p:cNvSpPr/>
          <p:nvPr/>
        </p:nvSpPr>
        <p:spPr bwMode="auto">
          <a:xfrm>
            <a:off x="395288" y="3933825"/>
            <a:ext cx="6624637" cy="1428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solidFill>
                <a:srgbClr val="000000"/>
              </a:solidFill>
            </a:endParaRPr>
          </a:p>
        </p:txBody>
      </p:sp>
      <p:sp>
        <p:nvSpPr>
          <p:cNvPr id="8" name="Oval 7"/>
          <p:cNvSpPr>
            <a:spLocks noChangeAspect="1"/>
          </p:cNvSpPr>
          <p:nvPr/>
        </p:nvSpPr>
        <p:spPr bwMode="auto">
          <a:xfrm>
            <a:off x="3419475" y="3716338"/>
            <a:ext cx="576263" cy="576262"/>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solidFill>
                <a:srgbClr val="000000"/>
              </a:solidFill>
            </a:endParaRPr>
          </a:p>
        </p:txBody>
      </p:sp>
      <p:sp>
        <p:nvSpPr>
          <p:cNvPr id="10" name="Oval 9"/>
          <p:cNvSpPr>
            <a:spLocks noChangeAspect="1"/>
          </p:cNvSpPr>
          <p:nvPr/>
        </p:nvSpPr>
        <p:spPr bwMode="auto">
          <a:xfrm>
            <a:off x="179388" y="3789363"/>
            <a:ext cx="431800"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solidFill>
                <a:srgbClr val="000000"/>
              </a:solidFill>
            </a:endParaRPr>
          </a:p>
        </p:txBody>
      </p:sp>
      <p:sp>
        <p:nvSpPr>
          <p:cNvPr id="11" name="Text Box 4"/>
          <p:cNvSpPr txBox="1">
            <a:spLocks noChangeArrowheads="1"/>
          </p:cNvSpPr>
          <p:nvPr/>
        </p:nvSpPr>
        <p:spPr bwMode="auto">
          <a:xfrm>
            <a:off x="467544" y="4149080"/>
            <a:ext cx="2952328" cy="646331"/>
          </a:xfrm>
          <a:prstGeom prst="rect">
            <a:avLst/>
          </a:prstGeom>
          <a:noFill/>
          <a:ln>
            <a:noFill/>
          </a:ln>
          <a:effectLst/>
          <a:extLst/>
        </p:spPr>
        <p:txBody>
          <a:bodyPr>
            <a:spAutoFit/>
          </a:bodyPr>
          <a:lstStyle/>
          <a:p>
            <a:pPr eaLnBrk="1" hangingPunct="1">
              <a:spcBef>
                <a:spcPct val="50000"/>
              </a:spcBef>
              <a:defRPr/>
            </a:pPr>
            <a:r>
              <a:rPr lang="zh-CN" altLang="en-US" sz="1800" b="1" dirty="0" smtClean="0">
                <a:solidFill>
                  <a:srgbClr val="FFFFFF"/>
                </a:solidFill>
                <a:effectLst>
                  <a:glow rad="241300">
                    <a:srgbClr val="000000">
                      <a:alpha val="75000"/>
                    </a:srgbClr>
                  </a:glow>
                </a:effectLst>
                <a:latin typeface="Arial"/>
                <a:cs typeface="Arial"/>
              </a:rPr>
              <a:t>末世的</a:t>
            </a:r>
            <a:r>
              <a:rPr lang="zh-CN" altLang="en-US" sz="1800" dirty="0">
                <a:solidFill>
                  <a:srgbClr val="FFFFFF"/>
                </a:solidFill>
                <a:effectLst>
                  <a:glow rad="241300">
                    <a:srgbClr val="000000">
                      <a:alpha val="75000"/>
                    </a:srgbClr>
                  </a:glow>
                </a:effectLst>
                <a:latin typeface="Arial" charset="0"/>
              </a:rPr>
              <a:t>征兆</a:t>
            </a:r>
            <a:r>
              <a:rPr lang="en-US" sz="1800" b="1" dirty="0">
                <a:solidFill>
                  <a:srgbClr val="FFFFFF"/>
                </a:solidFill>
                <a:effectLst>
                  <a:glow rad="241300">
                    <a:srgbClr val="000000">
                      <a:alpha val="75000"/>
                    </a:srgbClr>
                  </a:glow>
                </a:effectLst>
                <a:latin typeface="Arial"/>
                <a:cs typeface="Arial"/>
              </a:rPr>
              <a:t/>
            </a:r>
            <a:br>
              <a:rPr lang="en-US" sz="1800" b="1" dirty="0">
                <a:solidFill>
                  <a:srgbClr val="FFFFFF"/>
                </a:solidFill>
                <a:effectLst>
                  <a:glow rad="241300">
                    <a:srgbClr val="000000">
                      <a:alpha val="75000"/>
                    </a:srgbClr>
                  </a:glow>
                </a:effectLst>
                <a:latin typeface="Arial"/>
                <a:cs typeface="Arial"/>
              </a:rPr>
            </a:br>
            <a:r>
              <a:rPr lang="en-US" sz="1800" b="1" dirty="0">
                <a:solidFill>
                  <a:srgbClr val="FFFFFF"/>
                </a:solidFill>
                <a:effectLst>
                  <a:glow rad="241300">
                    <a:srgbClr val="000000">
                      <a:alpha val="75000"/>
                    </a:srgbClr>
                  </a:glow>
                </a:effectLst>
                <a:latin typeface="Arial"/>
                <a:cs typeface="Arial"/>
              </a:rPr>
              <a:t>(4-8)</a:t>
            </a:r>
          </a:p>
        </p:txBody>
      </p:sp>
      <p:sp>
        <p:nvSpPr>
          <p:cNvPr id="12" name="Text Box 4"/>
          <p:cNvSpPr txBox="1">
            <a:spLocks noChangeArrowheads="1"/>
          </p:cNvSpPr>
          <p:nvPr/>
        </p:nvSpPr>
        <p:spPr bwMode="auto">
          <a:xfrm>
            <a:off x="3923928" y="4149080"/>
            <a:ext cx="2736304" cy="646331"/>
          </a:xfrm>
          <a:prstGeom prst="rect">
            <a:avLst/>
          </a:prstGeom>
          <a:noFill/>
          <a:ln>
            <a:noFill/>
          </a:ln>
          <a:effectLst/>
          <a:extLst/>
        </p:spPr>
        <p:txBody>
          <a:bodyPr>
            <a:spAutoFit/>
          </a:bodyPr>
          <a:lstStyle/>
          <a:p>
            <a:pPr eaLnBrk="1" hangingPunct="1">
              <a:spcBef>
                <a:spcPct val="50000"/>
              </a:spcBef>
              <a:defRPr/>
            </a:pPr>
            <a:r>
              <a:rPr lang="zh-CN" altLang="en-US" sz="1800" b="1" dirty="0" smtClean="0">
                <a:solidFill>
                  <a:srgbClr val="FFFFFF"/>
                </a:solidFill>
                <a:effectLst>
                  <a:glow rad="241300">
                    <a:srgbClr val="000000">
                      <a:alpha val="75000"/>
                    </a:srgbClr>
                  </a:glow>
                </a:effectLst>
                <a:latin typeface="Arial"/>
                <a:cs typeface="Arial"/>
              </a:rPr>
              <a:t>大灾难</a:t>
            </a:r>
            <a:r>
              <a:rPr lang="en-US" sz="1800" b="1" dirty="0">
                <a:solidFill>
                  <a:srgbClr val="FFFFFF"/>
                </a:solidFill>
                <a:effectLst>
                  <a:glow rad="241300">
                    <a:srgbClr val="000000">
                      <a:alpha val="75000"/>
                    </a:srgbClr>
                  </a:glow>
                </a:effectLst>
                <a:latin typeface="Arial"/>
                <a:cs typeface="Arial"/>
              </a:rPr>
              <a:t/>
            </a:r>
            <a:br>
              <a:rPr lang="en-US" sz="1800" b="1" dirty="0">
                <a:solidFill>
                  <a:srgbClr val="FFFFFF"/>
                </a:solidFill>
                <a:effectLst>
                  <a:glow rad="241300">
                    <a:srgbClr val="000000">
                      <a:alpha val="75000"/>
                    </a:srgbClr>
                  </a:glow>
                </a:effectLst>
                <a:latin typeface="Arial"/>
                <a:cs typeface="Arial"/>
              </a:rPr>
            </a:br>
            <a:r>
              <a:rPr lang="en-US" sz="1800" b="1" dirty="0">
                <a:solidFill>
                  <a:srgbClr val="FFFFFF"/>
                </a:solidFill>
                <a:effectLst>
                  <a:glow rad="241300">
                    <a:srgbClr val="000000">
                      <a:alpha val="75000"/>
                    </a:srgbClr>
                  </a:glow>
                </a:effectLst>
                <a:latin typeface="Arial"/>
                <a:cs typeface="Arial"/>
              </a:rPr>
              <a:t>(9-14, 21-22)</a:t>
            </a:r>
          </a:p>
        </p:txBody>
      </p:sp>
      <p:sp>
        <p:nvSpPr>
          <p:cNvPr id="13" name="Text Box 4"/>
          <p:cNvSpPr txBox="1">
            <a:spLocks noChangeArrowheads="1"/>
          </p:cNvSpPr>
          <p:nvPr/>
        </p:nvSpPr>
        <p:spPr bwMode="auto">
          <a:xfrm>
            <a:off x="2627784" y="2636912"/>
            <a:ext cx="2016224" cy="646331"/>
          </a:xfrm>
          <a:prstGeom prst="rect">
            <a:avLst/>
          </a:prstGeom>
          <a:noFill/>
          <a:ln>
            <a:noFill/>
          </a:ln>
          <a:effectLst/>
          <a:extLst/>
        </p:spPr>
        <p:txBody>
          <a:bodyPr>
            <a:spAutoFit/>
          </a:bodyPr>
          <a:lstStyle/>
          <a:p>
            <a:pPr eaLnBrk="1" hangingPunct="1">
              <a:spcBef>
                <a:spcPct val="50000"/>
              </a:spcBef>
              <a:defRPr/>
            </a:pPr>
            <a:r>
              <a:rPr lang="zh-TW" altLang="en-US" sz="1800" dirty="0">
                <a:solidFill>
                  <a:srgbClr val="FFFFFF"/>
                </a:solidFill>
                <a:latin typeface="Arial" charset="0"/>
              </a:rPr>
              <a:t>憎恶的苍凉</a:t>
            </a:r>
            <a:r>
              <a:rPr lang="en-US" sz="1800" b="1" dirty="0">
                <a:solidFill>
                  <a:srgbClr val="FFFFFF"/>
                </a:solidFill>
                <a:effectLst>
                  <a:glow rad="241300">
                    <a:srgbClr val="000000">
                      <a:alpha val="75000"/>
                    </a:srgbClr>
                  </a:glow>
                </a:effectLst>
                <a:latin typeface="Arial"/>
                <a:cs typeface="Arial"/>
              </a:rPr>
              <a:t/>
            </a:r>
            <a:br>
              <a:rPr lang="en-US" sz="1800" b="1" dirty="0">
                <a:solidFill>
                  <a:srgbClr val="FFFFFF"/>
                </a:solidFill>
                <a:effectLst>
                  <a:glow rad="241300">
                    <a:srgbClr val="000000">
                      <a:alpha val="75000"/>
                    </a:srgbClr>
                  </a:glow>
                </a:effectLst>
                <a:latin typeface="Arial"/>
                <a:cs typeface="Arial"/>
              </a:rPr>
            </a:br>
            <a:r>
              <a:rPr lang="en-US" sz="1800" b="1" dirty="0">
                <a:solidFill>
                  <a:srgbClr val="FFFFFF"/>
                </a:solidFill>
                <a:effectLst>
                  <a:glow rad="241300">
                    <a:srgbClr val="000000">
                      <a:alpha val="75000"/>
                    </a:srgbClr>
                  </a:glow>
                </a:effectLst>
                <a:latin typeface="Arial"/>
                <a:cs typeface="Arial"/>
              </a:rPr>
              <a:t>(15-20)</a:t>
            </a:r>
          </a:p>
        </p:txBody>
      </p:sp>
      <p:sp>
        <p:nvSpPr>
          <p:cNvPr id="14" name="Text Box 4"/>
          <p:cNvSpPr txBox="1">
            <a:spLocks noChangeArrowheads="1"/>
          </p:cNvSpPr>
          <p:nvPr/>
        </p:nvSpPr>
        <p:spPr bwMode="auto">
          <a:xfrm>
            <a:off x="4572000" y="2636912"/>
            <a:ext cx="2016224" cy="646331"/>
          </a:xfrm>
          <a:prstGeom prst="rect">
            <a:avLst/>
          </a:prstGeom>
          <a:noFill/>
          <a:ln>
            <a:noFill/>
          </a:ln>
          <a:effectLst/>
          <a:extLst/>
        </p:spPr>
        <p:txBody>
          <a:bodyPr>
            <a:spAutoFit/>
          </a:bodyPr>
          <a:lstStyle/>
          <a:p>
            <a:pPr eaLnBrk="1" hangingPunct="1">
              <a:spcBef>
                <a:spcPct val="50000"/>
              </a:spcBef>
              <a:defRPr/>
            </a:pPr>
            <a:r>
              <a:rPr lang="zh-CN" altLang="en-US" sz="1800" b="1" dirty="0" smtClean="0">
                <a:solidFill>
                  <a:srgbClr val="FFFFFF"/>
                </a:solidFill>
                <a:effectLst>
                  <a:glow rad="241300">
                    <a:srgbClr val="000000">
                      <a:alpha val="75000"/>
                    </a:srgbClr>
                  </a:glow>
                </a:effectLst>
                <a:latin typeface="Arial"/>
                <a:cs typeface="Arial"/>
              </a:rPr>
              <a:t>假基督与先知</a:t>
            </a:r>
            <a:r>
              <a:rPr lang="en-US" sz="1800" b="1" dirty="0">
                <a:solidFill>
                  <a:srgbClr val="FFFFFF"/>
                </a:solidFill>
                <a:effectLst>
                  <a:glow rad="241300">
                    <a:srgbClr val="000000">
                      <a:alpha val="75000"/>
                    </a:srgbClr>
                  </a:glow>
                </a:effectLst>
                <a:latin typeface="Arial"/>
                <a:cs typeface="Arial"/>
              </a:rPr>
              <a:t/>
            </a:r>
            <a:br>
              <a:rPr lang="en-US" sz="1800" b="1" dirty="0">
                <a:solidFill>
                  <a:srgbClr val="FFFFFF"/>
                </a:solidFill>
                <a:effectLst>
                  <a:glow rad="241300">
                    <a:srgbClr val="000000">
                      <a:alpha val="75000"/>
                    </a:srgbClr>
                  </a:glow>
                </a:effectLst>
                <a:latin typeface="Arial"/>
                <a:cs typeface="Arial"/>
              </a:rPr>
            </a:br>
            <a:r>
              <a:rPr lang="en-US" sz="1800" b="1" dirty="0">
                <a:solidFill>
                  <a:srgbClr val="FFFFFF"/>
                </a:solidFill>
                <a:effectLst>
                  <a:glow rad="241300">
                    <a:srgbClr val="000000">
                      <a:alpha val="75000"/>
                    </a:srgbClr>
                  </a:glow>
                </a:effectLst>
                <a:latin typeface="Arial"/>
                <a:cs typeface="Arial"/>
              </a:rPr>
              <a:t>(23-26)</a:t>
            </a:r>
          </a:p>
        </p:txBody>
      </p:sp>
      <p:sp>
        <p:nvSpPr>
          <p:cNvPr id="15" name="Text Box 4"/>
          <p:cNvSpPr txBox="1">
            <a:spLocks noChangeArrowheads="1"/>
          </p:cNvSpPr>
          <p:nvPr/>
        </p:nvSpPr>
        <p:spPr bwMode="auto">
          <a:xfrm>
            <a:off x="5076056" y="799437"/>
            <a:ext cx="4140968" cy="369332"/>
          </a:xfrm>
          <a:prstGeom prst="rect">
            <a:avLst/>
          </a:prstGeom>
          <a:noFill/>
          <a:ln>
            <a:noFill/>
          </a:ln>
          <a:effectLst/>
          <a:extLst/>
        </p:spPr>
        <p:txBody>
          <a:bodyPr>
            <a:spAutoFit/>
          </a:bodyPr>
          <a:lstStyle/>
          <a:p>
            <a:pPr algn="l" eaLnBrk="1" hangingPunct="1">
              <a:spcBef>
                <a:spcPct val="50000"/>
              </a:spcBef>
              <a:defRPr/>
            </a:pPr>
            <a:r>
              <a:rPr lang="zh-CN" altLang="en-US" sz="1800" b="1" dirty="0" smtClean="0">
                <a:solidFill>
                  <a:srgbClr val="FFFFFF"/>
                </a:solidFill>
                <a:effectLst>
                  <a:glow rad="241300">
                    <a:srgbClr val="000000">
                      <a:alpha val="75000"/>
                    </a:srgbClr>
                  </a:glow>
                </a:effectLst>
                <a:latin typeface="Arial"/>
                <a:cs typeface="Arial"/>
              </a:rPr>
              <a:t>第二次的再来</a:t>
            </a:r>
            <a:r>
              <a:rPr lang="en-US" sz="1800" b="1" dirty="0" smtClean="0">
                <a:solidFill>
                  <a:srgbClr val="FFFFFF"/>
                </a:solidFill>
                <a:effectLst>
                  <a:glow rad="241300">
                    <a:srgbClr val="000000">
                      <a:alpha val="75000"/>
                    </a:srgbClr>
                  </a:glow>
                </a:effectLst>
                <a:latin typeface="Arial"/>
                <a:cs typeface="Arial"/>
              </a:rPr>
              <a:t>(</a:t>
            </a:r>
            <a:r>
              <a:rPr lang="en-US" sz="1800" b="1" dirty="0">
                <a:solidFill>
                  <a:srgbClr val="FFFFFF"/>
                </a:solidFill>
                <a:effectLst>
                  <a:glow rad="241300">
                    <a:srgbClr val="000000">
                      <a:alpha val="75000"/>
                    </a:srgbClr>
                  </a:glow>
                </a:effectLst>
                <a:latin typeface="Arial"/>
                <a:cs typeface="Arial"/>
              </a:rPr>
              <a:t>27-31):</a:t>
            </a:r>
          </a:p>
        </p:txBody>
      </p:sp>
      <p:sp>
        <p:nvSpPr>
          <p:cNvPr id="16" name="Text Box 4"/>
          <p:cNvSpPr txBox="1">
            <a:spLocks noChangeArrowheads="1"/>
          </p:cNvSpPr>
          <p:nvPr/>
        </p:nvSpPr>
        <p:spPr bwMode="auto">
          <a:xfrm>
            <a:off x="5076056" y="1096788"/>
            <a:ext cx="4140968" cy="369332"/>
          </a:xfrm>
          <a:prstGeom prst="rect">
            <a:avLst/>
          </a:prstGeom>
          <a:noFill/>
          <a:ln>
            <a:noFill/>
          </a:ln>
          <a:effectLst/>
          <a:extLst/>
        </p:spPr>
        <p:txBody>
          <a:bodyPr>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a:defRPr/>
            </a:pPr>
            <a:r>
              <a:rPr lang="zh-CN" altLang="en-US" sz="1800" dirty="0" smtClean="0">
                <a:solidFill>
                  <a:srgbClr val="FFFFFF"/>
                </a:solidFill>
                <a:effectLst>
                  <a:glow rad="241300">
                    <a:srgbClr val="000000">
                      <a:alpha val="75000"/>
                    </a:srgbClr>
                  </a:glow>
                </a:effectLst>
              </a:rPr>
              <a:t>天上的征兆</a:t>
            </a:r>
            <a:r>
              <a:rPr lang="en-US" sz="1800" dirty="0" smtClean="0">
                <a:solidFill>
                  <a:srgbClr val="FFFFFF"/>
                </a:solidFill>
                <a:effectLst>
                  <a:glow rad="241300">
                    <a:srgbClr val="000000">
                      <a:alpha val="75000"/>
                    </a:srgbClr>
                  </a:glow>
                </a:effectLst>
              </a:rPr>
              <a:t> (29-30)</a:t>
            </a:r>
          </a:p>
        </p:txBody>
      </p:sp>
      <p:sp>
        <p:nvSpPr>
          <p:cNvPr id="17" name="Text Box 4"/>
          <p:cNvSpPr txBox="1">
            <a:spLocks noChangeArrowheads="1"/>
          </p:cNvSpPr>
          <p:nvPr/>
        </p:nvSpPr>
        <p:spPr bwMode="auto">
          <a:xfrm>
            <a:off x="5076056" y="1394139"/>
            <a:ext cx="4140968" cy="369332"/>
          </a:xfrm>
          <a:prstGeom prst="rect">
            <a:avLst/>
          </a:prstGeom>
          <a:noFill/>
          <a:ln>
            <a:noFill/>
          </a:ln>
          <a:effectLst/>
          <a:extLst/>
        </p:spPr>
        <p:txBody>
          <a:bodyPr>
            <a:spAutoFit/>
          </a:bodyPr>
          <a:lstStyle/>
          <a:p>
            <a:pPr marL="182563" indent="-182563" algn="l" eaLnBrk="1" hangingPunct="1">
              <a:spcBef>
                <a:spcPct val="50000"/>
              </a:spcBef>
              <a:buFont typeface="Arial"/>
              <a:buChar char="•"/>
              <a:defRPr/>
            </a:pPr>
            <a:r>
              <a:rPr lang="zh-CN" altLang="en-US" sz="1800" b="1" dirty="0" smtClean="0">
                <a:solidFill>
                  <a:srgbClr val="FFFFFF"/>
                </a:solidFill>
                <a:effectLst>
                  <a:glow rad="241300">
                    <a:srgbClr val="000000">
                      <a:alpha val="75000"/>
                    </a:srgbClr>
                  </a:glow>
                </a:effectLst>
                <a:latin typeface="Arial"/>
                <a:cs typeface="Arial"/>
              </a:rPr>
              <a:t>人子的再来</a:t>
            </a:r>
            <a:r>
              <a:rPr lang="en-US" sz="1800" b="1" dirty="0" smtClean="0">
                <a:solidFill>
                  <a:srgbClr val="FFFFFF"/>
                </a:solidFill>
                <a:effectLst>
                  <a:glow rad="241300">
                    <a:srgbClr val="000000">
                      <a:alpha val="75000"/>
                    </a:srgbClr>
                  </a:glow>
                </a:effectLst>
                <a:latin typeface="Arial"/>
                <a:cs typeface="Arial"/>
              </a:rPr>
              <a:t> </a:t>
            </a:r>
            <a:r>
              <a:rPr lang="en-US" sz="1800" b="1" dirty="0">
                <a:solidFill>
                  <a:srgbClr val="FFFFFF"/>
                </a:solidFill>
                <a:effectLst>
                  <a:glow rad="241300">
                    <a:srgbClr val="000000">
                      <a:alpha val="75000"/>
                    </a:srgbClr>
                  </a:glow>
                </a:effectLst>
                <a:latin typeface="Arial"/>
                <a:cs typeface="Arial"/>
              </a:rPr>
              <a:t>(27, 30)</a:t>
            </a:r>
          </a:p>
        </p:txBody>
      </p:sp>
      <p:sp>
        <p:nvSpPr>
          <p:cNvPr id="18" name="Text Box 4"/>
          <p:cNvSpPr txBox="1">
            <a:spLocks noChangeArrowheads="1"/>
          </p:cNvSpPr>
          <p:nvPr/>
        </p:nvSpPr>
        <p:spPr bwMode="auto">
          <a:xfrm>
            <a:off x="5076056" y="1691490"/>
            <a:ext cx="4140968" cy="369332"/>
          </a:xfrm>
          <a:prstGeom prst="rect">
            <a:avLst/>
          </a:prstGeom>
          <a:noFill/>
          <a:ln>
            <a:noFill/>
          </a:ln>
          <a:effectLst/>
          <a:extLst/>
        </p:spPr>
        <p:txBody>
          <a:bodyPr>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a:defRPr/>
            </a:pPr>
            <a:r>
              <a:rPr lang="zh-CN" altLang="en-US" sz="1800" dirty="0" smtClean="0">
                <a:solidFill>
                  <a:srgbClr val="FFFFFF"/>
                </a:solidFill>
                <a:effectLst>
                  <a:glow rad="241300">
                    <a:srgbClr val="000000">
                      <a:alpha val="75000"/>
                    </a:srgbClr>
                  </a:glow>
                </a:effectLst>
              </a:rPr>
              <a:t>飞鸟的食物</a:t>
            </a:r>
            <a:r>
              <a:rPr lang="en-US" sz="1800" dirty="0" smtClean="0">
                <a:solidFill>
                  <a:srgbClr val="FFFFFF"/>
                </a:solidFill>
                <a:effectLst>
                  <a:glow rad="241300">
                    <a:srgbClr val="000000">
                      <a:alpha val="75000"/>
                    </a:srgbClr>
                  </a:glow>
                </a:effectLst>
              </a:rPr>
              <a:t>(28)</a:t>
            </a:r>
          </a:p>
        </p:txBody>
      </p:sp>
      <p:sp>
        <p:nvSpPr>
          <p:cNvPr id="19" name="Text Box 4"/>
          <p:cNvSpPr txBox="1">
            <a:spLocks noChangeArrowheads="1"/>
          </p:cNvSpPr>
          <p:nvPr/>
        </p:nvSpPr>
        <p:spPr bwMode="auto">
          <a:xfrm>
            <a:off x="5076056" y="1988840"/>
            <a:ext cx="4140968" cy="369332"/>
          </a:xfrm>
          <a:prstGeom prst="rect">
            <a:avLst/>
          </a:prstGeom>
          <a:noFill/>
          <a:ln>
            <a:noFill/>
          </a:ln>
          <a:effectLst/>
          <a:extLst/>
        </p:spPr>
        <p:txBody>
          <a:bodyPr>
            <a:spAutoFit/>
          </a:bodyPr>
          <a:lstStyle/>
          <a:p>
            <a:pPr marL="182563" indent="-182563" algn="l" eaLnBrk="1" hangingPunct="1">
              <a:spcBef>
                <a:spcPct val="50000"/>
              </a:spcBef>
              <a:buFont typeface="Arial"/>
              <a:buChar char="•"/>
              <a:defRPr/>
            </a:pPr>
            <a:r>
              <a:rPr lang="zh-CN" altLang="en-US" sz="1800" b="1" dirty="0" smtClean="0">
                <a:solidFill>
                  <a:srgbClr val="FFFFFF"/>
                </a:solidFill>
                <a:effectLst>
                  <a:glow rad="241300">
                    <a:srgbClr val="000000">
                      <a:alpha val="75000"/>
                    </a:srgbClr>
                  </a:glow>
                </a:effectLst>
                <a:latin typeface="Arial"/>
                <a:cs typeface="Arial"/>
              </a:rPr>
              <a:t>选民的拯救</a:t>
            </a:r>
            <a:r>
              <a:rPr lang="en-US" sz="1800" b="1" dirty="0" smtClean="0">
                <a:solidFill>
                  <a:srgbClr val="FFFFFF"/>
                </a:solidFill>
                <a:effectLst>
                  <a:glow rad="241300">
                    <a:srgbClr val="000000">
                      <a:alpha val="75000"/>
                    </a:srgbClr>
                  </a:glow>
                </a:effectLst>
                <a:latin typeface="Arial"/>
                <a:cs typeface="Arial"/>
              </a:rPr>
              <a:t> (</a:t>
            </a:r>
            <a:r>
              <a:rPr lang="en-US" sz="1800" b="1" dirty="0">
                <a:solidFill>
                  <a:srgbClr val="FFFFFF"/>
                </a:solidFill>
                <a:effectLst>
                  <a:glow rad="241300">
                    <a:srgbClr val="000000">
                      <a:alpha val="75000"/>
                    </a:srgbClr>
                  </a:glow>
                </a:effectLst>
                <a:latin typeface="Arial"/>
                <a:cs typeface="Arial"/>
              </a:rPr>
              <a:t>31)</a:t>
            </a:r>
          </a:p>
        </p:txBody>
      </p:sp>
      <p:sp>
        <p:nvSpPr>
          <p:cNvPr id="20" name="Text Box 4"/>
          <p:cNvSpPr txBox="1">
            <a:spLocks noChangeArrowheads="1"/>
          </p:cNvSpPr>
          <p:nvPr/>
        </p:nvSpPr>
        <p:spPr bwMode="auto">
          <a:xfrm>
            <a:off x="6012160" y="6114782"/>
            <a:ext cx="2016224" cy="369332"/>
          </a:xfrm>
          <a:prstGeom prst="rect">
            <a:avLst/>
          </a:prstGeom>
          <a:noFill/>
          <a:ln>
            <a:noFill/>
          </a:ln>
          <a:effectLst/>
          <a:extLst/>
        </p:spPr>
        <p:txBody>
          <a:bodyPr>
            <a:spAutoFit/>
          </a:bodyPr>
          <a:lstStyle/>
          <a:p>
            <a:pPr eaLnBrk="1" hangingPunct="1">
              <a:spcBef>
                <a:spcPct val="50000"/>
              </a:spcBef>
              <a:defRPr/>
            </a:pPr>
            <a:r>
              <a:rPr lang="en-US" sz="1800" b="1" dirty="0" smtClean="0">
                <a:solidFill>
                  <a:srgbClr val="FFFFFF"/>
                </a:solidFill>
                <a:effectLst>
                  <a:glow rad="241300">
                    <a:srgbClr val="000000">
                      <a:alpha val="75000"/>
                    </a:srgbClr>
                  </a:glow>
                </a:effectLst>
                <a:latin typeface="Arial"/>
                <a:cs typeface="Arial"/>
              </a:rPr>
              <a:t>(</a:t>
            </a:r>
            <a:r>
              <a:rPr lang="zh-CN" altLang="en-US" sz="1800" b="1" dirty="0" smtClean="0">
                <a:solidFill>
                  <a:srgbClr val="FFFFFF"/>
                </a:solidFill>
                <a:effectLst>
                  <a:glow rad="241300">
                    <a:srgbClr val="000000">
                      <a:alpha val="75000"/>
                    </a:srgbClr>
                  </a:glow>
                </a:effectLst>
                <a:latin typeface="Arial"/>
                <a:cs typeface="Arial"/>
              </a:rPr>
              <a:t>太</a:t>
            </a:r>
            <a:r>
              <a:rPr lang="en-US" sz="1800" b="1" dirty="0" smtClean="0">
                <a:solidFill>
                  <a:srgbClr val="FFFFFF"/>
                </a:solidFill>
                <a:effectLst>
                  <a:glow rad="241300">
                    <a:srgbClr val="000000">
                      <a:alpha val="75000"/>
                    </a:srgbClr>
                  </a:glow>
                </a:effectLst>
                <a:latin typeface="Arial"/>
                <a:cs typeface="Arial"/>
              </a:rPr>
              <a:t>. </a:t>
            </a:r>
            <a:r>
              <a:rPr lang="en-US" sz="1800" b="1" dirty="0">
                <a:solidFill>
                  <a:srgbClr val="FFFFFF"/>
                </a:solidFill>
                <a:effectLst>
                  <a:glow rad="241300">
                    <a:srgbClr val="000000">
                      <a:alpha val="75000"/>
                    </a:srgbClr>
                  </a:glow>
                </a:effectLst>
                <a:latin typeface="Arial"/>
                <a:cs typeface="Arial"/>
              </a:rPr>
              <a:t>25:31-46)</a:t>
            </a:r>
          </a:p>
        </p:txBody>
      </p:sp>
      <p:sp>
        <p:nvSpPr>
          <p:cNvPr id="21" name="Text Box 4"/>
          <p:cNvSpPr txBox="1">
            <a:spLocks noChangeArrowheads="1"/>
          </p:cNvSpPr>
          <p:nvPr/>
        </p:nvSpPr>
        <p:spPr bwMode="auto">
          <a:xfrm>
            <a:off x="6336196" y="5035242"/>
            <a:ext cx="1368152" cy="369332"/>
          </a:xfrm>
          <a:prstGeom prst="rect">
            <a:avLst/>
          </a:prstGeom>
          <a:noFill/>
          <a:ln>
            <a:noFill/>
          </a:ln>
          <a:effectLst/>
          <a:extLst/>
        </p:spPr>
        <p:txBody>
          <a:bodyPr>
            <a:spAutoFit/>
          </a:bodyPr>
          <a:lstStyle/>
          <a:p>
            <a:pPr eaLnBrk="1" hangingPunct="1">
              <a:spcBef>
                <a:spcPct val="50000"/>
              </a:spcBef>
              <a:defRPr/>
            </a:pPr>
            <a:r>
              <a:rPr lang="zh-CN" altLang="en-US" sz="18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a:cs typeface="Arial"/>
              </a:rPr>
              <a:t>列国的</a:t>
            </a:r>
            <a:r>
              <a:rPr lang="zh-CN" altLang="en-US" sz="18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charset="0"/>
              </a:rPr>
              <a:t>裁判</a:t>
            </a:r>
            <a:endParaRPr lang="en-US" sz="18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a:cs typeface="Arial"/>
            </a:endParaRPr>
          </a:p>
        </p:txBody>
      </p:sp>
      <p:sp>
        <p:nvSpPr>
          <p:cNvPr id="22" name="Text Box 4"/>
          <p:cNvSpPr txBox="1">
            <a:spLocks noChangeArrowheads="1"/>
          </p:cNvSpPr>
          <p:nvPr/>
        </p:nvSpPr>
        <p:spPr bwMode="auto">
          <a:xfrm>
            <a:off x="5220072" y="5589240"/>
            <a:ext cx="1152128" cy="369332"/>
          </a:xfrm>
          <a:prstGeom prst="rect">
            <a:avLst/>
          </a:prstGeom>
          <a:noFill/>
          <a:ln>
            <a:noFill/>
          </a:ln>
          <a:effectLst/>
          <a:extLst/>
        </p:spPr>
        <p:txBody>
          <a:bodyPr>
            <a:spAutoFit/>
          </a:bodyPr>
          <a:lstStyle/>
          <a:p>
            <a:pPr eaLnBrk="1" hangingPunct="1">
              <a:spcBef>
                <a:spcPct val="50000"/>
              </a:spcBef>
              <a:defRPr/>
            </a:pPr>
            <a:r>
              <a:rPr lang="zh-CN" altLang="en-US" sz="1800" b="1" dirty="0" smtClean="0">
                <a:solidFill>
                  <a:srgbClr val="FFFFFF"/>
                </a:solidFill>
                <a:effectLst>
                  <a:glow rad="241300">
                    <a:srgbClr val="000000">
                      <a:alpha val="75000"/>
                    </a:srgbClr>
                  </a:glow>
                </a:effectLst>
                <a:latin typeface="Arial"/>
                <a:cs typeface="Arial"/>
              </a:rPr>
              <a:t>绵羊</a:t>
            </a:r>
            <a:r>
              <a:rPr lang="en-US" altLang="zh-CN" sz="1800" b="1" dirty="0" smtClean="0">
                <a:solidFill>
                  <a:srgbClr val="FFFFFF"/>
                </a:solidFill>
                <a:effectLst>
                  <a:glow rad="241300">
                    <a:srgbClr val="000000">
                      <a:alpha val="75000"/>
                    </a:srgbClr>
                  </a:glow>
                </a:effectLst>
                <a:latin typeface="Arial"/>
                <a:cs typeface="Arial"/>
              </a:rPr>
              <a:t>s</a:t>
            </a:r>
            <a:endParaRPr lang="en-US" sz="1800" b="1" dirty="0">
              <a:solidFill>
                <a:srgbClr val="FFFFFF"/>
              </a:solidFill>
              <a:effectLst>
                <a:glow rad="241300">
                  <a:srgbClr val="000000">
                    <a:alpha val="75000"/>
                  </a:srgbClr>
                </a:glow>
              </a:effectLst>
              <a:latin typeface="Arial"/>
              <a:cs typeface="Arial"/>
            </a:endParaRPr>
          </a:p>
        </p:txBody>
      </p:sp>
      <p:sp>
        <p:nvSpPr>
          <p:cNvPr id="23" name="Text Box 4"/>
          <p:cNvSpPr txBox="1">
            <a:spLocks noChangeArrowheads="1"/>
          </p:cNvSpPr>
          <p:nvPr/>
        </p:nvSpPr>
        <p:spPr bwMode="auto">
          <a:xfrm>
            <a:off x="7740352" y="5589240"/>
            <a:ext cx="1152128" cy="369332"/>
          </a:xfrm>
          <a:prstGeom prst="rect">
            <a:avLst/>
          </a:prstGeom>
          <a:noFill/>
          <a:ln>
            <a:noFill/>
          </a:ln>
          <a:effectLst/>
          <a:extLst/>
        </p:spPr>
        <p:txBody>
          <a:bodyPr>
            <a:spAutoFit/>
          </a:bodyPr>
          <a:lstStyle/>
          <a:p>
            <a:pPr eaLnBrk="1" hangingPunct="1">
              <a:spcBef>
                <a:spcPct val="50000"/>
              </a:spcBef>
              <a:defRPr/>
            </a:pPr>
            <a:r>
              <a:rPr lang="zh-CN" altLang="en-US" sz="1800" b="1" dirty="0" smtClean="0">
                <a:solidFill>
                  <a:srgbClr val="FFFFFF"/>
                </a:solidFill>
                <a:effectLst>
                  <a:glow rad="241300">
                    <a:srgbClr val="000000">
                      <a:alpha val="75000"/>
                    </a:srgbClr>
                  </a:glow>
                </a:effectLst>
                <a:latin typeface="Arial"/>
                <a:cs typeface="Arial"/>
              </a:rPr>
              <a:t>山羊</a:t>
            </a:r>
            <a:endParaRPr lang="en-US" sz="1800" b="1" dirty="0">
              <a:solidFill>
                <a:srgbClr val="FFFFFF"/>
              </a:solidFill>
              <a:effectLst>
                <a:glow rad="241300">
                  <a:srgbClr val="000000">
                    <a:alpha val="75000"/>
                  </a:srgbClr>
                </a:glow>
              </a:effectLst>
              <a:latin typeface="Arial"/>
              <a:cs typeface="Arial"/>
            </a:endParaRPr>
          </a:p>
        </p:txBody>
      </p:sp>
      <p:sp>
        <p:nvSpPr>
          <p:cNvPr id="24" name="Rectangle 23"/>
          <p:cNvSpPr/>
          <p:nvPr/>
        </p:nvSpPr>
        <p:spPr bwMode="auto">
          <a:xfrm rot="18217562">
            <a:off x="5516563" y="4735513"/>
            <a:ext cx="1917700" cy="13970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solidFill>
                <a:srgbClr val="000000"/>
              </a:solidFill>
            </a:endParaRPr>
          </a:p>
        </p:txBody>
      </p:sp>
      <p:sp>
        <p:nvSpPr>
          <p:cNvPr id="25" name="Rectangle 24"/>
          <p:cNvSpPr/>
          <p:nvPr/>
        </p:nvSpPr>
        <p:spPr bwMode="auto">
          <a:xfrm rot="3382438" flipH="1">
            <a:off x="6507163" y="4700588"/>
            <a:ext cx="1916112" cy="13811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solidFill>
                <a:srgbClr val="000000"/>
              </a:solidFill>
            </a:endParaRPr>
          </a:p>
        </p:txBody>
      </p:sp>
      <p:sp>
        <p:nvSpPr>
          <p:cNvPr id="9" name="Oval 8"/>
          <p:cNvSpPr>
            <a:spLocks noChangeAspect="1"/>
          </p:cNvSpPr>
          <p:nvPr/>
        </p:nvSpPr>
        <p:spPr bwMode="auto">
          <a:xfrm>
            <a:off x="6767513" y="3789363"/>
            <a:ext cx="433387"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solidFill>
                <a:srgbClr val="000000"/>
              </a:solidFill>
            </a:endParaRPr>
          </a:p>
        </p:txBody>
      </p:sp>
      <p:sp>
        <p:nvSpPr>
          <p:cNvPr id="4" name="Striped Right Arrow 3"/>
          <p:cNvSpPr/>
          <p:nvPr/>
        </p:nvSpPr>
        <p:spPr bwMode="auto">
          <a:xfrm rot="5400000">
            <a:off x="6407944" y="2817019"/>
            <a:ext cx="1152525" cy="503237"/>
          </a:xfrm>
          <a:prstGeom prst="stripedRightArrow">
            <a:avLst>
              <a:gd name="adj1" fmla="val 47480"/>
              <a:gd name="adj2" fmla="val 10543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solidFill>
                <a:srgbClr val="000000"/>
              </a:solidFill>
            </a:endParaRPr>
          </a:p>
        </p:txBody>
      </p:sp>
      <p:cxnSp>
        <p:nvCxnSpPr>
          <p:cNvPr id="26" name="Straight Connector 25"/>
          <p:cNvCxnSpPr/>
          <p:nvPr/>
        </p:nvCxnSpPr>
        <p:spPr bwMode="auto">
          <a:xfrm>
            <a:off x="5148263" y="1125538"/>
            <a:ext cx="2663825" cy="0"/>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7" name="Text Box 4"/>
          <p:cNvSpPr txBox="1">
            <a:spLocks noChangeArrowheads="1"/>
          </p:cNvSpPr>
          <p:nvPr/>
        </p:nvSpPr>
        <p:spPr bwMode="auto">
          <a:xfrm>
            <a:off x="1331640" y="6444044"/>
            <a:ext cx="1296144" cy="369332"/>
          </a:xfrm>
          <a:prstGeom prst="rect">
            <a:avLst/>
          </a:prstGeom>
          <a:noFill/>
          <a:ln>
            <a:noFill/>
          </a:ln>
          <a:effectLst/>
          <a:extLst/>
        </p:spPr>
        <p:txBody>
          <a:bodyPr>
            <a:spAutoFit/>
          </a:bodyPr>
          <a:lstStyle/>
          <a:p>
            <a:pPr eaLnBrk="1" hangingPunct="1">
              <a:spcBef>
                <a:spcPct val="50000"/>
              </a:spcBef>
              <a:defRPr/>
            </a:pPr>
            <a:r>
              <a:rPr lang="en-US" sz="1800" b="1" dirty="0">
                <a:solidFill>
                  <a:srgbClr val="FFFF00"/>
                </a:solidFill>
                <a:effectLst>
                  <a:glow rad="241300">
                    <a:srgbClr val="000000">
                      <a:alpha val="75000"/>
                    </a:srgbClr>
                  </a:glow>
                </a:effectLst>
                <a:latin typeface="Arial"/>
                <a:cs typeface="Arial"/>
              </a:rPr>
              <a:t>6:1–8:5</a:t>
            </a:r>
          </a:p>
        </p:txBody>
      </p:sp>
      <p:sp>
        <p:nvSpPr>
          <p:cNvPr id="28" name="Text Box 4"/>
          <p:cNvSpPr txBox="1">
            <a:spLocks noChangeArrowheads="1"/>
          </p:cNvSpPr>
          <p:nvPr/>
        </p:nvSpPr>
        <p:spPr bwMode="auto">
          <a:xfrm>
            <a:off x="3131840" y="6167045"/>
            <a:ext cx="1008112" cy="646331"/>
          </a:xfrm>
          <a:prstGeom prst="rect">
            <a:avLst/>
          </a:prstGeom>
          <a:noFill/>
          <a:ln>
            <a:noFill/>
          </a:ln>
          <a:effectLst/>
          <a:extLst/>
        </p:spPr>
        <p:txBody>
          <a:bodyPr>
            <a:spAutoFit/>
          </a:bodyPr>
          <a:lstStyle/>
          <a:p>
            <a:pPr eaLnBrk="1" hangingPunct="1">
              <a:spcBef>
                <a:spcPct val="50000"/>
              </a:spcBef>
              <a:defRPr/>
            </a:pPr>
            <a:r>
              <a:rPr lang="en-US" sz="1800" b="1" dirty="0">
                <a:solidFill>
                  <a:srgbClr val="FFFF00"/>
                </a:solidFill>
                <a:effectLst>
                  <a:glow rad="241300">
                    <a:srgbClr val="000000">
                      <a:alpha val="75000"/>
                    </a:srgbClr>
                  </a:glow>
                </a:effectLst>
                <a:latin typeface="Arial"/>
                <a:cs typeface="Arial"/>
              </a:rPr>
              <a:t>12:7-12</a:t>
            </a:r>
            <a:br>
              <a:rPr lang="en-US" sz="1800" b="1" dirty="0">
                <a:solidFill>
                  <a:srgbClr val="FFFF00"/>
                </a:solidFill>
                <a:effectLst>
                  <a:glow rad="241300">
                    <a:srgbClr val="000000">
                      <a:alpha val="75000"/>
                    </a:srgbClr>
                  </a:glow>
                </a:effectLst>
                <a:latin typeface="Arial"/>
                <a:cs typeface="Arial"/>
              </a:rPr>
            </a:br>
            <a:r>
              <a:rPr lang="en-US" sz="1800" b="1" dirty="0">
                <a:solidFill>
                  <a:srgbClr val="FFFF00"/>
                </a:solidFill>
                <a:effectLst>
                  <a:glow rad="241300">
                    <a:srgbClr val="000000">
                      <a:alpha val="75000"/>
                    </a:srgbClr>
                  </a:glow>
                </a:effectLst>
                <a:latin typeface="Arial"/>
                <a:cs typeface="Arial"/>
              </a:rPr>
              <a:t>13:14</a:t>
            </a:r>
          </a:p>
        </p:txBody>
      </p:sp>
      <p:sp>
        <p:nvSpPr>
          <p:cNvPr id="29" name="Text Box 4"/>
          <p:cNvSpPr txBox="1">
            <a:spLocks noChangeArrowheads="1"/>
          </p:cNvSpPr>
          <p:nvPr/>
        </p:nvSpPr>
        <p:spPr bwMode="auto">
          <a:xfrm>
            <a:off x="0" y="5890046"/>
            <a:ext cx="1403648" cy="646331"/>
          </a:xfrm>
          <a:prstGeom prst="rect">
            <a:avLst/>
          </a:prstGeom>
          <a:noFill/>
          <a:ln>
            <a:noFill/>
          </a:ln>
          <a:effectLst/>
          <a:extLst/>
        </p:spPr>
        <p:txBody>
          <a:bodyPr>
            <a:spAutoFit/>
          </a:bodyPr>
          <a:lstStyle/>
          <a:p>
            <a:pPr eaLnBrk="1" hangingPunct="1">
              <a:spcBef>
                <a:spcPct val="50000"/>
              </a:spcBef>
              <a:defRPr/>
            </a:pPr>
            <a:r>
              <a:rPr lang="zh-CN" altLang="en-US" sz="1800" dirty="0" smtClean="0">
                <a:solidFill>
                  <a:srgbClr val="FFFF00"/>
                </a:solidFill>
                <a:latin typeface="Arial" charset="0"/>
              </a:rPr>
              <a:t>与</a:t>
            </a:r>
            <a:r>
              <a:rPr lang="zh-TW" altLang="en-US" sz="1800" dirty="0" smtClean="0">
                <a:solidFill>
                  <a:srgbClr val="FFFF00"/>
                </a:solidFill>
                <a:latin typeface="Arial" charset="0"/>
              </a:rPr>
              <a:t>启示录相关性</a:t>
            </a:r>
            <a:r>
              <a:rPr lang="zh-TW" altLang="en-US" sz="1800" dirty="0">
                <a:solidFill>
                  <a:srgbClr val="FFFF00"/>
                </a:solidFill>
                <a:latin typeface="Arial" charset="0"/>
              </a:rPr>
              <a:t>的</a:t>
            </a:r>
            <a:r>
              <a:rPr lang="zh-CN" altLang="en-US" sz="1800" dirty="0" smtClean="0">
                <a:solidFill>
                  <a:srgbClr val="FFFF00"/>
                </a:solidFill>
                <a:latin typeface="Arial" charset="0"/>
              </a:rPr>
              <a:t>经文</a:t>
            </a:r>
            <a:endParaRPr lang="en-US" sz="1800" b="1" dirty="0">
              <a:solidFill>
                <a:srgbClr val="FFFF00"/>
              </a:solidFill>
              <a:effectLst>
                <a:glow rad="241300">
                  <a:srgbClr val="000000">
                    <a:alpha val="75000"/>
                  </a:srgbClr>
                </a:glow>
              </a:effectLst>
              <a:latin typeface="Arial"/>
              <a:cs typeface="Arial"/>
            </a:endParaRPr>
          </a:p>
        </p:txBody>
      </p:sp>
      <p:sp>
        <p:nvSpPr>
          <p:cNvPr id="30" name="Text Box 4"/>
          <p:cNvSpPr txBox="1">
            <a:spLocks noChangeArrowheads="1"/>
          </p:cNvSpPr>
          <p:nvPr/>
        </p:nvSpPr>
        <p:spPr bwMode="auto">
          <a:xfrm>
            <a:off x="4499992" y="6167045"/>
            <a:ext cx="1224136" cy="646331"/>
          </a:xfrm>
          <a:prstGeom prst="rect">
            <a:avLst/>
          </a:prstGeom>
          <a:noFill/>
          <a:ln>
            <a:noFill/>
          </a:ln>
          <a:effectLst/>
          <a:extLst/>
        </p:spPr>
        <p:txBody>
          <a:bodyPr>
            <a:spAutoFit/>
          </a:bodyPr>
          <a:lstStyle/>
          <a:p>
            <a:pPr eaLnBrk="1" hangingPunct="1">
              <a:spcBef>
                <a:spcPct val="50000"/>
              </a:spcBef>
              <a:defRPr/>
            </a:pPr>
            <a:r>
              <a:rPr lang="en-US" sz="1800" b="1" dirty="0">
                <a:solidFill>
                  <a:srgbClr val="FFFF00"/>
                </a:solidFill>
                <a:effectLst>
                  <a:glow rad="241300">
                    <a:srgbClr val="000000">
                      <a:alpha val="75000"/>
                    </a:srgbClr>
                  </a:glow>
                </a:effectLst>
                <a:latin typeface="Arial"/>
                <a:cs typeface="Arial"/>
              </a:rPr>
              <a:t>12:8-17</a:t>
            </a:r>
            <a:br>
              <a:rPr lang="en-US" sz="1800" b="1" dirty="0">
                <a:solidFill>
                  <a:srgbClr val="FFFF00"/>
                </a:solidFill>
                <a:effectLst>
                  <a:glow rad="241300">
                    <a:srgbClr val="000000">
                      <a:alpha val="75000"/>
                    </a:srgbClr>
                  </a:glow>
                </a:effectLst>
                <a:latin typeface="Arial"/>
                <a:cs typeface="Arial"/>
              </a:rPr>
            </a:br>
            <a:r>
              <a:rPr lang="en-US" sz="1800" b="1" dirty="0">
                <a:solidFill>
                  <a:srgbClr val="FFFF00"/>
                </a:solidFill>
                <a:effectLst>
                  <a:glow rad="241300">
                    <a:srgbClr val="000000">
                      <a:alpha val="75000"/>
                    </a:srgbClr>
                  </a:glow>
                </a:effectLst>
                <a:latin typeface="Arial"/>
                <a:cs typeface="Arial"/>
              </a:rPr>
              <a:t>8:1–19:10</a:t>
            </a:r>
          </a:p>
        </p:txBody>
      </p:sp>
      <p:sp>
        <p:nvSpPr>
          <p:cNvPr id="31" name="Text Box 4"/>
          <p:cNvSpPr txBox="1">
            <a:spLocks noChangeArrowheads="1"/>
          </p:cNvSpPr>
          <p:nvPr/>
        </p:nvSpPr>
        <p:spPr bwMode="auto">
          <a:xfrm>
            <a:off x="6408204" y="6444044"/>
            <a:ext cx="1224136" cy="369332"/>
          </a:xfrm>
          <a:prstGeom prst="rect">
            <a:avLst/>
          </a:prstGeom>
          <a:noFill/>
          <a:ln>
            <a:noFill/>
          </a:ln>
          <a:effectLst/>
          <a:extLst/>
        </p:spPr>
        <p:txBody>
          <a:bodyPr>
            <a:spAutoFit/>
          </a:bodyPr>
          <a:lstStyle/>
          <a:p>
            <a:pPr eaLnBrk="1" hangingPunct="1">
              <a:spcBef>
                <a:spcPct val="50000"/>
              </a:spcBef>
              <a:defRPr/>
            </a:pPr>
            <a:r>
              <a:rPr lang="en-US" sz="1800" b="1" dirty="0">
                <a:solidFill>
                  <a:srgbClr val="FFFF00"/>
                </a:solidFill>
                <a:effectLst>
                  <a:glow rad="241300">
                    <a:srgbClr val="000000">
                      <a:alpha val="75000"/>
                    </a:srgbClr>
                  </a:glow>
                </a:effectLst>
                <a:latin typeface="Arial"/>
                <a:cs typeface="Arial"/>
              </a:rPr>
              <a:t>19:11-21</a:t>
            </a:r>
          </a:p>
        </p:txBody>
      </p:sp>
    </p:spTree>
    <p:extLst>
      <p:ext uri="{BB962C8B-B14F-4D97-AF65-F5344CB8AC3E}">
        <p14:creationId xmlns:p14="http://schemas.microsoft.com/office/powerpoint/2010/main" val="4915705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nodeType="afterGroup">
                            <p:stCondLst>
                              <p:cond delay="0"/>
                            </p:stCondLst>
                            <p:childTnLst>
                              <p:par>
                                <p:cTn id="32" presetID="1"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childTnLst>
                                </p:cTn>
                              </p:par>
                            </p:childTnLst>
                          </p:cTn>
                        </p:par>
                        <p:par>
                          <p:cTn id="34" fill="hold" nodeType="afterGroup">
                            <p:stCondLst>
                              <p:cond delay="0"/>
                            </p:stCondLst>
                            <p:childTnLst>
                              <p:par>
                                <p:cTn id="35" presetID="1" presetClass="entr" presetSubtype="0"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4"/>
                                        </p:tgtEl>
                                        <p:attrNameLst>
                                          <p:attrName>style.visibility</p:attrName>
                                        </p:attrNameLst>
                                      </p:cBhvr>
                                      <p:to>
                                        <p:strVal val="visible"/>
                                      </p:to>
                                    </p:set>
                                  </p:childTnLst>
                                </p:cTn>
                              </p:par>
                            </p:childTnLst>
                          </p:cTn>
                        </p:par>
                        <p:par>
                          <p:cTn id="67" fill="hold" nodeType="afterGroup">
                            <p:stCondLst>
                              <p:cond delay="0"/>
                            </p:stCondLst>
                            <p:childTnLst>
                              <p:par>
                                <p:cTn id="68" presetID="1" presetClass="entr" presetSubtype="0"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25"/>
                                        </p:tgtEl>
                                        <p:attrNameLst>
                                          <p:attrName>style.visibility</p:attrName>
                                        </p:attrNameLst>
                                      </p:cBhvr>
                                      <p:to>
                                        <p:strVal val="visible"/>
                                      </p:to>
                                    </p:set>
                                  </p:childTnLst>
                                </p:cTn>
                              </p:par>
                            </p:childTnLst>
                          </p:cTn>
                        </p:par>
                        <p:par>
                          <p:cTn id="74" fill="hold" nodeType="afterGroup">
                            <p:stCondLst>
                              <p:cond delay="0"/>
                            </p:stCondLst>
                            <p:childTnLst>
                              <p:par>
                                <p:cTn id="75" presetID="1" presetClass="entr" presetSubtype="0"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0"/>
                                          </p:stCondLst>
                                        </p:cTn>
                                        <p:tgtEl>
                                          <p:spTgt spid="29"/>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27"/>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nodeType="clickEffect">
                                  <p:stCondLst>
                                    <p:cond delay="0"/>
                                  </p:stCondLst>
                                  <p:childTnLst>
                                    <p:set>
                                      <p:cBhvr>
                                        <p:cTn id="88" dur="1" fill="hold">
                                          <p:stCondLst>
                                            <p:cond delay="0"/>
                                          </p:stCondLst>
                                        </p:cTn>
                                        <p:tgtEl>
                                          <p:spTgt spid="28"/>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nodeType="clickEffect">
                                  <p:stCondLst>
                                    <p:cond delay="0"/>
                                  </p:stCondLst>
                                  <p:childTnLst>
                                    <p:set>
                                      <p:cBhvr>
                                        <p:cTn id="92" dur="1" fill="hold">
                                          <p:stCondLst>
                                            <p:cond delay="0"/>
                                          </p:stCondLst>
                                        </p:cTn>
                                        <p:tgtEl>
                                          <p:spTgt spid="30"/>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nodeType="clickEffect">
                                  <p:stCondLst>
                                    <p:cond delay="0"/>
                                  </p:stCondLst>
                                  <p:childTnLst>
                                    <p:set>
                                      <p:cBhvr>
                                        <p:cTn id="9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animBg="1"/>
      <p:bldP spid="24" grpId="0" animBg="1"/>
      <p:bldP spid="25" grpId="0" animBg="1"/>
      <p:bldP spid="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effectLst>
            <a:outerShdw blurRad="63500" dist="35921" dir="2700000" algn="ctr" rotWithShape="0">
              <a:srgbClr val="000013">
                <a:alpha val="99962"/>
              </a:srgbClr>
            </a:outerShdw>
          </a:effectLst>
        </p:spPr>
        <p:txBody>
          <a:bodyPr/>
          <a:lstStyle/>
          <a:p>
            <a:pPr eaLnBrk="1" hangingPunct="1"/>
            <a:r>
              <a:rPr lang="zh-TW" altLang="en-US" sz="5400">
                <a:solidFill>
                  <a:schemeClr val="tx1"/>
                </a:solidFill>
                <a:latin typeface="宋体" charset="0"/>
                <a:ea typeface="宋体" charset="0"/>
                <a:cs typeface="宋体" charset="0"/>
              </a:rPr>
              <a:t>审</a:t>
            </a:r>
            <a:r>
              <a:rPr lang="zh-TW" altLang="en-US" sz="5400">
                <a:latin typeface="宋体" charset="0"/>
                <a:ea typeface="宋体" charset="0"/>
                <a:cs typeface="宋体" charset="0"/>
              </a:rPr>
              <a:t>判的内容</a:t>
            </a:r>
            <a:endParaRPr lang="en-US" sz="5400">
              <a:latin typeface="宋体" charset="0"/>
              <a:ea typeface="宋体" charset="0"/>
              <a:cs typeface="宋体" charset="0"/>
            </a:endParaRPr>
          </a:p>
        </p:txBody>
      </p:sp>
      <p:graphicFrame>
        <p:nvGraphicFramePr>
          <p:cNvPr id="564227" name="Group 3"/>
          <p:cNvGraphicFramePr>
            <a:graphicFrameLocks noGrp="1"/>
          </p:cNvGraphicFramePr>
          <p:nvPr>
            <p:ph type="tbl" idx="4294967295"/>
          </p:nvPr>
        </p:nvGraphicFramePr>
        <p:xfrm>
          <a:off x="0" y="838200"/>
          <a:ext cx="9144000" cy="5711288"/>
        </p:xfrm>
        <a:graphic>
          <a:graphicData uri="http://schemas.openxmlformats.org/drawingml/2006/table">
            <a:tbl>
              <a:tblPr/>
              <a:tblGrid>
                <a:gridCol w="390525"/>
                <a:gridCol w="2962275"/>
                <a:gridCol w="3124200"/>
                <a:gridCol w="2667000"/>
              </a:tblGrid>
              <a:tr h="64287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1"/>
                        </a:solidFill>
                        <a:effectLst/>
                        <a:latin typeface="Times New Roman" charset="0"/>
                        <a:ea typeface="Osaka" charset="0"/>
                        <a:cs typeface="Osaka" charset="0"/>
                      </a:endParaRP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3600" b="1" i="0" u="none" strike="noStrike" cap="none" normalizeH="0" baseline="0">
                          <a:ln>
                            <a:noFill/>
                          </a:ln>
                          <a:solidFill>
                            <a:schemeClr val="tx1"/>
                          </a:solidFill>
                          <a:effectLst/>
                          <a:latin typeface="宋体" charset="0"/>
                          <a:ea typeface="宋体" charset="0"/>
                        </a:rPr>
                        <a:t>印记</a:t>
                      </a:r>
                      <a:endParaRPr kumimoji="0" lang="en-US" sz="3600" b="1" i="0" u="none" strike="noStrike" cap="none" normalizeH="0" baseline="0">
                        <a:ln>
                          <a:noFill/>
                        </a:ln>
                        <a:solidFill>
                          <a:schemeClr val="tx1"/>
                        </a:solidFill>
                        <a:effectLst/>
                        <a:latin typeface="宋体" charset="0"/>
                        <a:ea typeface="宋体"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3600" b="1" i="0" u="none" strike="noStrike" cap="none" normalizeH="0" baseline="0">
                          <a:ln>
                            <a:noFill/>
                          </a:ln>
                          <a:solidFill>
                            <a:schemeClr val="tx1"/>
                          </a:solidFill>
                          <a:effectLst/>
                          <a:latin typeface="宋体" charset="0"/>
                          <a:ea typeface="宋体" charset="0"/>
                        </a:rPr>
                        <a:t>号角</a:t>
                      </a:r>
                      <a:endParaRPr kumimoji="0" lang="en-US" sz="3600" b="1" i="0" u="none" strike="noStrike" cap="none" normalizeH="0" baseline="0">
                        <a:ln>
                          <a:noFill/>
                        </a:ln>
                        <a:solidFill>
                          <a:schemeClr val="tx1"/>
                        </a:solidFill>
                        <a:effectLst/>
                        <a:latin typeface="宋体" charset="0"/>
                        <a:ea typeface="宋体"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3600" b="1" i="0" u="none" strike="noStrike" cap="none" normalizeH="0" baseline="0">
                          <a:ln>
                            <a:noFill/>
                          </a:ln>
                          <a:solidFill>
                            <a:schemeClr val="tx1"/>
                          </a:solidFill>
                          <a:effectLst/>
                          <a:latin typeface="宋体" charset="0"/>
                          <a:ea typeface="宋体" charset="0"/>
                        </a:rPr>
                        <a:t>碗</a:t>
                      </a:r>
                      <a:endParaRPr kumimoji="0" lang="en-US" sz="3600" b="1" i="0" u="none" strike="noStrike" cap="none" normalizeH="0" baseline="0">
                        <a:ln>
                          <a:noFill/>
                        </a:ln>
                        <a:solidFill>
                          <a:schemeClr val="tx1"/>
                        </a:solidFill>
                        <a:effectLst/>
                        <a:latin typeface="Times New Roman" charset="0"/>
                        <a:ea typeface="宋体" charset="0"/>
                      </a:endParaRP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810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charset="0"/>
                          <a:ea typeface="Osaka" charset="0"/>
                          <a:cs typeface="Osaka" charset="0"/>
                        </a:rPr>
                        <a:t>1</a:t>
                      </a: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rgbClr val="FF0000"/>
                          </a:solidFill>
                          <a:effectLst/>
                          <a:latin typeface="宋体" charset="0"/>
                          <a:ea typeface="宋体" charset="0"/>
                        </a:rPr>
                        <a:t>   白色 ：征服者 </a:t>
                      </a:r>
                      <a:endParaRPr kumimoji="0" lang="en-US" sz="2400" b="1" i="0" u="none" strike="noStrike" cap="none" normalizeH="0" baseline="0">
                        <a:ln>
                          <a:noFill/>
                        </a:ln>
                        <a:solidFill>
                          <a:srgbClr val="FF0000"/>
                        </a:solidFill>
                        <a:effectLst/>
                        <a:latin typeface="宋体" charset="0"/>
                        <a:ea typeface="宋体"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66"/>
                          </a:solidFill>
                          <a:effectLst/>
                          <a:latin typeface="Trebuchet MS" charset="0"/>
                          <a:ea typeface="PMingLiU" charset="0"/>
                        </a:rPr>
                        <a:t>雹与火 </a:t>
                      </a:r>
                      <a:r>
                        <a:rPr kumimoji="0" lang="en-US" altLang="zh-CN" sz="2000" b="1" i="0" u="none" strike="noStrike" cap="none" normalizeH="0" baseline="0">
                          <a:ln>
                            <a:noFill/>
                          </a:ln>
                          <a:solidFill>
                            <a:srgbClr val="FFFF66"/>
                          </a:solidFill>
                          <a:effectLst/>
                          <a:latin typeface="Trebuchet MS" charset="0"/>
                          <a:ea typeface="Osaka" charset="0"/>
                          <a:cs typeface="Osaka" charset="0"/>
                        </a:rPr>
                        <a:t>: 1/3 </a:t>
                      </a:r>
                      <a:r>
                        <a:rPr kumimoji="0" lang="zh-CN" altLang="en-US" sz="2000" b="1" i="0" u="none" strike="noStrike" cap="none" normalizeH="0" baseline="0">
                          <a:ln>
                            <a:noFill/>
                          </a:ln>
                          <a:solidFill>
                            <a:srgbClr val="FFFF66"/>
                          </a:solidFill>
                          <a:effectLst/>
                          <a:latin typeface="Trebuchet MS" charset="0"/>
                          <a:ea typeface="PMingLiU" charset="0"/>
                        </a:rPr>
                        <a:t>的树和青草 </a:t>
                      </a: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800" b="1" i="0" u="none" strike="noStrike" cap="none" normalizeH="0" baseline="0">
                          <a:ln>
                            <a:noFill/>
                          </a:ln>
                          <a:solidFill>
                            <a:schemeClr val="tx1"/>
                          </a:solidFill>
                          <a:effectLst/>
                          <a:latin typeface="宋体" charset="0"/>
                          <a:ea typeface="宋体" charset="0"/>
                        </a:rPr>
                        <a:t>疮 </a:t>
                      </a:r>
                      <a:endParaRPr kumimoji="0" lang="en-US" sz="2800" b="1" i="0" u="none" strike="noStrike" cap="none" normalizeH="0" baseline="0">
                        <a:ln>
                          <a:noFill/>
                        </a:ln>
                        <a:solidFill>
                          <a:schemeClr val="tx1"/>
                        </a:solidFill>
                        <a:effectLst/>
                        <a:latin typeface="宋体" charset="0"/>
                        <a:ea typeface="宋体" charset="0"/>
                      </a:endParaRP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r>
              <a:tr h="53969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charset="0"/>
                          <a:ea typeface="Osaka" charset="0"/>
                          <a:cs typeface="Osaka" charset="0"/>
                        </a:rPr>
                        <a:t>2</a:t>
                      </a: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宋体" charset="0"/>
                          <a:ea typeface="宋体" charset="0"/>
                        </a:rPr>
                        <a:t>红色：战争</a:t>
                      </a:r>
                      <a:endParaRPr kumimoji="0" lang="en-US" sz="2400" b="1" i="0" u="none" strike="noStrike" cap="none" normalizeH="0" baseline="0">
                        <a:ln>
                          <a:noFill/>
                        </a:ln>
                        <a:solidFill>
                          <a:schemeClr val="tx1"/>
                        </a:solidFill>
                        <a:effectLst/>
                        <a:latin typeface="宋体" charset="0"/>
                        <a:ea typeface="宋体"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FFCCFF"/>
                          </a:solidFill>
                          <a:effectLst/>
                          <a:latin typeface="Times New Roman" charset="0"/>
                          <a:ea typeface="Osaka" charset="0"/>
                          <a:cs typeface="Osaka" charset="0"/>
                        </a:rPr>
                        <a:t>火 </a:t>
                      </a:r>
                      <a:r>
                        <a:rPr kumimoji="0" lang="en-US" sz="2000" b="1" i="0" u="none" strike="noStrike" cap="none" normalizeH="0" baseline="0">
                          <a:ln>
                            <a:noFill/>
                          </a:ln>
                          <a:solidFill>
                            <a:srgbClr val="FFCCFF"/>
                          </a:solidFill>
                          <a:effectLst/>
                          <a:latin typeface="Times New Roman" charset="0"/>
                          <a:ea typeface="Osaka" charset="0"/>
                          <a:cs typeface="Osaka" charset="0"/>
                        </a:rPr>
                        <a:t>: </a:t>
                      </a:r>
                      <a:r>
                        <a:rPr kumimoji="0" lang="en-US" altLang="zh-TW" sz="2000" b="1" i="0" u="none" strike="noStrike" cap="none" normalizeH="0" baseline="0">
                          <a:ln>
                            <a:noFill/>
                          </a:ln>
                          <a:solidFill>
                            <a:srgbClr val="FFCCFF"/>
                          </a:solidFill>
                          <a:effectLst/>
                          <a:latin typeface="Times New Roman" charset="0"/>
                          <a:ea typeface="Osaka" charset="0"/>
                          <a:cs typeface="Osaka" charset="0"/>
                        </a:rPr>
                        <a:t>1 / 3</a:t>
                      </a:r>
                      <a:r>
                        <a:rPr kumimoji="0" lang="zh-TW" altLang="en-US" sz="2000" b="1" i="0" u="none" strike="noStrike" cap="none" normalizeH="0" baseline="0">
                          <a:ln>
                            <a:noFill/>
                          </a:ln>
                          <a:solidFill>
                            <a:srgbClr val="FFCCFF"/>
                          </a:solidFill>
                          <a:effectLst/>
                          <a:latin typeface="Times New Roman" charset="0"/>
                          <a:ea typeface="Osaka" charset="0"/>
                          <a:cs typeface="Osaka" charset="0"/>
                        </a:rPr>
                        <a:t>的海洋生物 </a:t>
                      </a:r>
                      <a:endParaRPr kumimoji="0" lang="en-US" sz="2000" b="1" i="0" u="none" strike="noStrike" cap="none" normalizeH="0" baseline="0">
                        <a:ln>
                          <a:noFill/>
                        </a:ln>
                        <a:solidFill>
                          <a:srgbClr val="FFCCFF"/>
                        </a:solidFill>
                        <a:effectLst/>
                        <a:latin typeface="Times New Roman" charset="0"/>
                        <a:ea typeface="Osaka" charset="0"/>
                        <a:cs typeface="Osaka"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NSimSun" charset="0"/>
                          <a:ea typeface="NSimSun" charset="0"/>
                        </a:rPr>
                        <a:t>海变成血</a:t>
                      </a:r>
                      <a:r>
                        <a:rPr kumimoji="0" lang="zh-TW" altLang="en-US" sz="2000" b="0" i="0" u="none" strike="noStrike" cap="none" normalizeH="0" baseline="0">
                          <a:ln>
                            <a:noFill/>
                          </a:ln>
                          <a:solidFill>
                            <a:schemeClr val="tx1"/>
                          </a:solidFill>
                          <a:effectLst/>
                          <a:latin typeface="Trebuchet MS" charset="0"/>
                          <a:ea typeface="NSimSun" charset="0"/>
                        </a:rPr>
                        <a:t> </a:t>
                      </a:r>
                      <a:endParaRPr kumimoji="0" lang="en-US" sz="2000" b="1" i="0" u="none" strike="noStrike" cap="none" normalizeH="0" baseline="0">
                        <a:ln>
                          <a:noFill/>
                        </a:ln>
                        <a:solidFill>
                          <a:srgbClr val="FFCCFF"/>
                        </a:solidFill>
                        <a:effectLst/>
                        <a:latin typeface="Times New Roma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r>
              <a:tr h="70319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charset="0"/>
                          <a:ea typeface="Osaka" charset="0"/>
                          <a:cs typeface="Osaka" charset="0"/>
                        </a:rPr>
                        <a:t>3</a:t>
                      </a: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NSimSun" charset="0"/>
                          <a:ea typeface="NSimSun" charset="0"/>
                        </a:rPr>
                        <a:t>黑色：饥荒 </a:t>
                      </a:r>
                      <a:endParaRPr kumimoji="0" lang="en-US" sz="2400" b="1" i="0" u="none" strike="noStrike" cap="none" normalizeH="0" baseline="0">
                        <a:ln>
                          <a:noFill/>
                        </a:ln>
                        <a:solidFill>
                          <a:schemeClr val="tx1"/>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000013"/>
                          </a:solidFill>
                          <a:effectLst/>
                          <a:latin typeface="NSimSun" charset="0"/>
                          <a:ea typeface="NSimSun" charset="0"/>
                        </a:rPr>
                        <a:t>星：</a:t>
                      </a:r>
                      <a:r>
                        <a:rPr kumimoji="0" lang="en-US" altLang="zh-TW" sz="2000" b="1" i="0" u="none" strike="noStrike" cap="none" normalizeH="0" baseline="0">
                          <a:ln>
                            <a:noFill/>
                          </a:ln>
                          <a:solidFill>
                            <a:srgbClr val="000013"/>
                          </a:solidFill>
                          <a:effectLst/>
                          <a:latin typeface="NSimSun" charset="0"/>
                          <a:ea typeface="Osaka" charset="0"/>
                          <a:cs typeface="Osaka" charset="0"/>
                        </a:rPr>
                        <a:t>1/3 </a:t>
                      </a:r>
                      <a:r>
                        <a:rPr kumimoji="0" lang="zh-TW" altLang="en-US" sz="2000" b="1" i="0" u="none" strike="noStrike" cap="none" normalizeH="0" baseline="0">
                          <a:ln>
                            <a:noFill/>
                          </a:ln>
                          <a:solidFill>
                            <a:srgbClr val="000013"/>
                          </a:solidFill>
                          <a:effectLst/>
                          <a:latin typeface="NSimSun" charset="0"/>
                          <a:ea typeface="NSimSun" charset="0"/>
                        </a:rPr>
                        <a:t>的泉源</a:t>
                      </a:r>
                    </a:p>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000013"/>
                          </a:solidFill>
                          <a:effectLst/>
                          <a:latin typeface="NSimSun" charset="0"/>
                          <a:ea typeface="NSimSun" charset="0"/>
                        </a:rPr>
                        <a:t> </a:t>
                      </a:r>
                      <a:endParaRPr kumimoji="0" lang="en-US" sz="2000" b="1" i="0" u="none" strike="noStrike" cap="none" normalizeH="0" baseline="0">
                        <a:ln>
                          <a:noFill/>
                        </a:ln>
                        <a:solidFill>
                          <a:srgbClr val="000013"/>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rgbClr val="000013"/>
                          </a:solidFill>
                          <a:effectLst/>
                          <a:latin typeface="宋体" charset="0"/>
                          <a:ea typeface="宋体" charset="0"/>
                        </a:rPr>
                        <a:t>泉源變血</a:t>
                      </a: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r>
              <a:tr h="703192">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charset="0"/>
                          <a:ea typeface="Osaka" charset="0"/>
                          <a:cs typeface="Osaka" charset="0"/>
                        </a:rPr>
                        <a:t>4</a:t>
                      </a: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dirty="0">
                          <a:ln>
                            <a:noFill/>
                          </a:ln>
                          <a:solidFill>
                            <a:schemeClr val="tx1"/>
                          </a:solidFill>
                          <a:effectLst/>
                          <a:latin typeface="NSimSun" charset="0"/>
                          <a:ea typeface="NSimSun" charset="0"/>
                        </a:rPr>
                        <a:t>苍白</a:t>
                      </a:r>
                      <a:r>
                        <a:rPr kumimoji="0" lang="zh-TW" altLang="en-US" sz="2000" b="0" i="0" u="none" strike="noStrike" cap="none" normalizeH="0" baseline="0" dirty="0">
                          <a:ln>
                            <a:noFill/>
                          </a:ln>
                          <a:solidFill>
                            <a:schemeClr val="tx1"/>
                          </a:solidFill>
                          <a:effectLst/>
                          <a:latin typeface="Trebuchet MS" charset="0"/>
                          <a:ea typeface="NSimSun" charset="0"/>
                        </a:rPr>
                        <a:t> </a:t>
                      </a:r>
                      <a:r>
                        <a:rPr kumimoji="0" lang="en-US" altLang="ja-JP" sz="2000" b="1" i="0" u="none" strike="noStrike" cap="none" normalizeH="0" baseline="0" dirty="0">
                          <a:ln>
                            <a:noFill/>
                          </a:ln>
                          <a:solidFill>
                            <a:schemeClr val="tx1"/>
                          </a:solidFill>
                          <a:effectLst/>
                          <a:latin typeface="Times New Roman" charset="0"/>
                          <a:ea typeface="Osaka" charset="0"/>
                          <a:cs typeface="Osaka" charset="0"/>
                        </a:rPr>
                        <a:t>: </a:t>
                      </a:r>
                      <a:r>
                        <a:rPr kumimoji="0" lang="zh-TW" altLang="en-US" sz="2400" b="1" i="0" u="none" strike="noStrike" cap="none" normalizeH="0" baseline="0" dirty="0">
                          <a:ln>
                            <a:noFill/>
                          </a:ln>
                          <a:solidFill>
                            <a:schemeClr val="tx1"/>
                          </a:solidFill>
                          <a:effectLst/>
                          <a:latin typeface="NSimSun" charset="0"/>
                          <a:ea typeface="NSimSun" charset="0"/>
                        </a:rPr>
                        <a:t>死亡 </a:t>
                      </a:r>
                      <a:endParaRPr kumimoji="0" lang="en-US" sz="2400" b="1" i="0" u="none" strike="noStrike" cap="none" normalizeH="0" baseline="0" dirty="0">
                        <a:ln>
                          <a:noFill/>
                        </a:ln>
                        <a:solidFill>
                          <a:schemeClr val="tx1"/>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DFFEE"/>
                          </a:solidFill>
                          <a:effectLst/>
                          <a:latin typeface="NSimSun" charset="0"/>
                          <a:ea typeface="NSimSun" charset="0"/>
                        </a:rPr>
                        <a:t>黑暗：</a:t>
                      </a:r>
                      <a:r>
                        <a:rPr kumimoji="0" lang="en-US" altLang="zh-CN" sz="2000" b="1" i="0" u="none" strike="noStrike" cap="none" normalizeH="0" baseline="0">
                          <a:ln>
                            <a:noFill/>
                          </a:ln>
                          <a:solidFill>
                            <a:srgbClr val="FDFFEE"/>
                          </a:solidFill>
                          <a:effectLst/>
                          <a:latin typeface="NSimSun" charset="0"/>
                          <a:ea typeface="Osaka" charset="0"/>
                          <a:cs typeface="Osaka" charset="0"/>
                        </a:rPr>
                        <a:t>1 / 3</a:t>
                      </a:r>
                      <a:r>
                        <a:rPr kumimoji="0" lang="zh-CN" altLang="en-US" sz="2000" b="1" i="0" u="none" strike="noStrike" cap="none" normalizeH="0" baseline="0">
                          <a:ln>
                            <a:noFill/>
                          </a:ln>
                          <a:solidFill>
                            <a:srgbClr val="FDFFEE"/>
                          </a:solidFill>
                          <a:effectLst/>
                          <a:latin typeface="NSimSun" charset="0"/>
                          <a:ea typeface="NSimSun" charset="0"/>
                        </a:rPr>
                        <a:t>太阳，月亮，星星 </a:t>
                      </a:r>
                      <a:endParaRPr kumimoji="0" lang="en-US" sz="2000" b="1" i="0" u="none" strike="noStrike" cap="none" normalizeH="0" baseline="0">
                        <a:ln>
                          <a:noFill/>
                        </a:ln>
                        <a:solidFill>
                          <a:srgbClr val="FDFFEE"/>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rgbClr val="FDFFEE"/>
                          </a:solidFill>
                          <a:effectLst/>
                          <a:latin typeface="NSimSun" charset="0"/>
                          <a:ea typeface="NSimSun" charset="0"/>
                        </a:rPr>
                        <a:t>太阳灼伤人 </a:t>
                      </a:r>
                      <a:endParaRPr kumimoji="0" lang="en-US" sz="2000" b="1" i="0" u="none" strike="noStrike" cap="none" normalizeH="0" baseline="0">
                        <a:ln>
                          <a:noFill/>
                        </a:ln>
                        <a:solidFill>
                          <a:srgbClr val="FDFFEE"/>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r>
              <a:tr h="459317">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Times New Roman" charset="0"/>
                        <a:ea typeface="Osaka" charset="0"/>
                        <a:cs typeface="Osaka" charset="0"/>
                      </a:endParaRP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charset="0"/>
                        <a:ea typeface="Osaka" charset="0"/>
                        <a:cs typeface="Osaka"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NSimSun" charset="0"/>
                          <a:ea typeface="NSimSun" charset="0"/>
                        </a:rPr>
                        <a:t>（号</a:t>
                      </a:r>
                      <a:r>
                        <a:rPr kumimoji="0" lang="zh-TW" altLang="en-US" sz="2000" b="1" i="0" u="none" strike="noStrike" cap="none" normalizeH="0" baseline="0">
                          <a:ln>
                            <a:noFill/>
                          </a:ln>
                          <a:solidFill>
                            <a:schemeClr val="tx1"/>
                          </a:solidFill>
                          <a:effectLst/>
                          <a:latin typeface="宋体" charset="0"/>
                          <a:ea typeface="宋体" charset="0"/>
                        </a:rPr>
                        <a:t>角</a:t>
                      </a:r>
                      <a:r>
                        <a:rPr kumimoji="0" lang="en-US" altLang="zh-CN" sz="2000" b="1" i="0" u="none" strike="noStrike" cap="none" normalizeH="0" baseline="0">
                          <a:ln>
                            <a:noFill/>
                          </a:ln>
                          <a:solidFill>
                            <a:schemeClr val="tx1"/>
                          </a:solidFill>
                          <a:effectLst/>
                          <a:latin typeface="NSimSun" charset="0"/>
                          <a:ea typeface="Osaka" charset="0"/>
                          <a:cs typeface="Osaka" charset="0"/>
                        </a:rPr>
                        <a:t>5-7</a:t>
                      </a:r>
                      <a:r>
                        <a:rPr kumimoji="0" lang="zh-CN" altLang="en-US" sz="2000" b="1" i="0" u="none" strike="noStrike" cap="none" normalizeH="0" baseline="0">
                          <a:ln>
                            <a:noFill/>
                          </a:ln>
                          <a:solidFill>
                            <a:schemeClr val="tx1"/>
                          </a:solidFill>
                          <a:effectLst/>
                          <a:latin typeface="NSimSun" charset="0"/>
                          <a:ea typeface="NSimSun" charset="0"/>
                          <a:cs typeface="NSimSun" charset="0"/>
                        </a:rPr>
                        <a:t>的困境</a:t>
                      </a:r>
                      <a:r>
                        <a:rPr kumimoji="0" lang="en-US" altLang="zh-CN" sz="2000" b="1" i="0" u="none" strike="noStrike" cap="none" normalizeH="0" baseline="0">
                          <a:ln>
                            <a:noFill/>
                          </a:ln>
                          <a:solidFill>
                            <a:schemeClr val="tx1"/>
                          </a:solidFill>
                          <a:effectLst/>
                          <a:latin typeface="NSimSun" charset="0"/>
                          <a:ea typeface="Osaka" charset="0"/>
                          <a:cs typeface="Osaka" charset="0"/>
                        </a:rPr>
                        <a:t>)</a:t>
                      </a:r>
                      <a:r>
                        <a:rPr kumimoji="0" lang="zh-CN" altLang="en-US" sz="2000" b="1" i="0" u="none" strike="noStrike" cap="none" normalizeH="0" baseline="0">
                          <a:ln>
                            <a:noFill/>
                          </a:ln>
                          <a:solidFill>
                            <a:schemeClr val="tx1"/>
                          </a:solidFill>
                          <a:effectLst/>
                          <a:latin typeface="NSimSun" charset="0"/>
                          <a:ea typeface="NSimSun" charset="0"/>
                          <a:cs typeface="NSimSun" charset="0"/>
                        </a:rPr>
                        <a:t> </a:t>
                      </a:r>
                      <a:endParaRPr kumimoji="0" lang="en-US" sz="2000" b="1" i="0" u="none" strike="noStrike" cap="none" normalizeH="0" baseline="0">
                        <a:ln>
                          <a:noFill/>
                        </a:ln>
                        <a:solidFill>
                          <a:schemeClr val="tx1"/>
                        </a:solidFill>
                        <a:effectLst/>
                        <a:latin typeface="NSimSun" charset="0"/>
                        <a:ea typeface="NSimSun" charset="0"/>
                        <a:cs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charset="0"/>
                        <a:ea typeface="Osaka" charset="0"/>
                        <a:cs typeface="Osaka" charset="0"/>
                      </a:endParaRP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969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charset="0"/>
                          <a:ea typeface="Osaka" charset="0"/>
                          <a:cs typeface="Osaka" charset="0"/>
                        </a:rPr>
                        <a:t>5</a:t>
                      </a: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400" b="1" i="0" u="none" strike="noStrike" cap="none" normalizeH="0" baseline="0">
                          <a:ln>
                            <a:noFill/>
                          </a:ln>
                          <a:solidFill>
                            <a:schemeClr val="tx1"/>
                          </a:solidFill>
                          <a:effectLst/>
                          <a:latin typeface="NSimSun" charset="0"/>
                          <a:ea typeface="NSimSun" charset="0"/>
                        </a:rPr>
                        <a:t>对殉道者再保证</a:t>
                      </a:r>
                      <a:endParaRPr kumimoji="0" lang="en-US" sz="2400" b="1" i="0" u="none" strike="noStrike" cap="none" normalizeH="0" baseline="0">
                        <a:ln>
                          <a:noFill/>
                        </a:ln>
                        <a:solidFill>
                          <a:schemeClr val="tx1"/>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chemeClr val="tx1"/>
                          </a:solidFill>
                          <a:effectLst/>
                          <a:latin typeface="NSimSun" charset="0"/>
                          <a:ea typeface="NSimSun" charset="0"/>
                        </a:rPr>
                        <a:t>灾难 ＃</a:t>
                      </a:r>
                      <a:r>
                        <a:rPr kumimoji="0" lang="en-US" altLang="zh-TW" sz="2000" b="1" i="0" u="none" strike="noStrike" cap="none" normalizeH="0" baseline="0">
                          <a:ln>
                            <a:noFill/>
                          </a:ln>
                          <a:solidFill>
                            <a:schemeClr val="tx1"/>
                          </a:solidFill>
                          <a:effectLst/>
                          <a:latin typeface="NSimSun" charset="0"/>
                          <a:ea typeface="Osaka" charset="0"/>
                          <a:cs typeface="Osaka" charset="0"/>
                        </a:rPr>
                        <a:t>1</a:t>
                      </a:r>
                      <a:r>
                        <a:rPr kumimoji="0" lang="zh-TW" altLang="en-US" sz="2000" b="1" i="0" u="none" strike="noStrike" cap="none" normalizeH="0" baseline="0">
                          <a:ln>
                            <a:noFill/>
                          </a:ln>
                          <a:solidFill>
                            <a:schemeClr val="tx1"/>
                          </a:solidFill>
                          <a:effectLst/>
                          <a:latin typeface="NSimSun" charset="0"/>
                          <a:ea typeface="NSimSun" charset="0"/>
                        </a:rPr>
                        <a:t>：蝗虫 </a:t>
                      </a:r>
                      <a:endParaRPr kumimoji="0" lang="en-US" sz="2000" b="1" i="0" u="none" strike="noStrike" cap="none" normalizeH="0" baseline="0">
                        <a:ln>
                          <a:noFill/>
                        </a:ln>
                        <a:solidFill>
                          <a:schemeClr val="tx1"/>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NSimSun" charset="0"/>
                          <a:ea typeface="NSimSun" charset="0"/>
                        </a:rPr>
                        <a:t>兽的王国黑暗</a:t>
                      </a:r>
                      <a:endParaRPr kumimoji="0" lang="en-US" sz="2000" b="1" i="0" u="none" strike="noStrike" cap="none" normalizeH="0" baseline="0">
                        <a:ln>
                          <a:noFill/>
                        </a:ln>
                        <a:solidFill>
                          <a:schemeClr val="tx1"/>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r>
              <a:tr h="568267">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charset="0"/>
                          <a:ea typeface="Osaka" charset="0"/>
                          <a:cs typeface="Osaka" charset="0"/>
                        </a:rPr>
                        <a:t>6</a:t>
                      </a: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400" b="1" i="0" u="none" strike="noStrike" cap="none" normalizeH="0" baseline="0">
                          <a:ln>
                            <a:noFill/>
                          </a:ln>
                          <a:solidFill>
                            <a:schemeClr val="tx1"/>
                          </a:solidFill>
                          <a:effectLst/>
                          <a:latin typeface="宋体" charset="0"/>
                          <a:ea typeface="宋体" charset="0"/>
                        </a:rPr>
                        <a:t>愤怒：地震 </a:t>
                      </a:r>
                      <a:r>
                        <a:rPr kumimoji="0" lang="en-US" sz="2000" b="1" i="0" u="none" strike="noStrike" cap="none" normalizeH="0" baseline="0">
                          <a:ln>
                            <a:noFill/>
                          </a:ln>
                          <a:solidFill>
                            <a:schemeClr val="tx1"/>
                          </a:solidFill>
                          <a:effectLst/>
                          <a:latin typeface="Times New Roman" charset="0"/>
                          <a:ea typeface="宋体" charset="0"/>
                        </a:rPr>
                        <a:t>, </a:t>
                      </a:r>
                      <a:r>
                        <a:rPr kumimoji="0" lang="zh-TW" altLang="en-US" sz="2400" b="1" i="0" u="none" strike="noStrike" cap="none" normalizeH="0" baseline="0">
                          <a:ln>
                            <a:noFill/>
                          </a:ln>
                          <a:solidFill>
                            <a:schemeClr val="tx1"/>
                          </a:solidFill>
                          <a:effectLst/>
                          <a:latin typeface="宋体" charset="0"/>
                          <a:ea typeface="宋体" charset="0"/>
                        </a:rPr>
                        <a:t>奇迹 </a:t>
                      </a:r>
                      <a:endParaRPr kumimoji="0" lang="en-US" sz="2400" b="1" i="0" u="none" strike="noStrike" cap="none" normalizeH="0" baseline="0">
                        <a:ln>
                          <a:noFill/>
                        </a:ln>
                        <a:solidFill>
                          <a:schemeClr val="tx1"/>
                        </a:solidFill>
                        <a:effectLst/>
                        <a:latin typeface="宋体" charset="0"/>
                        <a:ea typeface="宋体"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13"/>
                          </a:solidFill>
                          <a:effectLst/>
                          <a:latin typeface="Times New Roman" charset="0"/>
                          <a:ea typeface="Osaka" charset="0"/>
                          <a:cs typeface="Osaka" charset="0"/>
                        </a:rPr>
                        <a:t>祸</a:t>
                      </a:r>
                      <a:r>
                        <a:rPr kumimoji="0" lang="zh-CN" altLang="en-US" sz="2000" b="1" i="0" u="none" strike="noStrike" cap="none" normalizeH="0" baseline="0">
                          <a:ln>
                            <a:noFill/>
                          </a:ln>
                          <a:solidFill>
                            <a:srgbClr val="000013"/>
                          </a:solidFill>
                          <a:effectLst/>
                          <a:latin typeface="NSimSun" charset="0"/>
                          <a:ea typeface="NSimSun" charset="0"/>
                        </a:rPr>
                        <a:t>＃</a:t>
                      </a:r>
                      <a:r>
                        <a:rPr kumimoji="0" lang="en-US" altLang="zh-CN" sz="2000" b="1" i="0" u="none" strike="noStrike" cap="none" normalizeH="0" baseline="0">
                          <a:ln>
                            <a:noFill/>
                          </a:ln>
                          <a:solidFill>
                            <a:srgbClr val="000013"/>
                          </a:solidFill>
                          <a:effectLst/>
                          <a:latin typeface="NSimSun" charset="0"/>
                          <a:ea typeface="Osaka" charset="0"/>
                          <a:cs typeface="Osaka" charset="0"/>
                        </a:rPr>
                        <a:t>2</a:t>
                      </a:r>
                      <a:r>
                        <a:rPr kumimoji="0" lang="zh-CN" altLang="en-US" sz="2000" b="1" i="0" u="none" strike="noStrike" cap="none" normalizeH="0" baseline="0">
                          <a:ln>
                            <a:noFill/>
                          </a:ln>
                          <a:solidFill>
                            <a:srgbClr val="000013"/>
                          </a:solidFill>
                          <a:effectLst/>
                          <a:latin typeface="NSimSun" charset="0"/>
                          <a:ea typeface="NSimSun" charset="0"/>
                          <a:cs typeface="NSimSun" charset="0"/>
                        </a:rPr>
                        <a:t>：幼发拉底河准备</a:t>
                      </a:r>
                      <a:r>
                        <a:rPr kumimoji="0" lang="zh-CN" altLang="en-US" sz="2000" b="1" i="0" u="none" strike="noStrike" cap="none" normalizeH="0" baseline="0">
                          <a:ln>
                            <a:noFill/>
                          </a:ln>
                          <a:solidFill>
                            <a:srgbClr val="000013"/>
                          </a:solidFill>
                          <a:effectLst/>
                          <a:latin typeface="Times New Roman" charset="0"/>
                          <a:ea typeface="Osaka" charset="0"/>
                          <a:cs typeface="Osaka" charset="0"/>
                        </a:rPr>
                        <a:t> </a:t>
                      </a:r>
                      <a:endParaRPr kumimoji="0" lang="en-US" sz="2000" b="1" i="0" u="none" strike="noStrike" cap="none" normalizeH="0" baseline="0">
                        <a:ln>
                          <a:noFill/>
                        </a:ln>
                        <a:solidFill>
                          <a:srgbClr val="000013"/>
                        </a:solidFill>
                        <a:effectLst/>
                        <a:latin typeface="Times New Roman" charset="0"/>
                        <a:ea typeface="Osaka" charset="0"/>
                        <a:cs typeface="Osaka"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13"/>
                          </a:solidFill>
                          <a:effectLst/>
                          <a:latin typeface="NSimSun" charset="0"/>
                          <a:ea typeface="NSimSun" charset="0"/>
                        </a:rPr>
                        <a:t>幼发拉底河枯竭 </a:t>
                      </a:r>
                      <a:endParaRPr kumimoji="0" lang="en-US" sz="2000" b="1" i="0" u="none" strike="noStrike" cap="none" normalizeH="0" baseline="0">
                        <a:ln>
                          <a:noFill/>
                        </a:ln>
                        <a:solidFill>
                          <a:srgbClr val="000013"/>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r>
              <a:tr h="461916">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Times New Roman" charset="0"/>
                        <a:ea typeface="Osaka" charset="0"/>
                        <a:cs typeface="Osaka" charset="0"/>
                      </a:endParaRP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Times New Roman" charset="0"/>
                          <a:ea typeface="Osaka" charset="0"/>
                          <a:cs typeface="Osaka" charset="0"/>
                        </a:rPr>
                        <a:t>(144,000 </a:t>
                      </a:r>
                      <a:r>
                        <a:rPr kumimoji="0" lang="zh-TW" altLang="en-US" sz="2400" b="1" i="0" u="none" strike="noStrike" cap="none" normalizeH="0" baseline="0">
                          <a:ln>
                            <a:noFill/>
                          </a:ln>
                          <a:solidFill>
                            <a:schemeClr val="tx1"/>
                          </a:solidFill>
                          <a:effectLst/>
                          <a:latin typeface="宋体" charset="0"/>
                          <a:ea typeface="宋体" charset="0"/>
                        </a:rPr>
                        <a:t>受印</a:t>
                      </a:r>
                      <a:r>
                        <a:rPr kumimoji="0" lang="zh-TW" altLang="en-US" sz="2000" b="0" i="0" u="none" strike="noStrike" cap="none" normalizeH="0" baseline="0">
                          <a:ln>
                            <a:noFill/>
                          </a:ln>
                          <a:solidFill>
                            <a:schemeClr val="tx1"/>
                          </a:solidFill>
                          <a:effectLst/>
                          <a:latin typeface="Trebuchet MS" charset="0"/>
                          <a:ea typeface="Osaka" charset="0"/>
                          <a:cs typeface="Osaka" charset="0"/>
                        </a:rPr>
                        <a:t> </a:t>
                      </a:r>
                      <a:r>
                        <a:rPr kumimoji="0" lang="en-US" altLang="ja-JP" sz="2000" b="1" i="0" u="none" strike="noStrike" cap="none" normalizeH="0" baseline="0">
                          <a:ln>
                            <a:noFill/>
                          </a:ln>
                          <a:solidFill>
                            <a:schemeClr val="tx1"/>
                          </a:solidFill>
                          <a:effectLst/>
                          <a:latin typeface="Times New Roman" charset="0"/>
                          <a:ea typeface="Osaka" charset="0"/>
                          <a:cs typeface="Osaka" charset="0"/>
                        </a:rPr>
                        <a:t>)</a:t>
                      </a:r>
                      <a:endParaRPr kumimoji="0" lang="en-US" sz="2000" b="1" i="0" u="none" strike="noStrike" cap="none" normalizeH="0" baseline="0">
                        <a:ln>
                          <a:noFill/>
                        </a:ln>
                        <a:solidFill>
                          <a:schemeClr val="tx1"/>
                        </a:solidFill>
                        <a:effectLst/>
                        <a:latin typeface="Times New Roman" charset="0"/>
                        <a:ea typeface="Osaka" charset="0"/>
                        <a:cs typeface="Osaka"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Times New Roman" charset="0"/>
                          <a:ea typeface="Osaka" charset="0"/>
                          <a:cs typeface="Osaka" charset="0"/>
                        </a:rPr>
                        <a:t>(</a:t>
                      </a:r>
                      <a:r>
                        <a:rPr kumimoji="0" lang="zh-CN" altLang="en-US" sz="2000" b="1" i="0" u="none" strike="noStrike" cap="none" normalizeH="0" baseline="0">
                          <a:ln>
                            <a:noFill/>
                          </a:ln>
                          <a:solidFill>
                            <a:schemeClr val="tx1"/>
                          </a:solidFill>
                          <a:effectLst/>
                          <a:latin typeface="NSimSun" charset="0"/>
                          <a:ea typeface="NSimSun" charset="0"/>
                        </a:rPr>
                        <a:t>号</a:t>
                      </a:r>
                      <a:r>
                        <a:rPr kumimoji="0" lang="zh-TW" altLang="en-US" sz="2000" b="1" i="0" u="none" strike="noStrike" cap="none" normalizeH="0" baseline="0">
                          <a:ln>
                            <a:noFill/>
                          </a:ln>
                          <a:solidFill>
                            <a:schemeClr val="tx1"/>
                          </a:solidFill>
                          <a:effectLst/>
                          <a:latin typeface="宋体" charset="0"/>
                          <a:ea typeface="宋体" charset="0"/>
                        </a:rPr>
                        <a:t>角</a:t>
                      </a:r>
                      <a:r>
                        <a:rPr kumimoji="0" lang="en-US" altLang="ja-JP" sz="2000" b="1" i="0" u="none" strike="noStrike" cap="none" normalizeH="0" baseline="0">
                          <a:ln>
                            <a:noFill/>
                          </a:ln>
                          <a:solidFill>
                            <a:schemeClr val="tx1"/>
                          </a:solidFill>
                          <a:effectLst/>
                          <a:latin typeface="Times New Roman" charset="0"/>
                          <a:ea typeface="Osaka" charset="0"/>
                          <a:cs typeface="Osaka" charset="0"/>
                        </a:rPr>
                        <a:t>#7 = </a:t>
                      </a:r>
                      <a:r>
                        <a:rPr kumimoji="0" lang="zh-TW" altLang="en-US" sz="1800" b="0" i="0" u="none" strike="noStrike" cap="none" normalizeH="0" baseline="0">
                          <a:ln>
                            <a:noFill/>
                          </a:ln>
                          <a:solidFill>
                            <a:schemeClr val="tx1"/>
                          </a:solidFill>
                          <a:effectLst/>
                          <a:latin typeface="Trebuchet MS" charset="0"/>
                          <a:ea typeface="Osaka" charset="0"/>
                          <a:cs typeface="Osaka" charset="0"/>
                        </a:rPr>
                        <a:t>神秘</a:t>
                      </a:r>
                      <a:r>
                        <a:rPr kumimoji="0" lang="en-US" altLang="ja-JP" sz="2000" b="1" i="0" u="none" strike="noStrike" cap="none" normalizeH="0" baseline="0">
                          <a:ln>
                            <a:noFill/>
                          </a:ln>
                          <a:solidFill>
                            <a:schemeClr val="tx1"/>
                          </a:solidFill>
                          <a:effectLst/>
                          <a:latin typeface="Times New Roman" charset="0"/>
                          <a:ea typeface="Osaka" charset="0"/>
                          <a:cs typeface="Osaka" charset="0"/>
                        </a:rPr>
                        <a:t>)</a:t>
                      </a:r>
                      <a:endParaRPr kumimoji="0" lang="en-US" sz="2000" b="1" i="0" u="none" strike="noStrike" cap="none" normalizeH="0" baseline="0">
                        <a:ln>
                          <a:noFill/>
                        </a:ln>
                        <a:solidFill>
                          <a:schemeClr val="tx1"/>
                        </a:solidFill>
                        <a:effectLst/>
                        <a:latin typeface="Times New Roman" charset="0"/>
                        <a:ea typeface="Osaka" charset="0"/>
                        <a:cs typeface="Osaka"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charset="0"/>
                        <a:ea typeface="Osaka" charset="0"/>
                        <a:cs typeface="Osaka" charset="0"/>
                      </a:endParaRP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9695">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charset="0"/>
                          <a:ea typeface="Osaka" charset="0"/>
                          <a:cs typeface="Osaka" charset="0"/>
                        </a:rPr>
                        <a:t>7</a:t>
                      </a:r>
                    </a:p>
                  </a:txBody>
                  <a:tcPr marL="90000" marR="90000" marT="46797" marB="4679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TW" sz="2400" b="1" i="0" u="none" strike="noStrike" cap="none" normalizeH="0" baseline="0">
                          <a:ln>
                            <a:noFill/>
                          </a:ln>
                          <a:solidFill>
                            <a:schemeClr val="tx1"/>
                          </a:solidFill>
                          <a:effectLst/>
                          <a:latin typeface="宋体" charset="0"/>
                          <a:ea typeface="Osaka" charset="0"/>
                          <a:cs typeface="Osaka" charset="0"/>
                        </a:rPr>
                        <a:t>1/2</a:t>
                      </a:r>
                      <a:r>
                        <a:rPr kumimoji="0" lang="zh-TW" altLang="en-US" sz="2400" b="1" i="0" u="none" strike="noStrike" cap="none" normalizeH="0" baseline="0">
                          <a:ln>
                            <a:noFill/>
                          </a:ln>
                          <a:solidFill>
                            <a:schemeClr val="tx1"/>
                          </a:solidFill>
                          <a:effectLst/>
                          <a:latin typeface="宋体" charset="0"/>
                          <a:ea typeface="宋体" charset="0"/>
                        </a:rPr>
                        <a:t>小时的沉默 </a:t>
                      </a:r>
                      <a:endParaRPr kumimoji="0" lang="en-US" sz="2400" b="1" i="0" u="none" strike="noStrike" cap="none" normalizeH="0" baseline="0">
                        <a:ln>
                          <a:noFill/>
                        </a:ln>
                        <a:solidFill>
                          <a:schemeClr val="tx1"/>
                        </a:solidFill>
                        <a:effectLst/>
                        <a:latin typeface="宋体" charset="0"/>
                        <a:ea typeface="宋体"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chemeClr val="tx1"/>
                          </a:solidFill>
                          <a:effectLst/>
                          <a:latin typeface="NSimSun" charset="0"/>
                          <a:ea typeface="NSimSun" charset="0"/>
                        </a:rPr>
                        <a:t>灾难</a:t>
                      </a:r>
                      <a:r>
                        <a:rPr kumimoji="0" lang="zh-CN" altLang="en-US" sz="2000" b="1" i="0" u="none" strike="noStrike" cap="none" normalizeH="0" baseline="0">
                          <a:ln>
                            <a:noFill/>
                          </a:ln>
                          <a:solidFill>
                            <a:schemeClr val="tx1"/>
                          </a:solidFill>
                          <a:effectLst/>
                          <a:latin typeface="NSimSun" charset="0"/>
                          <a:ea typeface="NSimSun" charset="0"/>
                        </a:rPr>
                        <a:t>＃</a:t>
                      </a:r>
                      <a:r>
                        <a:rPr kumimoji="0" lang="en-US" altLang="zh-CN" sz="2000" b="1" i="0" u="none" strike="noStrike" cap="none" normalizeH="0" baseline="0">
                          <a:ln>
                            <a:noFill/>
                          </a:ln>
                          <a:solidFill>
                            <a:schemeClr val="tx1"/>
                          </a:solidFill>
                          <a:effectLst/>
                          <a:latin typeface="NSimSun" charset="0"/>
                          <a:ea typeface="Osaka" charset="0"/>
                          <a:cs typeface="Osaka" charset="0"/>
                        </a:rPr>
                        <a:t>3</a:t>
                      </a:r>
                      <a:r>
                        <a:rPr kumimoji="0" lang="zh-CN" altLang="en-US" sz="2000" b="1" i="0" u="none" strike="noStrike" cap="none" normalizeH="0" baseline="0">
                          <a:ln>
                            <a:noFill/>
                          </a:ln>
                          <a:solidFill>
                            <a:schemeClr val="tx1"/>
                          </a:solidFill>
                          <a:effectLst/>
                          <a:latin typeface="NSimSun" charset="0"/>
                          <a:ea typeface="NSimSun" charset="0"/>
                        </a:rPr>
                        <a:t>：胜利在即 </a:t>
                      </a:r>
                      <a:endParaRPr kumimoji="0" lang="en-US" sz="2000" b="1" i="0" u="none" strike="noStrike" cap="none" normalizeH="0" baseline="0">
                        <a:ln>
                          <a:noFill/>
                        </a:ln>
                        <a:solidFill>
                          <a:schemeClr val="tx1"/>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1" i="0" u="none" strike="noStrike" cap="none" normalizeH="0" baseline="0">
                          <a:ln>
                            <a:noFill/>
                          </a:ln>
                          <a:solidFill>
                            <a:schemeClr val="tx1"/>
                          </a:solidFill>
                          <a:effectLst/>
                          <a:latin typeface="NSimSun" charset="0"/>
                          <a:ea typeface="NSimSun" charset="0"/>
                        </a:rPr>
                        <a:t>地震和冰雹 </a:t>
                      </a:r>
                      <a:endParaRPr kumimoji="0" lang="en-US" sz="2000" b="1" i="0" u="none" strike="noStrike" cap="none" normalizeH="0" baseline="0">
                        <a:ln>
                          <a:noFill/>
                        </a:ln>
                        <a:solidFill>
                          <a:schemeClr val="tx1"/>
                        </a:solidFill>
                        <a:effectLst/>
                        <a:latin typeface="NSimSun" charset="0"/>
                        <a:ea typeface="NSimSun" charset="0"/>
                      </a:endParaRPr>
                    </a:p>
                  </a:txBody>
                  <a:tcPr marL="90000" marR="90000" marT="46797" marB="4679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sp>
        <p:nvSpPr>
          <p:cNvPr id="116797" name="Text Box 63"/>
          <p:cNvSpPr txBox="1">
            <a:spLocks noChangeArrowheads="1"/>
          </p:cNvSpPr>
          <p:nvPr/>
        </p:nvSpPr>
        <p:spPr bwMode="auto">
          <a:xfrm rot="-5400000">
            <a:off x="68263" y="1849438"/>
            <a:ext cx="1082675" cy="1019175"/>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l">
              <a:defRPr/>
            </a:pPr>
            <a:r>
              <a:rPr lang="zh-TW" altLang="en-US" sz="6000" b="1" smtClean="0">
                <a:solidFill>
                  <a:srgbClr val="FFCCFF"/>
                </a:solidFill>
                <a:ea typeface="Osaka" charset="0"/>
                <a:cs typeface="Osaka" charset="0"/>
              </a:rPr>
              <a:t>马</a:t>
            </a:r>
            <a:r>
              <a:rPr lang="zh-TW" altLang="en-US" b="1" smtClean="0">
                <a:solidFill>
                  <a:srgbClr val="FFCCFF"/>
                </a:solidFill>
                <a:ea typeface="Osaka" charset="0"/>
                <a:cs typeface="Osaka" charset="0"/>
              </a:rPr>
              <a:t> </a:t>
            </a:r>
            <a:endParaRPr lang="en-US" smtClean="0">
              <a:solidFill>
                <a:srgbClr val="FFFF66"/>
              </a:solidFill>
              <a:ea typeface="Osaka" charset="0"/>
              <a:cs typeface="Osaka" charset="0"/>
            </a:endParaRPr>
          </a:p>
        </p:txBody>
      </p:sp>
      <p:sp>
        <p:nvSpPr>
          <p:cNvPr id="648253" name="Text Box 64"/>
          <p:cNvSpPr txBox="1">
            <a:spLocks noChangeArrowheads="1"/>
          </p:cNvSpPr>
          <p:nvPr/>
        </p:nvSpPr>
        <p:spPr bwMode="auto">
          <a:xfrm>
            <a:off x="0" y="6507163"/>
            <a:ext cx="9144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spcBef>
                <a:spcPct val="50000"/>
              </a:spcBef>
            </a:pPr>
            <a:r>
              <a:rPr lang="en-US" sz="1200" smtClean="0">
                <a:solidFill>
                  <a:srgbClr val="FFFF66"/>
                </a:solidFill>
                <a:ea typeface="Osaka" charset="0"/>
                <a:cs typeface="Osaka" charset="0"/>
              </a:rPr>
              <a:t>Adapted from Robert Gromacki, </a:t>
            </a:r>
            <a:r>
              <a:rPr lang="en-US" sz="1200" i="1" smtClean="0">
                <a:solidFill>
                  <a:srgbClr val="FFFF66"/>
                </a:solidFill>
                <a:ea typeface="Osaka" charset="0"/>
                <a:cs typeface="Osaka" charset="0"/>
              </a:rPr>
              <a:t>NT Survey</a:t>
            </a:r>
            <a:r>
              <a:rPr lang="en-US" sz="1200" smtClean="0">
                <a:solidFill>
                  <a:srgbClr val="FFFF66"/>
                </a:solidFill>
                <a:ea typeface="Osaka" charset="0"/>
                <a:cs typeface="Osaka" charset="0"/>
              </a:rPr>
              <a:t> and H. Wayne House, </a:t>
            </a:r>
            <a:r>
              <a:rPr lang="en-US" sz="1200" i="1" smtClean="0">
                <a:solidFill>
                  <a:srgbClr val="FFFF66"/>
                </a:solidFill>
                <a:ea typeface="Osaka" charset="0"/>
                <a:cs typeface="Osaka" charset="0"/>
              </a:rPr>
              <a:t>Chronological &amp; Background Charts of the NT</a:t>
            </a:r>
            <a:r>
              <a:rPr lang="en-US" sz="1200" smtClean="0">
                <a:solidFill>
                  <a:srgbClr val="FFFF66"/>
                </a:solidFill>
                <a:ea typeface="Osaka" charset="0"/>
                <a:cs typeface="Osaka" charset="0"/>
              </a:rPr>
              <a:t>, 19</a:t>
            </a:r>
          </a:p>
        </p:txBody>
      </p:sp>
      <p:sp>
        <p:nvSpPr>
          <p:cNvPr id="116799" name="Text Box 67"/>
          <p:cNvSpPr txBox="1">
            <a:spLocks noChangeArrowheads="1"/>
          </p:cNvSpPr>
          <p:nvPr/>
        </p:nvSpPr>
        <p:spPr bwMode="auto">
          <a:xfrm rot="-5400000">
            <a:off x="2249488" y="4837112"/>
            <a:ext cx="2057400" cy="612775"/>
          </a:xfrm>
          <a:prstGeom prst="rect">
            <a:avLst/>
          </a:prstGeom>
          <a:noFill/>
          <a:ln w="9525">
            <a:noFill/>
            <a:miter lim="800000"/>
            <a:headEnd/>
            <a:tailEnd type="none" w="lg" len="lg"/>
          </a:ln>
          <a:effectLst>
            <a:outerShdw blurRad="63500" dist="38099" dir="2700000" algn="ctr" rotWithShape="0">
              <a:srgbClr val="000013">
                <a:alpha val="74997"/>
              </a:srgbClr>
            </a:outerShdw>
          </a:effectLst>
        </p:spPr>
        <p:txBody>
          <a:bodyPr lIns="90000" tIns="46800" rIns="90000" bIns="46800"/>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TW" altLang="en-US" sz="4000" b="1" smtClean="0">
                <a:solidFill>
                  <a:srgbClr val="FFCCFF"/>
                </a:solidFill>
                <a:latin typeface="NSimSun" charset="0"/>
                <a:ea typeface="NSimSun" charset="0"/>
              </a:rPr>
              <a:t>灾难</a:t>
            </a:r>
            <a:endParaRPr lang="en-US" sz="4000" smtClean="0">
              <a:solidFill>
                <a:srgbClr val="FFFF66"/>
              </a:solidFill>
              <a:latin typeface="NSimSun" charset="0"/>
              <a:ea typeface="NSimSun" charset="0"/>
            </a:endParaRPr>
          </a:p>
        </p:txBody>
      </p:sp>
      <p:sp>
        <p:nvSpPr>
          <p:cNvPr id="8" name="Text Box 60"/>
          <p:cNvSpPr txBox="1">
            <a:spLocks noChangeArrowheads="1"/>
          </p:cNvSpPr>
          <p:nvPr/>
        </p:nvSpPr>
        <p:spPr bwMode="auto">
          <a:xfrm>
            <a:off x="8429654" y="76200"/>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66"/>
                </a:solidFill>
                <a:latin typeface="Arial"/>
                <a:ea typeface="Osaka" charset="0"/>
                <a:cs typeface="Arial"/>
              </a:rPr>
              <a:t>337</a:t>
            </a:r>
            <a:endParaRPr lang="en-US" sz="2000" b="1" dirty="0" smtClean="0">
              <a:solidFill>
                <a:srgbClr val="FFFF66"/>
              </a:solidFill>
              <a:latin typeface="Arial"/>
              <a:ea typeface="Osaka" charset="0"/>
              <a:cs typeface="Arial"/>
            </a:endParaRPr>
          </a:p>
        </p:txBody>
      </p:sp>
      <p:sp>
        <p:nvSpPr>
          <p:cNvPr id="9" name="Text Box 64"/>
          <p:cNvSpPr txBox="1">
            <a:spLocks noChangeArrowheads="1"/>
          </p:cNvSpPr>
          <p:nvPr/>
        </p:nvSpPr>
        <p:spPr bwMode="auto">
          <a:xfrm>
            <a:off x="2417440" y="838200"/>
            <a:ext cx="4890864"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defRPr/>
            </a:pPr>
            <a:r>
              <a:rPr lang="zh-CN" altLang="en-US" b="1" dirty="0" smtClean="0">
                <a:solidFill>
                  <a:srgbClr val="FFFFFF"/>
                </a:solidFill>
                <a:latin typeface="Arial"/>
                <a:cs typeface="Arial"/>
              </a:rPr>
              <a:t>马太福音 </a:t>
            </a:r>
            <a:r>
              <a:rPr lang="en-US" b="1" dirty="0" smtClean="0">
                <a:solidFill>
                  <a:srgbClr val="FFFFFF"/>
                </a:solidFill>
                <a:latin typeface="Arial"/>
                <a:cs typeface="Arial"/>
              </a:rPr>
              <a:t>24:5-9</a:t>
            </a:r>
            <a:r>
              <a:rPr lang="zh-CN" altLang="en-US" b="1" dirty="0" smtClean="0">
                <a:solidFill>
                  <a:srgbClr val="FFFFFF"/>
                </a:solidFill>
                <a:latin typeface="Arial"/>
                <a:cs typeface="Arial"/>
              </a:rPr>
              <a:t>类似印的审判</a:t>
            </a:r>
            <a:r>
              <a:rPr lang="en-US" b="1" dirty="0" smtClean="0">
                <a:solidFill>
                  <a:srgbClr val="FFFFFF"/>
                </a:solidFill>
                <a:latin typeface="Arial"/>
                <a:cs typeface="Arial"/>
              </a:rPr>
              <a:t>:</a:t>
            </a:r>
            <a:endParaRPr lang="en-US" b="1" dirty="0">
              <a:solidFill>
                <a:srgbClr val="FFFFFF"/>
              </a:solidFill>
              <a:latin typeface="Arial"/>
              <a:cs typeface="Arial"/>
            </a:endParaRPr>
          </a:p>
        </p:txBody>
      </p:sp>
      <p:grpSp>
        <p:nvGrpSpPr>
          <p:cNvPr id="10" name="Group 73"/>
          <p:cNvGrpSpPr>
            <a:grpSpLocks/>
          </p:cNvGrpSpPr>
          <p:nvPr/>
        </p:nvGrpSpPr>
        <p:grpSpPr bwMode="auto">
          <a:xfrm>
            <a:off x="2895600" y="1447800"/>
            <a:ext cx="3657600" cy="457200"/>
            <a:chOff x="1824" y="912"/>
            <a:chExt cx="2304" cy="288"/>
          </a:xfrm>
        </p:grpSpPr>
        <p:sp>
          <p:nvSpPr>
            <p:cNvPr id="11" name="Text Box 65"/>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p>
              <a:pPr>
                <a:defRPr/>
              </a:pPr>
              <a:r>
                <a:rPr lang="zh-CN" altLang="en-US" b="1" dirty="0" smtClean="0">
                  <a:solidFill>
                    <a:srgbClr val="FFFFFF"/>
                  </a:solidFill>
                  <a:latin typeface="Arial"/>
                  <a:cs typeface="Arial"/>
                </a:rPr>
                <a:t>骗子</a:t>
              </a:r>
              <a:r>
                <a:rPr lang="en-US" b="1" dirty="0" smtClean="0">
                  <a:solidFill>
                    <a:srgbClr val="FFFFFF"/>
                  </a:solidFill>
                  <a:latin typeface="Arial"/>
                  <a:cs typeface="Arial"/>
                </a:rPr>
                <a:t> (</a:t>
              </a:r>
              <a:r>
                <a:rPr lang="zh-CN" altLang="en-US" b="1" dirty="0" smtClean="0">
                  <a:solidFill>
                    <a:srgbClr val="FFFFFF"/>
                  </a:solidFill>
                  <a:latin typeface="Arial"/>
                  <a:cs typeface="Arial"/>
                </a:rPr>
                <a:t>第 </a:t>
              </a:r>
              <a:r>
                <a:rPr lang="en-US" b="1" dirty="0" smtClean="0">
                  <a:solidFill>
                    <a:srgbClr val="FFFFFF"/>
                  </a:solidFill>
                  <a:latin typeface="Arial"/>
                  <a:cs typeface="Arial"/>
                </a:rPr>
                <a:t>5 </a:t>
              </a:r>
              <a:r>
                <a:rPr lang="zh-CN" altLang="en-US" b="1" dirty="0" smtClean="0">
                  <a:solidFill>
                    <a:srgbClr val="FFFFFF"/>
                  </a:solidFill>
                  <a:latin typeface="Arial"/>
                  <a:cs typeface="Arial"/>
                </a:rPr>
                <a:t>节</a:t>
              </a:r>
              <a:r>
                <a:rPr lang="en-US" b="1" dirty="0" smtClean="0">
                  <a:solidFill>
                    <a:srgbClr val="FFFFFF"/>
                  </a:solidFill>
                  <a:latin typeface="Arial"/>
                  <a:cs typeface="Arial"/>
                </a:rPr>
                <a:t>)</a:t>
              </a:r>
              <a:endParaRPr lang="en-US" b="1" dirty="0">
                <a:solidFill>
                  <a:srgbClr val="FFFFFF"/>
                </a:solidFill>
                <a:latin typeface="Arial"/>
                <a:cs typeface="Arial"/>
              </a:endParaRPr>
            </a:p>
          </p:txBody>
        </p:sp>
        <p:sp>
          <p:nvSpPr>
            <p:cNvPr id="12" name="AutoShape 69"/>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66"/>
                </a:solidFill>
                <a:latin typeface="Arial"/>
                <a:cs typeface="Arial"/>
              </a:endParaRPr>
            </a:p>
          </p:txBody>
        </p:sp>
      </p:grpSp>
      <p:grpSp>
        <p:nvGrpSpPr>
          <p:cNvPr id="13" name="Group 74"/>
          <p:cNvGrpSpPr>
            <a:grpSpLocks/>
          </p:cNvGrpSpPr>
          <p:nvPr/>
        </p:nvGrpSpPr>
        <p:grpSpPr bwMode="auto">
          <a:xfrm>
            <a:off x="2895600" y="2032002"/>
            <a:ext cx="3657600" cy="461963"/>
            <a:chOff x="1824" y="1280"/>
            <a:chExt cx="2304" cy="291"/>
          </a:xfrm>
        </p:grpSpPr>
        <p:sp>
          <p:nvSpPr>
            <p:cNvPr id="14" name="Text Box 66"/>
            <p:cNvSpPr txBox="1">
              <a:spLocks noChangeArrowheads="1"/>
            </p:cNvSpPr>
            <p:nvPr/>
          </p:nvSpPr>
          <p:spPr bwMode="auto">
            <a:xfrm>
              <a:off x="2064" y="1280"/>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p>
              <a:pPr>
                <a:defRPr/>
              </a:pPr>
              <a:r>
                <a:rPr lang="zh-CN" altLang="en-US" b="1" dirty="0" smtClean="0">
                  <a:solidFill>
                    <a:srgbClr val="FFFFFF"/>
                  </a:solidFill>
                  <a:latin typeface="Arial"/>
                  <a:cs typeface="Arial"/>
                </a:rPr>
                <a:t>打仗</a:t>
              </a:r>
              <a:r>
                <a:rPr lang="en-US" b="1" dirty="0" smtClean="0">
                  <a:solidFill>
                    <a:srgbClr val="FFFFFF"/>
                  </a:solidFill>
                  <a:latin typeface="Arial"/>
                  <a:cs typeface="Arial"/>
                </a:rPr>
                <a:t> (</a:t>
              </a:r>
              <a:r>
                <a:rPr lang="zh-CN" altLang="en-US" b="1" dirty="0" smtClean="0">
                  <a:solidFill>
                    <a:srgbClr val="FFFFFF"/>
                  </a:solidFill>
                  <a:latin typeface="Arial"/>
                  <a:cs typeface="Arial"/>
                </a:rPr>
                <a:t>第 </a:t>
              </a:r>
              <a:r>
                <a:rPr lang="en-US" b="1" dirty="0" smtClean="0">
                  <a:solidFill>
                    <a:srgbClr val="FFFFFF"/>
                  </a:solidFill>
                  <a:latin typeface="Arial"/>
                  <a:cs typeface="Arial"/>
                </a:rPr>
                <a:t>6-7a</a:t>
              </a:r>
              <a:r>
                <a:rPr lang="zh-CN" altLang="en-US" b="1" dirty="0" smtClean="0">
                  <a:solidFill>
                    <a:srgbClr val="FFFFFF"/>
                  </a:solidFill>
                  <a:latin typeface="Arial"/>
                  <a:cs typeface="Arial"/>
                </a:rPr>
                <a:t>节</a:t>
              </a:r>
              <a:r>
                <a:rPr lang="en-US" b="1" dirty="0" smtClean="0">
                  <a:solidFill>
                    <a:srgbClr val="FFFFFF"/>
                  </a:solidFill>
                  <a:latin typeface="Arial"/>
                  <a:cs typeface="Arial"/>
                </a:rPr>
                <a:t>)</a:t>
              </a:r>
              <a:endParaRPr lang="en-US" b="1" dirty="0">
                <a:solidFill>
                  <a:srgbClr val="FFFFFF"/>
                </a:solidFill>
                <a:latin typeface="Arial"/>
                <a:cs typeface="Arial"/>
              </a:endParaRPr>
            </a:p>
          </p:txBody>
        </p:sp>
        <p:sp>
          <p:nvSpPr>
            <p:cNvPr id="15" name="AutoShape 70"/>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66"/>
                </a:solidFill>
                <a:latin typeface="Arial"/>
                <a:cs typeface="Arial"/>
              </a:endParaRPr>
            </a:p>
          </p:txBody>
        </p:sp>
      </p:grpSp>
      <p:grpSp>
        <p:nvGrpSpPr>
          <p:cNvPr id="16" name="Group 75"/>
          <p:cNvGrpSpPr>
            <a:grpSpLocks/>
          </p:cNvGrpSpPr>
          <p:nvPr/>
        </p:nvGrpSpPr>
        <p:grpSpPr bwMode="auto">
          <a:xfrm>
            <a:off x="2895600" y="2616203"/>
            <a:ext cx="3657600" cy="461963"/>
            <a:chOff x="1824" y="1648"/>
            <a:chExt cx="2304" cy="291"/>
          </a:xfrm>
        </p:grpSpPr>
        <p:sp>
          <p:nvSpPr>
            <p:cNvPr id="17" name="Text Box 67"/>
            <p:cNvSpPr txBox="1">
              <a:spLocks noChangeArrowheads="1"/>
            </p:cNvSpPr>
            <p:nvPr/>
          </p:nvSpPr>
          <p:spPr bwMode="auto">
            <a:xfrm>
              <a:off x="2064" y="1648"/>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p>
              <a:pPr>
                <a:defRPr/>
              </a:pPr>
              <a:r>
                <a:rPr lang="zh-CN" altLang="en-US" b="1" dirty="0" smtClean="0">
                  <a:solidFill>
                    <a:srgbClr val="FFFFFF"/>
                  </a:solidFill>
                  <a:latin typeface="Arial"/>
                  <a:cs typeface="Arial"/>
                </a:rPr>
                <a:t>饥荒</a:t>
              </a:r>
              <a:r>
                <a:rPr lang="en-US" b="1" dirty="0" smtClean="0">
                  <a:solidFill>
                    <a:srgbClr val="FFFFFF"/>
                  </a:solidFill>
                  <a:latin typeface="Arial"/>
                  <a:cs typeface="Arial"/>
                </a:rPr>
                <a:t> (</a:t>
              </a:r>
              <a:r>
                <a:rPr lang="zh-CN" altLang="en-US" b="1" dirty="0" smtClean="0">
                  <a:solidFill>
                    <a:srgbClr val="FFFFFF"/>
                  </a:solidFill>
                  <a:latin typeface="Arial"/>
                  <a:cs typeface="Arial"/>
                </a:rPr>
                <a:t>第</a:t>
              </a:r>
              <a:r>
                <a:rPr lang="en-US" b="1" dirty="0" smtClean="0">
                  <a:solidFill>
                    <a:srgbClr val="FFFFFF"/>
                  </a:solidFill>
                  <a:latin typeface="Arial"/>
                  <a:cs typeface="Arial"/>
                </a:rPr>
                <a:t> 7b </a:t>
              </a:r>
              <a:r>
                <a:rPr lang="zh-CN" altLang="en-US" b="1" dirty="0" smtClean="0">
                  <a:solidFill>
                    <a:srgbClr val="FFFFFF"/>
                  </a:solidFill>
                  <a:latin typeface="Arial"/>
                  <a:cs typeface="Arial"/>
                </a:rPr>
                <a:t>节</a:t>
              </a:r>
              <a:r>
                <a:rPr lang="en-US" b="1" dirty="0" smtClean="0">
                  <a:solidFill>
                    <a:srgbClr val="FFFFFF"/>
                  </a:solidFill>
                  <a:latin typeface="Arial"/>
                  <a:cs typeface="Arial"/>
                </a:rPr>
                <a:t>)</a:t>
              </a:r>
              <a:endParaRPr lang="en-US" b="1" dirty="0">
                <a:solidFill>
                  <a:srgbClr val="FFFFFF"/>
                </a:solidFill>
                <a:latin typeface="Arial"/>
                <a:cs typeface="Arial"/>
              </a:endParaRPr>
            </a:p>
          </p:txBody>
        </p:sp>
        <p:sp>
          <p:nvSpPr>
            <p:cNvPr id="18" name="AutoShape 71"/>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66"/>
                </a:solidFill>
                <a:latin typeface="Arial"/>
                <a:cs typeface="Arial"/>
              </a:endParaRPr>
            </a:p>
          </p:txBody>
        </p:sp>
      </p:grpSp>
      <p:grpSp>
        <p:nvGrpSpPr>
          <p:cNvPr id="19" name="Group 76"/>
          <p:cNvGrpSpPr>
            <a:grpSpLocks/>
          </p:cNvGrpSpPr>
          <p:nvPr/>
        </p:nvGrpSpPr>
        <p:grpSpPr bwMode="auto">
          <a:xfrm>
            <a:off x="2895600" y="3200404"/>
            <a:ext cx="3657600" cy="461963"/>
            <a:chOff x="1824" y="2016"/>
            <a:chExt cx="2304" cy="291"/>
          </a:xfrm>
        </p:grpSpPr>
        <p:sp>
          <p:nvSpPr>
            <p:cNvPr id="20" name="Text Box 68"/>
            <p:cNvSpPr txBox="1">
              <a:spLocks noChangeArrowheads="1"/>
            </p:cNvSpPr>
            <p:nvPr/>
          </p:nvSpPr>
          <p:spPr bwMode="auto">
            <a:xfrm>
              <a:off x="2064" y="2016"/>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p>
              <a:pPr>
                <a:defRPr/>
              </a:pPr>
              <a:r>
                <a:rPr lang="zh-CN" altLang="en-US" b="1" dirty="0" smtClean="0">
                  <a:solidFill>
                    <a:srgbClr val="FFFFFF"/>
                  </a:solidFill>
                  <a:latin typeface="Arial"/>
                  <a:cs typeface="Arial"/>
                </a:rPr>
                <a:t>死亡</a:t>
              </a:r>
              <a:r>
                <a:rPr lang="en-US" b="1" dirty="0" smtClean="0">
                  <a:solidFill>
                    <a:srgbClr val="FFFFFF"/>
                  </a:solidFill>
                  <a:latin typeface="Arial"/>
                  <a:cs typeface="Arial"/>
                </a:rPr>
                <a:t> (</a:t>
              </a:r>
              <a:r>
                <a:rPr lang="zh-CN" altLang="en-US" b="1" dirty="0" smtClean="0">
                  <a:solidFill>
                    <a:srgbClr val="FFFFFF"/>
                  </a:solidFill>
                  <a:latin typeface="Arial"/>
                  <a:cs typeface="Arial"/>
                </a:rPr>
                <a:t>第</a:t>
              </a:r>
              <a:r>
                <a:rPr lang="en-US" b="1" dirty="0" smtClean="0">
                  <a:solidFill>
                    <a:srgbClr val="FFFFFF"/>
                  </a:solidFill>
                  <a:latin typeface="Arial"/>
                  <a:cs typeface="Arial"/>
                </a:rPr>
                <a:t> 9 </a:t>
              </a:r>
              <a:r>
                <a:rPr lang="zh-CN" altLang="en-US" b="1" dirty="0" smtClean="0">
                  <a:solidFill>
                    <a:srgbClr val="FFFFFF"/>
                  </a:solidFill>
                  <a:latin typeface="Arial"/>
                  <a:cs typeface="Arial"/>
                </a:rPr>
                <a:t>节</a:t>
              </a:r>
              <a:r>
                <a:rPr lang="en-US" b="1" dirty="0" smtClean="0">
                  <a:solidFill>
                    <a:srgbClr val="FFFFFF"/>
                  </a:solidFill>
                  <a:latin typeface="Arial"/>
                  <a:cs typeface="Arial"/>
                </a:rPr>
                <a:t>)</a:t>
              </a:r>
              <a:endParaRPr lang="en-US" b="1" dirty="0">
                <a:solidFill>
                  <a:srgbClr val="FFFFFF"/>
                </a:solidFill>
                <a:latin typeface="Arial"/>
                <a:cs typeface="Arial"/>
              </a:endParaRPr>
            </a:p>
          </p:txBody>
        </p:sp>
        <p:sp>
          <p:nvSpPr>
            <p:cNvPr id="21" name="AutoShape 72"/>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66"/>
                </a:solidFill>
                <a:latin typeface="Arial"/>
                <a:cs typeface="Arial"/>
              </a:endParaRPr>
            </a:p>
          </p:txBody>
        </p:sp>
      </p:grpSp>
      <p:grpSp>
        <p:nvGrpSpPr>
          <p:cNvPr id="22" name="Group 77"/>
          <p:cNvGrpSpPr>
            <a:grpSpLocks/>
          </p:cNvGrpSpPr>
          <p:nvPr/>
        </p:nvGrpSpPr>
        <p:grpSpPr bwMode="auto">
          <a:xfrm>
            <a:off x="2971800" y="4648200"/>
            <a:ext cx="3657600" cy="457200"/>
            <a:chOff x="1824" y="1648"/>
            <a:chExt cx="2304" cy="288"/>
          </a:xfrm>
        </p:grpSpPr>
        <p:sp>
          <p:nvSpPr>
            <p:cNvPr id="23" name="Text Box 78"/>
            <p:cNvSpPr txBox="1">
              <a:spLocks noChangeArrowheads="1"/>
            </p:cNvSpPr>
            <p:nvPr/>
          </p:nvSpPr>
          <p:spPr bwMode="auto">
            <a:xfrm>
              <a:off x="2064" y="1648"/>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w="9525">
                  <a:solidFill>
                    <a:schemeClr val="tx1"/>
                  </a:solidFill>
                  <a:miter lim="800000"/>
                  <a:headEnd/>
                  <a:tailEnd/>
                </a14:hiddenLine>
              </a:ext>
            </a:extLst>
          </p:spPr>
          <p:txBody>
            <a:bodyPr>
              <a:spAutoFit/>
            </a:bodyPr>
            <a:lstStyle/>
            <a:p>
              <a:pPr>
                <a:defRPr/>
              </a:pPr>
              <a:r>
                <a:rPr lang="zh-CN" altLang="en-US" b="1" dirty="0" smtClean="0">
                  <a:solidFill>
                    <a:srgbClr val="FFFFFF"/>
                  </a:solidFill>
                  <a:latin typeface="Arial"/>
                  <a:cs typeface="Arial"/>
                </a:rPr>
                <a:t>地震</a:t>
              </a:r>
              <a:r>
                <a:rPr lang="en-US" b="1" dirty="0" smtClean="0">
                  <a:solidFill>
                    <a:srgbClr val="FFFFFF"/>
                  </a:solidFill>
                  <a:latin typeface="Arial"/>
                  <a:cs typeface="Arial"/>
                </a:rPr>
                <a:t> (</a:t>
              </a:r>
              <a:r>
                <a:rPr lang="zh-CN" altLang="en-US" b="1" dirty="0" smtClean="0">
                  <a:solidFill>
                    <a:srgbClr val="FFFFFF"/>
                  </a:solidFill>
                  <a:latin typeface="Arial"/>
                  <a:cs typeface="Arial"/>
                </a:rPr>
                <a:t>第</a:t>
              </a:r>
              <a:r>
                <a:rPr lang="en-US" b="1" dirty="0" smtClean="0">
                  <a:solidFill>
                    <a:srgbClr val="FFFFFF"/>
                  </a:solidFill>
                  <a:latin typeface="Arial"/>
                  <a:cs typeface="Arial"/>
                </a:rPr>
                <a:t> 7c </a:t>
              </a:r>
              <a:r>
                <a:rPr lang="zh-CN" altLang="en-US" b="1" dirty="0" smtClean="0">
                  <a:solidFill>
                    <a:srgbClr val="FFFFFF"/>
                  </a:solidFill>
                  <a:latin typeface="Arial"/>
                  <a:cs typeface="Arial"/>
                </a:rPr>
                <a:t>节</a:t>
              </a:r>
              <a:r>
                <a:rPr lang="en-US" b="1" dirty="0" smtClean="0">
                  <a:solidFill>
                    <a:srgbClr val="FFFFFF"/>
                  </a:solidFill>
                  <a:latin typeface="Arial"/>
                  <a:cs typeface="Arial"/>
                </a:rPr>
                <a:t>)</a:t>
              </a:r>
              <a:endParaRPr lang="en-US" b="1" dirty="0">
                <a:solidFill>
                  <a:srgbClr val="FFFFFF"/>
                </a:solidFill>
                <a:latin typeface="Arial"/>
                <a:cs typeface="Arial"/>
              </a:endParaRPr>
            </a:p>
          </p:txBody>
        </p:sp>
        <p:sp>
          <p:nvSpPr>
            <p:cNvPr id="24" name="AutoShape 79"/>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66"/>
                </a:solidFill>
                <a:latin typeface="Arial"/>
                <a:cs typeface="Arial"/>
              </a:endParaRPr>
            </a:p>
          </p:txBody>
        </p:sp>
      </p:grpSp>
    </p:spTree>
    <p:extLst>
      <p:ext uri="{BB962C8B-B14F-4D97-AF65-F5344CB8AC3E}">
        <p14:creationId xmlns:p14="http://schemas.microsoft.com/office/powerpoint/2010/main" val="39827803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6 Hors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875" y="787689"/>
            <a:ext cx="9147044" cy="6070311"/>
          </a:xfrm>
          <a:prstGeom prst="rect">
            <a:avLst/>
          </a:prstGeom>
        </p:spPr>
      </p:pic>
      <p:sp>
        <p:nvSpPr>
          <p:cNvPr id="849922" name="Rectangle 2"/>
          <p:cNvSpPr>
            <a:spLocks noGrp="1" noChangeArrowheads="1"/>
          </p:cNvSpPr>
          <p:nvPr>
            <p:ph type="title" idx="4294967295"/>
          </p:nvPr>
        </p:nvSpPr>
        <p:spPr>
          <a:xfrm>
            <a:off x="0" y="0"/>
            <a:ext cx="9144000" cy="685800"/>
          </a:xfrm>
          <a:solidFill>
            <a:srgbClr val="000000"/>
          </a:solidFill>
        </p:spPr>
        <p:txBody>
          <a:bodyPr/>
          <a:lstStyle/>
          <a:p>
            <a:r>
              <a:rPr lang="zh-CN" altLang="en-US" sz="3600" dirty="0" smtClean="0">
                <a:solidFill>
                  <a:srgbClr val="FFFFFF"/>
                </a:solidFill>
                <a:latin typeface="Arial" charset="0"/>
                <a:ea typeface="ＭＳ Ｐゴシック" charset="0"/>
                <a:cs typeface="ＭＳ Ｐゴシック" charset="0"/>
              </a:rPr>
              <a:t>四匹马</a:t>
            </a:r>
            <a:r>
              <a:rPr lang="en-US" sz="3600" dirty="0" smtClean="0">
                <a:solidFill>
                  <a:srgbClr val="FFFFFF"/>
                </a:solidFill>
                <a:latin typeface="Arial" charset="0"/>
                <a:ea typeface="ＭＳ Ｐゴシック" charset="0"/>
                <a:cs typeface="ＭＳ Ｐゴシック" charset="0"/>
              </a:rPr>
              <a:t> </a:t>
            </a:r>
            <a:r>
              <a:rPr lang="en-US" sz="3600" dirty="0">
                <a:solidFill>
                  <a:srgbClr val="FFFFFF"/>
                </a:solidFill>
                <a:latin typeface="Arial" charset="0"/>
                <a:ea typeface="ＭＳ Ｐゴシック" charset="0"/>
                <a:cs typeface="ＭＳ Ｐゴシック" charset="0"/>
              </a:rPr>
              <a:t>(6:1-8)</a:t>
            </a:r>
            <a:endParaRPr lang="en-US" sz="4000" dirty="0">
              <a:solidFill>
                <a:srgbClr val="FFFFFF"/>
              </a:solidFill>
              <a:latin typeface="Arial" charset="0"/>
              <a:ea typeface="ＭＳ Ｐゴシック" charset="0"/>
              <a:cs typeface="ＭＳ Ｐゴシック" charset="0"/>
            </a:endParaRPr>
          </a:p>
        </p:txBody>
      </p:sp>
      <p:sp>
        <p:nvSpPr>
          <p:cNvPr id="5"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376</a:t>
            </a:r>
            <a:endParaRPr lang="en-US" sz="2000" b="1" dirty="0" smtClean="0">
              <a:solidFill>
                <a:srgbClr val="FFFFFF"/>
              </a:solidFill>
              <a:latin typeface="Arial"/>
              <a:ea typeface="Osaka" charset="0"/>
              <a:cs typeface="Arial"/>
            </a:endParaRPr>
          </a:p>
        </p:txBody>
      </p:sp>
    </p:spTree>
    <p:extLst>
      <p:ext uri="{BB962C8B-B14F-4D97-AF65-F5344CB8AC3E}">
        <p14:creationId xmlns:p14="http://schemas.microsoft.com/office/powerpoint/2010/main" val="1922179389"/>
      </p:ext>
    </p:extLst>
  </p:cSld>
  <p:clrMapOvr>
    <a:masterClrMapping/>
  </p:clrMapOvr>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5" name="Picture 4" descr="Rev 6 Martyrs assur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7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866" name="Rectangle 2"/>
          <p:cNvSpPr>
            <a:spLocks noGrp="1" noChangeArrowheads="1"/>
          </p:cNvSpPr>
          <p:nvPr>
            <p:ph type="ctrTitle"/>
          </p:nvPr>
        </p:nvSpPr>
        <p:spPr>
          <a:xfrm>
            <a:off x="3048000" y="4572000"/>
            <a:ext cx="3200400" cy="2286000"/>
          </a:xfrm>
          <a:noFill/>
        </p:spPr>
        <p:txBody>
          <a:bodyPr/>
          <a:lstStyle/>
          <a:p>
            <a:pPr eaLnBrk="1" hangingPunct="1"/>
            <a:r>
              <a:rPr lang="zh-TW" altLang="en-US" sz="3600" b="1" dirty="0" smtClean="0">
                <a:solidFill>
                  <a:schemeClr val="tx1"/>
                </a:solidFill>
                <a:ea typeface="PMingLiU" pitchFamily="18" charset="-120"/>
              </a:rPr>
              <a:t>祭壇底下為神</a:t>
            </a:r>
            <a:r>
              <a:rPr lang="zh-CN" altLang="en-US" sz="3600" b="1" dirty="0" smtClean="0">
                <a:ea typeface="SimSun" pitchFamily="2" charset="-122"/>
              </a:rPr>
              <a:t>殉道</a:t>
            </a:r>
            <a:r>
              <a:rPr lang="zh-TW" altLang="en-US" sz="3600" b="1" dirty="0" smtClean="0">
                <a:solidFill>
                  <a:schemeClr val="tx1"/>
                </a:solidFill>
                <a:ea typeface="PMingLiU" pitchFamily="18" charset="-120"/>
              </a:rPr>
              <a:t>的靈魂</a:t>
            </a:r>
            <a:br>
              <a:rPr lang="zh-TW" altLang="en-US" sz="3600" b="1" dirty="0" smtClean="0">
                <a:solidFill>
                  <a:schemeClr val="tx1"/>
                </a:solidFill>
                <a:ea typeface="PMingLiU" pitchFamily="18" charset="-120"/>
              </a:rPr>
            </a:br>
            <a:r>
              <a:rPr lang="en-US" altLang="zh-CN" sz="3600" b="1" dirty="0" smtClean="0">
                <a:latin typeface="Arial" pitchFamily="34" charset="0"/>
                <a:ea typeface="SimSun" pitchFamily="2" charset="-122"/>
              </a:rPr>
              <a:t>(6:9-11)</a:t>
            </a:r>
          </a:p>
        </p:txBody>
      </p:sp>
    </p:spTree>
    <p:extLst>
      <p:ext uri="{BB962C8B-B14F-4D97-AF65-F5344CB8AC3E}">
        <p14:creationId xmlns:p14="http://schemas.microsoft.com/office/powerpoint/2010/main" val="2026928019"/>
      </p:ext>
    </p:extLst>
  </p:cSld>
  <p:clrMapOvr>
    <a:masterClrMapping/>
  </p:clrMapOvr>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6v12 red moon .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
            <a:ext cx="9144001" cy="6858002"/>
          </a:xfrm>
          <a:prstGeom prst="rect">
            <a:avLst/>
          </a:prstGeom>
        </p:spPr>
      </p:pic>
      <p:sp>
        <p:nvSpPr>
          <p:cNvPr id="835594" name="Rectangle 11"/>
          <p:cNvSpPr>
            <a:spLocks noGrp="1" noChangeArrowheads="1"/>
          </p:cNvSpPr>
          <p:nvPr>
            <p:ph type="title" idx="4294967295"/>
          </p:nvPr>
        </p:nvSpPr>
        <p:spPr>
          <a:xfrm>
            <a:off x="0" y="5880985"/>
            <a:ext cx="9144000" cy="836613"/>
          </a:xfrm>
        </p:spPr>
        <p:txBody>
          <a:bodyPr/>
          <a:lstStyle/>
          <a:p>
            <a:r>
              <a:rPr lang="en-US" altLang="zh-CN" sz="3600" b="1" dirty="0" smtClean="0">
                <a:latin typeface="Arial" charset="0"/>
                <a:ea typeface="ＭＳ Ｐゴシック" charset="0"/>
              </a:rPr>
              <a:t>“</a:t>
            </a:r>
            <a:r>
              <a:rPr lang="zh-CN" altLang="en-US" sz="3600" dirty="0" smtClean="0"/>
              <a:t>满 </a:t>
            </a:r>
            <a:r>
              <a:rPr lang="zh-CN" altLang="en-US" sz="3600" dirty="0"/>
              <a:t>月 变 红 像 </a:t>
            </a:r>
            <a:r>
              <a:rPr lang="zh-CN" altLang="en-US" sz="3600" dirty="0" smtClean="0"/>
              <a:t>血</a:t>
            </a:r>
            <a:r>
              <a:rPr lang="en-US" altLang="zh-CN" sz="3600" dirty="0" smtClean="0"/>
              <a:t>”</a:t>
            </a:r>
            <a:r>
              <a:rPr lang="en-US" sz="3600" b="1" dirty="0" smtClean="0">
                <a:latin typeface="Arial" charset="0"/>
                <a:ea typeface="ＭＳ Ｐゴシック" charset="0"/>
              </a:rPr>
              <a:t> (6:12)</a:t>
            </a:r>
            <a:endParaRPr lang="en-US" sz="3600" b="1" dirty="0">
              <a:latin typeface="Arial" charset="0"/>
              <a:ea typeface="ＭＳ Ｐゴシック" charset="0"/>
            </a:endParaRPr>
          </a:p>
        </p:txBody>
      </p:sp>
      <p:sp>
        <p:nvSpPr>
          <p:cNvPr id="4"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defRPr/>
            </a:pPr>
            <a:r>
              <a:rPr lang="en-US" b="1" dirty="0" smtClean="0">
                <a:solidFill>
                  <a:srgbClr val="FFFFFF"/>
                </a:solidFill>
                <a:latin typeface="Arial"/>
                <a:ea typeface="Osaka" charset="0"/>
                <a:cs typeface="Arial"/>
              </a:rPr>
              <a:t>376</a:t>
            </a:r>
            <a:endParaRPr lang="en-US" sz="2000" b="1" dirty="0" smtClean="0">
              <a:solidFill>
                <a:srgbClr val="FFFFFF"/>
              </a:solidFill>
              <a:latin typeface="Arial"/>
              <a:ea typeface="Osaka" charset="0"/>
              <a:cs typeface="Arial"/>
            </a:endParaRPr>
          </a:p>
        </p:txBody>
      </p:sp>
    </p:spTree>
    <p:extLst>
      <p:ext uri="{BB962C8B-B14F-4D97-AF65-F5344CB8AC3E}">
        <p14:creationId xmlns:p14="http://schemas.microsoft.com/office/powerpoint/2010/main" val="434560887"/>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6v16 wolverton12-8.7.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859692"/>
            <a:ext cx="9144000" cy="5998308"/>
          </a:xfrm>
          <a:prstGeom prst="rect">
            <a:avLst/>
          </a:prstGeom>
          <a:solidFill>
            <a:srgbClr val="FF0000"/>
          </a:solidFill>
        </p:spPr>
      </p:pic>
      <p:sp>
        <p:nvSpPr>
          <p:cNvPr id="835594" name="Rectangle 11"/>
          <p:cNvSpPr>
            <a:spLocks noGrp="1" noChangeAspect="1" noChangeArrowheads="1"/>
          </p:cNvSpPr>
          <p:nvPr>
            <p:ph type="title" idx="4294967295"/>
          </p:nvPr>
        </p:nvSpPr>
        <p:spPr>
          <a:xfrm>
            <a:off x="419653" y="129440"/>
            <a:ext cx="7597912" cy="1387176"/>
          </a:xfrm>
          <a:solidFill>
            <a:srgbClr val="FF0000"/>
          </a:solidFill>
          <a:ln w="9525">
            <a:noFill/>
            <a:miter lim="800000"/>
            <a:headEnd/>
            <a:tailEnd type="none" w="lg" len="lg"/>
          </a:ln>
          <a:effectLst>
            <a:outerShdw blurRad="63500" dist="35921" dir="2700000" algn="ctr" rotWithShape="0">
              <a:srgbClr val="000013">
                <a:alpha val="74998"/>
              </a:srgbClr>
            </a:outerShdw>
          </a:effectLst>
        </p:spPr>
        <p:txBody>
          <a:bodyPr wrap="square" lIns="90000" tIns="46800" rIns="90000" bIns="46800">
            <a:spAutoFit/>
          </a:bodyPr>
          <a:lstStyle/>
          <a:p>
            <a:r>
              <a:rPr lang="en-US" sz="2800" b="1" kern="1200" dirty="0" smtClean="0">
                <a:solidFill>
                  <a:srgbClr val="FFFFFF"/>
                </a:solidFill>
                <a:effectLst>
                  <a:outerShdw blurRad="38100" dist="38100" dir="2700000" algn="tl">
                    <a:srgbClr val="000000">
                      <a:alpha val="43137"/>
                    </a:srgbClr>
                  </a:outerShdw>
                </a:effectLst>
                <a:ea typeface="Osaka" charset="0"/>
              </a:rPr>
              <a:t>“…</a:t>
            </a:r>
            <a:r>
              <a:rPr lang="zh-CN" altLang="en-US" sz="2800" b="1" dirty="0"/>
              <a:t>倒 在 我 们 身 上 罢 ！ 把 我 们 藏 起 来 ， 躲 避 坐 宝 座 者 的 面 目 和 羔 羊 的 忿 </a:t>
            </a:r>
            <a:r>
              <a:rPr lang="zh-CN" altLang="en-US" sz="2800" b="1" dirty="0" smtClean="0"/>
              <a:t>怒</a:t>
            </a:r>
            <a:r>
              <a:rPr lang="en-US" altLang="zh-CN" sz="2800" b="1" dirty="0" smtClean="0"/>
              <a:t>!”</a:t>
            </a:r>
            <a:r>
              <a:rPr lang="en-US" sz="2800" b="1" kern="1200" dirty="0" smtClean="0">
                <a:solidFill>
                  <a:srgbClr val="FFFFFF"/>
                </a:solidFill>
                <a:effectLst>
                  <a:outerShdw blurRad="38100" dist="38100" dir="2700000" algn="tl">
                    <a:srgbClr val="000000">
                      <a:alpha val="43137"/>
                    </a:srgbClr>
                  </a:outerShdw>
                </a:effectLst>
                <a:ea typeface="Osaka" charset="0"/>
              </a:rPr>
              <a:t> (6:16)</a:t>
            </a:r>
            <a:endParaRPr lang="en-US" sz="2800" b="1" kern="1200" dirty="0">
              <a:solidFill>
                <a:srgbClr val="FFFFFF"/>
              </a:solidFill>
              <a:effectLst>
                <a:outerShdw blurRad="38100" dist="38100" dir="2700000" algn="tl">
                  <a:srgbClr val="000000">
                    <a:alpha val="43137"/>
                  </a:srgbClr>
                </a:outerShdw>
              </a:effectLst>
              <a:ea typeface="Osaka" charset="0"/>
            </a:endParaRPr>
          </a:p>
        </p:txBody>
      </p:sp>
      <p:sp>
        <p:nvSpPr>
          <p:cNvPr id="4" name="Text Box 60"/>
          <p:cNvSpPr txBox="1">
            <a:spLocks noChangeArrowheads="1"/>
          </p:cNvSpPr>
          <p:nvPr/>
        </p:nvSpPr>
        <p:spPr bwMode="auto">
          <a:xfrm>
            <a:off x="8418611" y="905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defRPr/>
            </a:pPr>
            <a:r>
              <a:rPr lang="en-US" b="1" dirty="0" smtClean="0">
                <a:solidFill>
                  <a:srgbClr val="FFFFFF"/>
                </a:solidFill>
                <a:latin typeface="Arial"/>
                <a:ea typeface="Osaka" charset="0"/>
                <a:cs typeface="Arial"/>
              </a:rPr>
              <a:t>376</a:t>
            </a:r>
            <a:endParaRPr lang="en-US" sz="2000" b="1" dirty="0" smtClean="0">
              <a:solidFill>
                <a:srgbClr val="FFFFFF"/>
              </a:solidFill>
              <a:latin typeface="Arial"/>
              <a:ea typeface="Osaka" charset="0"/>
              <a:cs typeface="Arial"/>
            </a:endParaRPr>
          </a:p>
        </p:txBody>
      </p:sp>
    </p:spTree>
    <p:extLst>
      <p:ext uri="{BB962C8B-B14F-4D97-AF65-F5344CB8AC3E}">
        <p14:creationId xmlns:p14="http://schemas.microsoft.com/office/powerpoint/2010/main" val="1940672203"/>
      </p:ext>
    </p:extLst>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a:solidFill>
                  <a:srgbClr val="FFFFFF"/>
                </a:solidFill>
              </a14:hiddenFill>
            </a:ext>
          </a:extLst>
        </p:spPr>
        <p:txBody>
          <a:bodyPr wrap="square" lIns="90000" tIns="46800" rIns="90000" bIns="46800" anchor="ctr">
            <a:spAutoFit/>
          </a:bodyPr>
          <a:lstStyle/>
          <a:p>
            <a:pPr algn="l"/>
            <a:endParaRPr lang="en-US" smtClean="0">
              <a:solidFill>
                <a:srgbClr val="000000"/>
              </a:solidFill>
              <a:latin typeface="Comic Sans MS"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wrap="none" lIns="90000" tIns="46800" rIns="90000" bIns="46800" anchor="ctr">
            <a:spAutoFit/>
          </a:bodyPr>
          <a:lstStyle/>
          <a:p>
            <a:pPr algn="l"/>
            <a:endParaRPr lang="en-US" smtClean="0">
              <a:solidFill>
                <a:srgbClr val="000000"/>
              </a:solidFill>
              <a:latin typeface="Comic Sans MS"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dirty="0" smtClean="0">
                <a:solidFill>
                  <a:srgbClr val="000000"/>
                </a:solidFill>
                <a:latin typeface="MS PGothic" pitchFamily="34" charset="-128"/>
              </a:rPr>
              <a:t>被</a:t>
            </a:r>
            <a:r>
              <a:rPr lang="ja-JP" altLang="en-US" sz="1400" dirty="0" smtClean="0">
                <a:solidFill>
                  <a:srgbClr val="000000"/>
                </a:solidFill>
                <a:latin typeface="MS PGothic" pitchFamily="34" charset="-128"/>
              </a:rPr>
              <a:t>提</a:t>
            </a:r>
            <a:r>
              <a:rPr lang="en-US" sz="1400" b="1" dirty="0" smtClean="0">
                <a:solidFill>
                  <a:srgbClr val="000000"/>
                </a:solidFill>
                <a:latin typeface="Arial Narrow" charset="0"/>
                <a:cs typeface="Arial" charset="0"/>
              </a:rPr>
              <a:t/>
            </a:r>
            <a:br>
              <a:rPr lang="en-US" sz="1400" b="1" dirty="0" smtClean="0">
                <a:solidFill>
                  <a:srgbClr val="000000"/>
                </a:solidFill>
                <a:latin typeface="Arial Narrow" charset="0"/>
                <a:cs typeface="Arial" charset="0"/>
              </a:rPr>
            </a:br>
            <a:r>
              <a:rPr lang="en-US" sz="1400" b="1" dirty="0" smtClean="0">
                <a:solidFill>
                  <a:srgbClr val="000000"/>
                </a:solidFill>
                <a:latin typeface="Arial Narrow"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hangingPunct="1"/>
            <a:r>
              <a:rPr lang="zh-TW" altLang="en-US" sz="1400" b="1" dirty="0">
                <a:solidFill>
                  <a:srgbClr val="000000"/>
                </a:solidFill>
                <a:latin typeface="Arial"/>
                <a:ea typeface="MS PGothic" pitchFamily="34" charset="-128"/>
                <a:cs typeface="Arial"/>
              </a:rPr>
              <a:t>教会揭露</a:t>
            </a:r>
            <a:endParaRPr lang="en-US" sz="1400" b="1" dirty="0">
              <a:solidFill>
                <a:srgbClr val="000000"/>
              </a:solidFill>
              <a:latin typeface="Arial"/>
              <a:ea typeface="MS PGothic" pitchFamily="34" charset="-128"/>
              <a:cs typeface="Arial"/>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hangingPunct="1"/>
            <a:r>
              <a:rPr lang="en-US" altLang="zh-TW" sz="1600" b="1" dirty="0">
                <a:solidFill>
                  <a:srgbClr val="000000"/>
                </a:solidFill>
                <a:latin typeface="Arial" pitchFamily="34" charset="0"/>
                <a:ea typeface="MS PGothic" pitchFamily="34" charset="-128"/>
                <a:cs typeface="Times New Roman" pitchFamily="18" charset="0"/>
              </a:rPr>
              <a:t>“</a:t>
            </a:r>
            <a:r>
              <a:rPr lang="zh-TW" altLang="en-US" sz="1600" b="1" dirty="0">
                <a:solidFill>
                  <a:srgbClr val="000000"/>
                </a:solidFill>
                <a:latin typeface="Arial" pitchFamily="34" charset="0"/>
                <a:ea typeface="MS PGothic" pitchFamily="34" charset="-128"/>
                <a:cs typeface="Times New Roman" pitchFamily="18" charset="0"/>
              </a:rPr>
              <a:t>你看到什么</a:t>
            </a:r>
            <a:r>
              <a:rPr lang="en-US" altLang="zh-TW" sz="1600" b="1" dirty="0">
                <a:solidFill>
                  <a:srgbClr val="000000"/>
                </a:solidFill>
                <a:latin typeface="Arial" pitchFamily="34" charset="0"/>
                <a:ea typeface="MS PGothic" pitchFamily="34" charset="-128"/>
                <a:cs typeface="Times New Roman" pitchFamily="18" charset="0"/>
              </a:rPr>
              <a:t>”</a:t>
            </a:r>
            <a:endParaRPr lang="zh-TW" altLang="en-US" sz="1600" b="1" dirty="0">
              <a:solidFill>
                <a:srgbClr val="000000"/>
              </a:solidFill>
              <a:latin typeface="Arial" pitchFamily="34" charset="0"/>
              <a:ea typeface="MS PGothic" pitchFamily="34" charset="-128"/>
              <a:cs typeface="Times New Roman" pitchFamily="18" charset="0"/>
            </a:endParaRPr>
          </a:p>
          <a:p>
            <a:pPr defTabSz="457200" eaLnBrk="1" hangingPunct="1"/>
            <a:r>
              <a:rPr lang="en-US" altLang="zh-TW" sz="1600" b="1" dirty="0">
                <a:solidFill>
                  <a:srgbClr val="000000"/>
                </a:solidFill>
                <a:latin typeface="Arial" pitchFamily="34" charset="0"/>
                <a:ea typeface="MS PGothic" pitchFamily="34" charset="-128"/>
                <a:cs typeface="Times New Roman" pitchFamily="18" charset="0"/>
              </a:rPr>
              <a:t>(1:19</a:t>
            </a:r>
            <a:r>
              <a:rPr lang="en-US" sz="1600" b="1" dirty="0">
                <a:solidFill>
                  <a:srgbClr val="000000"/>
                </a:solidFill>
                <a:latin typeface="Arial" pitchFamily="34" charset="0"/>
                <a:ea typeface="MS PGothic" pitchFamily="34" charset="-128"/>
                <a:cs typeface="Times New Roman" pitchFamily="18" charset="0"/>
              </a:rPr>
              <a:t>a</a:t>
            </a:r>
            <a:r>
              <a:rPr lang="en-US" sz="1600" b="1" dirty="0" smtClean="0">
                <a:solidFill>
                  <a:srgbClr val="000000"/>
                </a:solidFill>
                <a:latin typeface="Arial" pitchFamily="34" charset="0"/>
                <a:ea typeface="MS PGothic" pitchFamily="34" charset="-128"/>
                <a:cs typeface="Times New Roman" pitchFamily="18" charset="0"/>
              </a:rPr>
              <a:t>)</a:t>
            </a:r>
            <a:endParaRPr lang="en-US" sz="1600" dirty="0" smtClean="0">
              <a:solidFill>
                <a:srgbClr val="000000"/>
              </a:solidFill>
              <a:latin typeface="Arial Narrow" charset="0"/>
              <a:cs typeface="Arial" charset="0"/>
            </a:endParaRPr>
          </a:p>
          <a:p>
            <a:r>
              <a:rPr lang="zh-CN" altLang="en-US" sz="1600" b="1" dirty="0">
                <a:solidFill>
                  <a:srgbClr val="000000"/>
                </a:solidFill>
                <a:latin typeface="Times New Roman" pitchFamily="18" charset="0"/>
                <a:ea typeface="SimSun" pitchFamily="2" charset="-122"/>
              </a:rPr>
              <a:t>第 </a:t>
            </a:r>
            <a:r>
              <a:rPr lang="en-US" sz="1600" b="1" dirty="0">
                <a:solidFill>
                  <a:srgbClr val="000000"/>
                </a:solidFill>
                <a:latin typeface="Times New Roman" pitchFamily="18" charset="0"/>
                <a:ea typeface="SimSun" pitchFamily="2" charset="-122"/>
              </a:rPr>
              <a:t>1 </a:t>
            </a:r>
            <a:r>
              <a:rPr lang="zh-CN" altLang="en-US" sz="1600" b="1" dirty="0">
                <a:solidFill>
                  <a:srgbClr val="000000"/>
                </a:solidFill>
                <a:latin typeface="Times New Roman" pitchFamily="18" charset="0"/>
                <a:ea typeface="SimSun" pitchFamily="2" charset="-122"/>
              </a:rPr>
              <a:t>章</a:t>
            </a:r>
            <a:endParaRPr lang="en-US" sz="1600" b="1" dirty="0" smtClean="0">
              <a:solidFill>
                <a:srgbClr val="000000"/>
              </a:solidFill>
              <a:latin typeface="Arial Narrow"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ja-JP" altLang="en-US" sz="1600" b="1" dirty="0">
                <a:solidFill>
                  <a:srgbClr val="000000"/>
                </a:solidFill>
                <a:latin typeface="Arial"/>
                <a:ea typeface="MS PGothic" pitchFamily="34" charset="-128"/>
                <a:cs typeface="Arial"/>
              </a:rPr>
              <a:t>“</a:t>
            </a:r>
            <a:r>
              <a:rPr lang="zh-CN" altLang="en-US" sz="1600" b="1" dirty="0">
                <a:solidFill>
                  <a:srgbClr val="000000"/>
                </a:solidFill>
                <a:latin typeface="Arial"/>
                <a:ea typeface="SimSun" pitchFamily="2" charset="-122"/>
                <a:cs typeface="Arial"/>
              </a:rPr>
              <a:t>现在是什么</a:t>
            </a:r>
            <a:r>
              <a:rPr lang="en-US" altLang="ja-JP" sz="1600" b="1" dirty="0">
                <a:solidFill>
                  <a:srgbClr val="000000"/>
                </a:solidFill>
                <a:latin typeface="Arial"/>
                <a:ea typeface="SimSun" pitchFamily="2" charset="-122"/>
                <a:cs typeface="Arial"/>
              </a:rPr>
              <a:t>”</a:t>
            </a:r>
          </a:p>
          <a:p>
            <a:pPr eaLnBrk="1" hangingPunct="1"/>
            <a:r>
              <a:rPr lang="en-US" sz="1600" b="1" dirty="0">
                <a:solidFill>
                  <a:srgbClr val="000000"/>
                </a:solidFill>
                <a:latin typeface="Arial"/>
                <a:ea typeface="SimSun" pitchFamily="2" charset="-122"/>
                <a:cs typeface="Arial"/>
              </a:rPr>
              <a:t>(1:19b)</a:t>
            </a:r>
            <a:endParaRPr lang="en-US" sz="1600" dirty="0" smtClean="0">
              <a:solidFill>
                <a:srgbClr val="000000"/>
              </a:solidFill>
              <a:latin typeface="Arial Narrow" charset="0"/>
              <a:cs typeface="Arial" charset="0"/>
            </a:endParaRPr>
          </a:p>
          <a:p>
            <a:r>
              <a:rPr lang="zh-TW" altLang="en-US" sz="1600" b="1" dirty="0">
                <a:solidFill>
                  <a:srgbClr val="000000"/>
                </a:solidFill>
                <a:latin typeface="Arial"/>
                <a:ea typeface="NSimSun" pitchFamily="49" charset="-122"/>
                <a:cs typeface="Arial"/>
              </a:rPr>
              <a:t>第 </a:t>
            </a:r>
            <a:r>
              <a:rPr lang="en-US" altLang="zh-TW" sz="1600" b="1" dirty="0" smtClean="0">
                <a:solidFill>
                  <a:srgbClr val="000000"/>
                </a:solidFill>
                <a:latin typeface="Arial"/>
                <a:ea typeface="MS PGothic" pitchFamily="34" charset="-128"/>
                <a:cs typeface="Arial"/>
              </a:rPr>
              <a:t>2–3 </a:t>
            </a:r>
            <a:r>
              <a:rPr lang="zh-TW" altLang="en-US" sz="1600" b="1" dirty="0">
                <a:solidFill>
                  <a:srgbClr val="000000"/>
                </a:solidFill>
                <a:latin typeface="Arial"/>
                <a:ea typeface="NSimSun" pitchFamily="49" charset="-122"/>
                <a:cs typeface="Arial"/>
              </a:rPr>
              <a:t>章</a:t>
            </a:r>
            <a:endParaRPr lang="en-US" sz="1600" b="1" dirty="0" smtClean="0">
              <a:solidFill>
                <a:srgbClr val="000000"/>
              </a:solidFill>
              <a:latin typeface="Arial Narrow"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hangingPunct="1"/>
            <a:r>
              <a:rPr lang="ja-JP" altLang="en-US" sz="1600" b="1" dirty="0">
                <a:solidFill>
                  <a:srgbClr val="000000"/>
                </a:solidFill>
                <a:latin typeface="Arial"/>
                <a:ea typeface="MS PGothic" pitchFamily="34" charset="-128"/>
                <a:cs typeface="Arial"/>
              </a:rPr>
              <a:t>“</a:t>
            </a:r>
            <a:r>
              <a:rPr lang="zh-CN" altLang="en-US" sz="1600" b="1" dirty="0">
                <a:solidFill>
                  <a:srgbClr val="000000"/>
                </a:solidFill>
                <a:latin typeface="Arial"/>
                <a:ea typeface="SimSun" pitchFamily="2" charset="-122"/>
                <a:cs typeface="Arial"/>
              </a:rPr>
              <a:t>以后会发生什么</a:t>
            </a:r>
            <a:r>
              <a:rPr lang="en-US" altLang="ja-JP" sz="1600" b="1" dirty="0">
                <a:solidFill>
                  <a:srgbClr val="000000"/>
                </a:solidFill>
                <a:latin typeface="Arial"/>
                <a:ea typeface="SimSun" pitchFamily="2" charset="-122"/>
                <a:cs typeface="Arial"/>
              </a:rPr>
              <a:t>”</a:t>
            </a:r>
          </a:p>
          <a:p>
            <a:r>
              <a:rPr lang="zh-CN" altLang="en-US" sz="1600" b="1" dirty="0" smtClean="0">
                <a:solidFill>
                  <a:srgbClr val="000000"/>
                </a:solidFill>
                <a:latin typeface="Arial"/>
                <a:ea typeface="SimSun" pitchFamily="2" charset="-122"/>
                <a:cs typeface="Arial"/>
              </a:rPr>
              <a:t>第 </a:t>
            </a:r>
            <a:r>
              <a:rPr lang="en-US" sz="1600" b="1" dirty="0">
                <a:solidFill>
                  <a:srgbClr val="000000"/>
                </a:solidFill>
                <a:latin typeface="Arial"/>
                <a:ea typeface="SimSun" pitchFamily="2" charset="-122"/>
                <a:cs typeface="Arial"/>
              </a:rPr>
              <a:t>4–22 </a:t>
            </a:r>
            <a:r>
              <a:rPr lang="zh-CN" altLang="en-US" sz="1600" b="1" dirty="0" smtClean="0">
                <a:solidFill>
                  <a:srgbClr val="000000"/>
                </a:solidFill>
                <a:latin typeface="Arial"/>
                <a:ea typeface="SimSun" pitchFamily="2" charset="-122"/>
                <a:cs typeface="Arial"/>
              </a:rPr>
              <a:t>章</a:t>
            </a:r>
            <a:endParaRPr lang="en-US" altLang="zh-CN" sz="1600" b="1" dirty="0" smtClean="0">
              <a:solidFill>
                <a:srgbClr val="000000"/>
              </a:solidFill>
              <a:latin typeface="Arial"/>
              <a:ea typeface="SimSun" pitchFamily="2" charset="-122"/>
              <a:cs typeface="Arial"/>
            </a:endParaRPr>
          </a:p>
          <a:p>
            <a:endParaRPr lang="en-US" sz="1600" b="1" dirty="0">
              <a:solidFill>
                <a:srgbClr val="000000"/>
              </a:solidFill>
              <a:latin typeface="Arial"/>
              <a:ea typeface="SimSun" pitchFamily="2" charset="-122"/>
              <a:cs typeface="Arial"/>
            </a:endParaRPr>
          </a:p>
          <a:p>
            <a:endParaRPr lang="en-US" sz="1600" b="1" dirty="0">
              <a:solidFill>
                <a:srgbClr val="000000"/>
              </a:solidFill>
              <a:latin typeface="Arial"/>
              <a:ea typeface="MS PGothic" pitchFamily="34" charset="-128"/>
              <a:cs typeface="Arial"/>
            </a:endParaRPr>
          </a:p>
          <a:p>
            <a:endParaRPr lang="en-US" sz="1600" b="1" dirty="0" smtClean="0">
              <a:solidFill>
                <a:srgbClr val="000000"/>
              </a:solidFill>
              <a:latin typeface="Arial Narrow"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hangingPunct="1"/>
            <a:r>
              <a:rPr lang="zh-CN" altLang="en-US" sz="1400" b="1" dirty="0">
                <a:solidFill>
                  <a:srgbClr val="000000"/>
                </a:solidFill>
                <a:latin typeface="Arial"/>
                <a:ea typeface="SimSun" pitchFamily="2" charset="-122"/>
                <a:cs typeface="Arial"/>
              </a:rPr>
              <a:t>基督揭露</a:t>
            </a:r>
            <a:endParaRPr lang="en-US" sz="1400" b="1" dirty="0">
              <a:solidFill>
                <a:srgbClr val="000000"/>
              </a:solidFill>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dirty="0">
                <a:solidFill>
                  <a:srgbClr val="000000"/>
                </a:solidFill>
              </a:rPr>
              <a:t>下半年</a:t>
            </a:r>
            <a:endParaRPr lang="en-US" sz="1400" b="1" dirty="0" smtClean="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b="1" dirty="0" smtClean="0">
                <a:solidFill>
                  <a:srgbClr val="000000"/>
                </a:solidFill>
                <a:latin typeface="Arial"/>
                <a:ea typeface="SimSun" pitchFamily="2" charset="-122"/>
                <a:cs typeface="Arial"/>
              </a:rPr>
              <a:t>苦难</a:t>
            </a:r>
            <a:endParaRPr lang="en-US" sz="1400" b="1" dirty="0" smtClean="0">
              <a:solidFill>
                <a:srgbClr val="000000"/>
              </a:solidFill>
              <a:latin typeface="Arial Narrow" charset="0"/>
              <a:cs typeface="Arial" charset="0"/>
            </a:endParaRPr>
          </a:p>
          <a:p>
            <a:r>
              <a:rPr lang="en-US" sz="1400" b="1" dirty="0" smtClean="0">
                <a:solidFill>
                  <a:srgbClr val="000000"/>
                </a:solidFill>
                <a:latin typeface="Arial Narrow"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b="1" dirty="0" smtClean="0">
                <a:solidFill>
                  <a:srgbClr val="000000"/>
                </a:solidFill>
                <a:latin typeface="Arial"/>
                <a:ea typeface="SimSun" pitchFamily="2" charset="-122"/>
                <a:cs typeface="Arial"/>
              </a:rPr>
              <a:t>第二</a:t>
            </a:r>
            <a:r>
              <a:rPr lang="en-US" altLang="zh-CN" sz="1400" b="1" dirty="0" smtClean="0">
                <a:solidFill>
                  <a:srgbClr val="000000"/>
                </a:solidFill>
                <a:latin typeface="Arial"/>
                <a:ea typeface="SimSun" pitchFamily="2" charset="-122"/>
                <a:cs typeface="Arial"/>
              </a:rPr>
              <a:t/>
            </a:r>
            <a:br>
              <a:rPr lang="en-US" altLang="zh-CN" sz="1400" b="1" dirty="0" smtClean="0">
                <a:solidFill>
                  <a:srgbClr val="000000"/>
                </a:solidFill>
                <a:latin typeface="Arial"/>
                <a:ea typeface="SimSun" pitchFamily="2" charset="-122"/>
                <a:cs typeface="Arial"/>
              </a:rPr>
            </a:br>
            <a:r>
              <a:rPr lang="zh-CN" altLang="en-US" sz="1400" b="1" dirty="0" smtClean="0">
                <a:solidFill>
                  <a:srgbClr val="000000"/>
                </a:solidFill>
                <a:latin typeface="Arial"/>
                <a:ea typeface="SimSun" pitchFamily="2" charset="-122"/>
                <a:cs typeface="Arial"/>
              </a:rPr>
              <a:t>次</a:t>
            </a:r>
            <a:r>
              <a:rPr lang="zh-CN" altLang="en-US" sz="1400" b="1" dirty="0">
                <a:solidFill>
                  <a:srgbClr val="000000"/>
                </a:solidFill>
                <a:latin typeface="Arial"/>
                <a:ea typeface="SimSun" pitchFamily="2" charset="-122"/>
                <a:cs typeface="Arial"/>
              </a:rPr>
              <a:t>来</a:t>
            </a:r>
            <a:endParaRPr lang="en-US" sz="1400" b="1" dirty="0" smtClean="0">
              <a:solidFill>
                <a:srgbClr val="000000"/>
              </a:solidFill>
              <a:latin typeface="Arial Narrow" charset="0"/>
              <a:cs typeface="Arial" charset="0"/>
            </a:endParaRPr>
          </a:p>
        </p:txBody>
      </p:sp>
      <p:sp>
        <p:nvSpPr>
          <p:cNvPr id="190485" name="TextBox 24"/>
          <p:cNvSpPr txBox="1">
            <a:spLocks noChangeArrowheads="1"/>
          </p:cNvSpPr>
          <p:nvPr/>
        </p:nvSpPr>
        <p:spPr bwMode="auto">
          <a:xfrm>
            <a:off x="7572375" y="3073177"/>
            <a:ext cx="1143000" cy="5000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sz="1400" b="1" dirty="0">
                <a:solidFill>
                  <a:srgbClr val="000000"/>
                </a:solidFill>
                <a:latin typeface="Arial"/>
                <a:ea typeface="SimSun" pitchFamily="2" charset="-122"/>
                <a:cs typeface="Arial"/>
              </a:rPr>
              <a:t>千禧年</a:t>
            </a:r>
            <a:endParaRPr lang="en-US" altLang="ja-JP" sz="1400" b="1" dirty="0">
              <a:solidFill>
                <a:srgbClr val="000000"/>
              </a:solidFill>
              <a:latin typeface="Arial"/>
              <a:ea typeface="SimSun" pitchFamily="2" charset="-122"/>
              <a:cs typeface="Arial"/>
            </a:endParaRPr>
          </a:p>
          <a:p>
            <a:pPr algn="l"/>
            <a:endParaRPr lang="en-US" sz="1400" b="1" dirty="0" smtClean="0">
              <a:solidFill>
                <a:srgbClr val="000000"/>
              </a:solidFill>
              <a:latin typeface="Arial Narrow" charset="0"/>
              <a:cs typeface="Arial"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600" b="1" dirty="0">
                <a:solidFill>
                  <a:srgbClr val="000000"/>
                </a:solidFill>
                <a:latin typeface="Arial"/>
                <a:ea typeface="SimSun" pitchFamily="2" charset="-122"/>
                <a:cs typeface="Arial"/>
              </a:rPr>
              <a:t>永恒的状态</a:t>
            </a:r>
            <a:endParaRPr lang="en-US" sz="1600" b="1" dirty="0" smtClean="0">
              <a:solidFill>
                <a:srgbClr val="000000"/>
              </a:solidFill>
              <a:latin typeface="Arial Narrow"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cxnSp>
      <p:sp>
        <p:nvSpPr>
          <p:cNvPr id="190488" name="TextBox 30"/>
          <p:cNvSpPr txBox="1">
            <a:spLocks noChangeArrowheads="1"/>
          </p:cNvSpPr>
          <p:nvPr/>
        </p:nvSpPr>
        <p:spPr bwMode="auto">
          <a:xfrm>
            <a:off x="7902457" y="4272740"/>
            <a:ext cx="761432" cy="785813"/>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200" dirty="0">
                <a:solidFill>
                  <a:srgbClr val="000000"/>
                </a:solidFill>
              </a:rPr>
              <a:t>白色的大宝座的审判</a:t>
            </a:r>
            <a:endParaRPr lang="en-US" sz="1200" b="1" dirty="0" smtClean="0">
              <a:solidFill>
                <a:srgbClr val="000000"/>
              </a:solidFill>
              <a:latin typeface="Arial Narrow" charset="0"/>
              <a:cs typeface="Arial" charset="0"/>
            </a:endParaRP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smtClean="0">
                <a:solidFill>
                  <a:srgbClr val="FFFFFF"/>
                </a:solidFill>
                <a:latin typeface="Arial"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sz="1400" dirty="0" smtClean="0">
                <a:solidFill>
                  <a:srgbClr val="000000"/>
                </a:solidFill>
                <a:latin typeface="Arial Narrow" charset="0"/>
                <a:cs typeface="Arial" charset="0"/>
              </a:rPr>
              <a:t>Copyright 1989 Rick Griffith</a:t>
            </a:r>
          </a:p>
          <a:p>
            <a:pPr algn="l"/>
            <a:r>
              <a:rPr lang="en-US" sz="1400" dirty="0" smtClean="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dirty="0">
                <a:solidFill>
                  <a:srgbClr val="000000"/>
                </a:solidFill>
              </a:rPr>
              <a:t>上半</a:t>
            </a:r>
            <a:endParaRPr lang="en-US" sz="1400" b="1" dirty="0" smtClean="0">
              <a:solidFill>
                <a:srgbClr val="000000"/>
              </a:solidFill>
              <a:latin typeface="Arial Narrow"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wrap="square" lIns="90000" tIns="46800" rIns="90000" bIns="46800" anchor="ctr">
            <a:spAutoFit/>
          </a:bodyPr>
          <a:lstStyle/>
          <a:p>
            <a:pPr algn="l"/>
            <a:endParaRPr lang="en-US" smtClean="0">
              <a:solidFill>
                <a:srgbClr val="000000"/>
              </a:solidFill>
              <a:latin typeface="Comic Sans MS" charset="0"/>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Tree>
    <p:extLst>
      <p:ext uri="{BB962C8B-B14F-4D97-AF65-F5344CB8AC3E}">
        <p14:creationId xmlns:p14="http://schemas.microsoft.com/office/powerpoint/2010/main" val="41849133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7089" name="Picture 1" descr="rev 7 144,000 worship1.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513" y="-26988"/>
            <a:ext cx="9180513" cy="68849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5" name="Rectangle 3"/>
          <p:cNvSpPr>
            <a:spLocks noChangeArrowheads="1"/>
          </p:cNvSpPr>
          <p:nvPr/>
        </p:nvSpPr>
        <p:spPr bwMode="auto">
          <a:xfrm>
            <a:off x="0" y="0"/>
            <a:ext cx="9144000" cy="569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zh-TW" altLang="en-US" b="1" dirty="0">
                <a:solidFill>
                  <a:srgbClr val="FFFF99"/>
                </a:solidFill>
                <a:latin typeface="Comic Sans MS" charset="0"/>
                <a:ea typeface="PMingLiU" pitchFamily="18" charset="-120"/>
              </a:rPr>
              <a:t> </a:t>
            </a:r>
            <a:r>
              <a:rPr lang="zh-CN" altLang="en-US" sz="2800" b="1" dirty="0">
                <a:solidFill>
                  <a:srgbClr val="FFFF99"/>
                </a:solidFill>
                <a:latin typeface="Comic Sans MS" charset="0"/>
                <a:ea typeface="SimSun" pitchFamily="2" charset="-122"/>
              </a:rPr>
              <a:t>我听见以色列人、各支派中受印的数目、有</a:t>
            </a:r>
            <a:r>
              <a:rPr lang="zh-TW" altLang="en-US" sz="2800" b="1" dirty="0">
                <a:solidFill>
                  <a:srgbClr val="FFFF99"/>
                </a:solidFill>
                <a:latin typeface="Comic Sans MS" charset="0"/>
                <a:ea typeface="PMingLiU" pitchFamily="18" charset="-120"/>
              </a:rPr>
              <a:t> </a:t>
            </a:r>
            <a:r>
              <a:rPr lang="en-US" altLang="zh-TW" sz="2800" b="1" dirty="0">
                <a:solidFill>
                  <a:srgbClr val="FFFF99"/>
                </a:solidFill>
                <a:latin typeface="Comic Sans MS" charset="0"/>
                <a:ea typeface="PMingLiU" pitchFamily="18" charset="-120"/>
              </a:rPr>
              <a:t>144,000:</a:t>
            </a:r>
            <a:r>
              <a:rPr lang="zh-CN" altLang="en-US" b="1" dirty="0">
                <a:solidFill>
                  <a:srgbClr val="FFFF99"/>
                </a:solidFill>
                <a:latin typeface="Comic Sans MS" charset="0"/>
                <a:ea typeface="SimSun" pitchFamily="2" charset="-122"/>
              </a:rPr>
              <a:t> </a:t>
            </a:r>
            <a:r>
              <a:rPr lang="zh-CN" altLang="en-US" dirty="0">
                <a:solidFill>
                  <a:srgbClr val="FFFF99"/>
                </a:solidFill>
                <a:latin typeface="Comic Sans MS" charset="0"/>
                <a:ea typeface="SimSun" pitchFamily="2" charset="-122"/>
              </a:rPr>
              <a:t/>
            </a:r>
            <a:br>
              <a:rPr lang="zh-CN" altLang="en-US" dirty="0">
                <a:solidFill>
                  <a:srgbClr val="FFFF99"/>
                </a:solidFill>
                <a:latin typeface="Comic Sans MS" charset="0"/>
                <a:ea typeface="SimSun" pitchFamily="2" charset="-122"/>
              </a:rPr>
            </a:br>
            <a:r>
              <a:rPr lang="zh-TW" altLang="en-US" dirty="0">
                <a:solidFill>
                  <a:srgbClr val="FFFF99"/>
                </a:solidFill>
                <a:latin typeface="Comic Sans MS" charset="0"/>
                <a:ea typeface="PMingLiU" pitchFamily="18" charset="-120"/>
              </a:rPr>
              <a:t>                                              </a:t>
            </a:r>
            <a:r>
              <a:rPr lang="zh-CN" altLang="en-US" sz="2800" b="1" dirty="0">
                <a:solidFill>
                  <a:srgbClr val="FFFF99"/>
                </a:solidFill>
                <a:latin typeface="SimSun" pitchFamily="2" charset="-122"/>
                <a:ea typeface="SimSun" pitchFamily="2" charset="-122"/>
              </a:rPr>
              <a:t>犹大支派中受印的有</a:t>
            </a:r>
            <a:r>
              <a:rPr lang="en-US" altLang="zh-TW" sz="2800" b="1" dirty="0">
                <a:solidFill>
                  <a:srgbClr val="FFFF99"/>
                </a:solidFill>
                <a:latin typeface="Comic Sans MS" charset="0"/>
                <a:ea typeface="PMingLiU" pitchFamily="18" charset="-120"/>
              </a:rPr>
              <a:t>12,000</a:t>
            </a:r>
            <a:r>
              <a:rPr lang="zh-CN" altLang="en-US" sz="2800" b="1" dirty="0">
                <a:solidFill>
                  <a:srgbClr val="FFFF99"/>
                </a:solidFill>
                <a:latin typeface="Comic Sans MS" charset="0"/>
                <a:ea typeface="SimSun" pitchFamily="2" charset="-122"/>
              </a:rPr>
              <a:t> </a:t>
            </a:r>
            <a:r>
              <a:rPr lang="en-US" altLang="zh-CN" b="1" dirty="0">
                <a:solidFill>
                  <a:srgbClr val="FFFF99"/>
                </a:solidFill>
                <a:latin typeface="Comic Sans MS" charset="0"/>
                <a:ea typeface="SimSun" pitchFamily="2" charset="-122"/>
              </a:rPr>
              <a:t/>
            </a:r>
            <a:br>
              <a:rPr lang="en-US" altLang="zh-CN" b="1" dirty="0">
                <a:solidFill>
                  <a:srgbClr val="FFFF99"/>
                </a:solidFill>
                <a:latin typeface="Comic Sans MS" charset="0"/>
                <a:ea typeface="SimSun" pitchFamily="2" charset="-122"/>
              </a:rPr>
            </a:br>
            <a:r>
              <a:rPr lang="zh-TW" altLang="en-US" b="1" dirty="0">
                <a:solidFill>
                  <a:srgbClr val="FFFF99"/>
                </a:solidFill>
                <a:latin typeface="Comic Sans MS" charset="0"/>
                <a:ea typeface="PMingLiU" pitchFamily="18" charset="-120"/>
              </a:rPr>
              <a:t>                                        </a:t>
            </a:r>
            <a:r>
              <a:rPr lang="zh-CN" altLang="en-US" sz="2800" b="1" dirty="0">
                <a:solidFill>
                  <a:srgbClr val="FFFF99"/>
                </a:solidFill>
                <a:latin typeface="Comic Sans MS" charset="0"/>
                <a:ea typeface="SimSun" pitchFamily="2" charset="-122"/>
              </a:rPr>
              <a:t>流便支派中有</a:t>
            </a:r>
            <a:r>
              <a:rPr lang="en-US" altLang="zh-TW" sz="2800" b="1" dirty="0">
                <a:solidFill>
                  <a:srgbClr val="FFFF99"/>
                </a:solidFill>
                <a:latin typeface="Comic Sans MS" charset="0"/>
                <a:ea typeface="PMingLiU" pitchFamily="18" charset="-120"/>
              </a:rPr>
              <a:t>12,000</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zh-TW" altLang="en-US" dirty="0">
                <a:solidFill>
                  <a:srgbClr val="FFFF99"/>
                </a:solidFill>
                <a:latin typeface="Comic Sans MS" charset="0"/>
                <a:ea typeface="PMingLiU" pitchFamily="18" charset="-120"/>
              </a:rPr>
              <a:t>                                                           </a:t>
            </a:r>
            <a:r>
              <a:rPr lang="zh-CN" altLang="en-US" sz="2800" b="1" dirty="0">
                <a:solidFill>
                  <a:srgbClr val="FFFF99"/>
                </a:solidFill>
                <a:latin typeface="Comic Sans MS" charset="0"/>
                <a:ea typeface="SimSun" pitchFamily="2" charset="-122"/>
              </a:rPr>
              <a:t>迦得支派中有</a:t>
            </a:r>
            <a:r>
              <a:rPr lang="en-US" altLang="zh-TW" sz="2800" b="1" dirty="0">
                <a:solidFill>
                  <a:srgbClr val="FFFF99"/>
                </a:solidFill>
                <a:latin typeface="Comic Sans MS" charset="0"/>
                <a:ea typeface="PMingLiU" pitchFamily="18" charset="-120"/>
              </a:rPr>
              <a:t>12,000</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zh-TW" altLang="en-US" dirty="0">
                <a:solidFill>
                  <a:srgbClr val="FFFF99"/>
                </a:solidFill>
                <a:latin typeface="Comic Sans MS" charset="0"/>
                <a:ea typeface="PMingLiU" pitchFamily="18" charset="-120"/>
              </a:rPr>
              <a:t>                                                           </a:t>
            </a:r>
            <a:r>
              <a:rPr lang="zh-CN" altLang="en-US" sz="2800" b="1" dirty="0">
                <a:solidFill>
                  <a:srgbClr val="FFFF99"/>
                </a:solidFill>
                <a:latin typeface="Comic Sans MS" charset="0"/>
                <a:ea typeface="SimSun" pitchFamily="2" charset="-122"/>
              </a:rPr>
              <a:t>亚设支派中有</a:t>
            </a:r>
            <a:r>
              <a:rPr lang="en-US" altLang="zh-CN" sz="2800" b="1" dirty="0">
                <a:solidFill>
                  <a:srgbClr val="FFFF99"/>
                </a:solidFill>
                <a:latin typeface="Comic Sans MS" charset="0"/>
                <a:ea typeface="SimSun" pitchFamily="2" charset="-122"/>
              </a:rPr>
              <a:t>12,000</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zh-TW" altLang="en-US" dirty="0">
                <a:solidFill>
                  <a:srgbClr val="FFFF99"/>
                </a:solidFill>
                <a:latin typeface="Comic Sans MS" charset="0"/>
                <a:ea typeface="PMingLiU" pitchFamily="18" charset="-120"/>
              </a:rPr>
              <a:t>                                                   </a:t>
            </a:r>
            <a:r>
              <a:rPr lang="zh-CN" altLang="en-US" sz="2800" b="1" dirty="0">
                <a:solidFill>
                  <a:srgbClr val="FFFF99"/>
                </a:solidFill>
                <a:latin typeface="Comic Sans MS" charset="0"/>
                <a:ea typeface="SimSun" pitchFamily="2" charset="-122"/>
              </a:rPr>
              <a:t>拿弗他利支派中有</a:t>
            </a:r>
            <a:r>
              <a:rPr lang="en-US" altLang="zh-CN" sz="2800" b="1" dirty="0">
                <a:solidFill>
                  <a:srgbClr val="FFFF99"/>
                </a:solidFill>
                <a:latin typeface="Comic Sans MS" charset="0"/>
                <a:ea typeface="SimSun" pitchFamily="2" charset="-122"/>
              </a:rPr>
              <a:t>12,000</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zh-TW" altLang="en-US" dirty="0">
                <a:solidFill>
                  <a:srgbClr val="FFFF99"/>
                </a:solidFill>
                <a:latin typeface="Comic Sans MS" charset="0"/>
                <a:ea typeface="PMingLiU" pitchFamily="18" charset="-120"/>
              </a:rPr>
              <a:t>                                                       </a:t>
            </a:r>
            <a:r>
              <a:rPr lang="zh-CN" altLang="en-US" sz="2800" b="1" dirty="0">
                <a:solidFill>
                  <a:srgbClr val="FFFF99"/>
                </a:solidFill>
                <a:latin typeface="Comic Sans MS" charset="0"/>
                <a:ea typeface="SimSun" pitchFamily="2" charset="-122"/>
              </a:rPr>
              <a:t>玛拿西支派中有</a:t>
            </a:r>
            <a:r>
              <a:rPr lang="en-US" altLang="zh-CN" sz="2800" b="1" dirty="0">
                <a:solidFill>
                  <a:srgbClr val="FFFF99"/>
                </a:solidFill>
                <a:latin typeface="Comic Sans MS" charset="0"/>
                <a:ea typeface="SimSun" pitchFamily="2" charset="-122"/>
              </a:rPr>
              <a:t>12,000</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zh-TW" altLang="en-US" dirty="0">
                <a:solidFill>
                  <a:srgbClr val="FFFF99"/>
                </a:solidFill>
                <a:latin typeface="Comic Sans MS" charset="0"/>
                <a:ea typeface="PMingLiU" pitchFamily="18" charset="-120"/>
              </a:rPr>
              <a:t>                                                           </a:t>
            </a:r>
            <a:r>
              <a:rPr lang="zh-CN" altLang="en-US" sz="2800" b="1" dirty="0">
                <a:solidFill>
                  <a:srgbClr val="FFFF99"/>
                </a:solidFill>
                <a:latin typeface="Comic Sans MS" charset="0"/>
                <a:ea typeface="SimSun" pitchFamily="2" charset="-122"/>
              </a:rPr>
              <a:t>西缅支派中有</a:t>
            </a:r>
            <a:r>
              <a:rPr lang="en-US" altLang="zh-CN" sz="2800" b="1" dirty="0">
                <a:solidFill>
                  <a:srgbClr val="FFFF99"/>
                </a:solidFill>
                <a:latin typeface="Comic Sans MS" charset="0"/>
                <a:ea typeface="SimSun" pitchFamily="2" charset="-122"/>
              </a:rPr>
              <a:t>12,000</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en-US" altLang="zh-CN" dirty="0">
                <a:solidFill>
                  <a:srgbClr val="FFFF99"/>
                </a:solidFill>
                <a:latin typeface="Comic Sans MS" charset="0"/>
                <a:ea typeface="SimSun" pitchFamily="2" charset="-122"/>
              </a:rPr>
              <a:t>                                                           </a:t>
            </a:r>
            <a:r>
              <a:rPr lang="zh-CN" altLang="en-US" sz="2800" b="1" dirty="0">
                <a:solidFill>
                  <a:srgbClr val="FFFF99"/>
                </a:solidFill>
                <a:latin typeface="Comic Sans MS" charset="0"/>
                <a:ea typeface="SimSun" pitchFamily="2" charset="-122"/>
              </a:rPr>
              <a:t>利未支派中有</a:t>
            </a:r>
            <a:r>
              <a:rPr lang="en-US" altLang="zh-CN" sz="2800" b="1" dirty="0">
                <a:solidFill>
                  <a:srgbClr val="FFFF99"/>
                </a:solidFill>
                <a:latin typeface="Comic Sans MS" charset="0"/>
                <a:ea typeface="SimSun" pitchFamily="2" charset="-122"/>
              </a:rPr>
              <a:t>12,000</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zh-CN" altLang="en-US" dirty="0">
                <a:solidFill>
                  <a:srgbClr val="FFFF99"/>
                </a:solidFill>
                <a:latin typeface="Comic Sans MS" charset="0"/>
                <a:ea typeface="SimSun" pitchFamily="2" charset="-122"/>
              </a:rPr>
              <a:t>                                                       </a:t>
            </a:r>
            <a:r>
              <a:rPr lang="zh-CN" altLang="en-US" sz="2800" b="1" dirty="0">
                <a:solidFill>
                  <a:srgbClr val="FFFF99"/>
                </a:solidFill>
                <a:latin typeface="Comic Sans MS" charset="0"/>
                <a:ea typeface="SimSun" pitchFamily="2" charset="-122"/>
              </a:rPr>
              <a:t>以萨迦支派中有</a:t>
            </a:r>
            <a:r>
              <a:rPr lang="en-US" altLang="zh-CN" sz="2800" b="1" dirty="0">
                <a:solidFill>
                  <a:srgbClr val="FFFF99"/>
                </a:solidFill>
                <a:latin typeface="Comic Sans MS" charset="0"/>
                <a:ea typeface="SimSun" pitchFamily="2" charset="-122"/>
              </a:rPr>
              <a:t>12,000</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en-US" altLang="zh-CN" dirty="0">
                <a:solidFill>
                  <a:srgbClr val="FFFF99"/>
                </a:solidFill>
                <a:latin typeface="Comic Sans MS" charset="0"/>
                <a:ea typeface="SimSun" pitchFamily="2" charset="-122"/>
              </a:rPr>
              <a:t>                                                       </a:t>
            </a:r>
            <a:r>
              <a:rPr lang="zh-CN" altLang="en-US" sz="2800" b="1" dirty="0">
                <a:solidFill>
                  <a:srgbClr val="FFFF99"/>
                </a:solidFill>
                <a:latin typeface="Comic Sans MS" charset="0"/>
                <a:ea typeface="SimSun" pitchFamily="2" charset="-122"/>
              </a:rPr>
              <a:t>西布伦支派中有</a:t>
            </a:r>
            <a:r>
              <a:rPr lang="en-US" altLang="zh-CN" sz="2800" b="1" dirty="0">
                <a:solidFill>
                  <a:srgbClr val="FFFF99"/>
                </a:solidFill>
                <a:latin typeface="Comic Sans MS" charset="0"/>
                <a:ea typeface="SimSun" pitchFamily="2" charset="-122"/>
              </a:rPr>
              <a:t>12,000</a:t>
            </a:r>
            <a:r>
              <a:rPr lang="zh-CN" altLang="en-US" sz="2800" dirty="0">
                <a:solidFill>
                  <a:srgbClr val="FFFF99"/>
                </a:solidFill>
                <a:latin typeface="Comic Sans MS" charset="0"/>
                <a:ea typeface="SimSun" pitchFamily="2" charset="-122"/>
              </a:rPr>
              <a:t> </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zh-CN" altLang="en-US" dirty="0">
                <a:solidFill>
                  <a:srgbClr val="FFFF99"/>
                </a:solidFill>
                <a:latin typeface="Comic Sans MS" charset="0"/>
                <a:ea typeface="SimSun" pitchFamily="2" charset="-122"/>
              </a:rPr>
              <a:t>                                                          </a:t>
            </a:r>
            <a:r>
              <a:rPr lang="zh-CN" altLang="en-US" sz="2800" b="1" dirty="0">
                <a:solidFill>
                  <a:srgbClr val="FFFF99"/>
                </a:solidFill>
                <a:latin typeface="Comic Sans MS" charset="0"/>
                <a:ea typeface="SimSun" pitchFamily="2" charset="-122"/>
              </a:rPr>
              <a:t>约瑟支派中有 </a:t>
            </a:r>
            <a:r>
              <a:rPr lang="en-US" altLang="zh-CN" sz="2800" b="1" dirty="0">
                <a:solidFill>
                  <a:srgbClr val="FFFF99"/>
                </a:solidFill>
                <a:latin typeface="Comic Sans MS" charset="0"/>
                <a:ea typeface="SimSun" pitchFamily="2" charset="-122"/>
              </a:rPr>
              <a:t>12,000</a:t>
            </a:r>
            <a:r>
              <a:rPr lang="en-US" altLang="zh-CN" dirty="0">
                <a:solidFill>
                  <a:srgbClr val="FFFF99"/>
                </a:solidFill>
                <a:latin typeface="Comic Sans MS" charset="0"/>
                <a:ea typeface="SimSun" pitchFamily="2" charset="-122"/>
              </a:rPr>
              <a:t/>
            </a:r>
            <a:br>
              <a:rPr lang="en-US" altLang="zh-CN" dirty="0">
                <a:solidFill>
                  <a:srgbClr val="FFFF99"/>
                </a:solidFill>
                <a:latin typeface="Comic Sans MS" charset="0"/>
                <a:ea typeface="SimSun" pitchFamily="2" charset="-122"/>
              </a:rPr>
            </a:br>
            <a:r>
              <a:rPr lang="en-US" altLang="zh-CN" dirty="0">
                <a:solidFill>
                  <a:srgbClr val="FFFF99"/>
                </a:solidFill>
                <a:latin typeface="Comic Sans MS" charset="0"/>
                <a:ea typeface="SimSun" pitchFamily="2" charset="-122"/>
              </a:rPr>
              <a:t>                                            </a:t>
            </a:r>
            <a:r>
              <a:rPr lang="zh-CN" altLang="en-US" sz="2800" b="1" dirty="0">
                <a:solidFill>
                  <a:srgbClr val="FFFF99"/>
                </a:solidFill>
                <a:latin typeface="Comic Sans MS" charset="0"/>
                <a:ea typeface="SimSun" pitchFamily="2" charset="-122"/>
              </a:rPr>
              <a:t>便雅悯支派中受印的有</a:t>
            </a:r>
            <a:r>
              <a:rPr lang="en-US" altLang="zh-CN" sz="2800" b="1" dirty="0">
                <a:solidFill>
                  <a:srgbClr val="FFFF99"/>
                </a:solidFill>
                <a:latin typeface="Comic Sans MS" charset="0"/>
                <a:ea typeface="SimSun" pitchFamily="2" charset="-122"/>
              </a:rPr>
              <a:t>12,000</a:t>
            </a:r>
            <a:r>
              <a:rPr lang="zh-CN" altLang="en-US" sz="2800" b="1" dirty="0">
                <a:solidFill>
                  <a:srgbClr val="FFC000"/>
                </a:solidFill>
                <a:latin typeface="Comic Sans MS" charset="0"/>
                <a:ea typeface="SimSun" pitchFamily="2" charset="-122"/>
              </a:rPr>
              <a:t> </a:t>
            </a:r>
            <a:endParaRPr lang="en-US" sz="2800" b="1" dirty="0">
              <a:solidFill>
                <a:srgbClr val="FFC000"/>
              </a:solidFill>
              <a:latin typeface="Comic Sans MS" charset="0"/>
              <a:ea typeface="SimSun" pitchFamily="2" charset="-122"/>
            </a:endParaRPr>
          </a:p>
        </p:txBody>
      </p:sp>
      <p:sp>
        <p:nvSpPr>
          <p:cNvPr id="7" name="Rectangle 2"/>
          <p:cNvSpPr txBox="1">
            <a:spLocks noChangeArrowheads="1"/>
          </p:cNvSpPr>
          <p:nvPr/>
        </p:nvSpPr>
        <p:spPr bwMode="auto">
          <a:xfrm>
            <a:off x="0" y="5334000"/>
            <a:ext cx="5029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pPr eaLnBrk="1" hangingPunct="1"/>
            <a:r>
              <a:rPr lang="en-US" altLang="zh-CN" sz="4000" b="1" smtClean="0">
                <a:solidFill>
                  <a:srgbClr val="FFFF99"/>
                </a:solidFill>
                <a:latin typeface="SimSun" pitchFamily="2" charset="-122"/>
                <a:ea typeface="SimSun" pitchFamily="2" charset="-122"/>
              </a:rPr>
              <a:t>144,000 </a:t>
            </a:r>
            <a:r>
              <a:rPr lang="zh-CN" altLang="en-US" sz="4000" b="1" smtClean="0">
                <a:solidFill>
                  <a:srgbClr val="FFFF99"/>
                </a:solidFill>
                <a:latin typeface="SimSun" pitchFamily="2" charset="-122"/>
                <a:ea typeface="SimSun" pitchFamily="2" charset="-122"/>
              </a:rPr>
              <a:t>聚在一处 </a:t>
            </a:r>
            <a:r>
              <a:rPr lang="en-US" altLang="zh-CN" sz="4000" b="1" smtClean="0">
                <a:solidFill>
                  <a:srgbClr val="FFFF99"/>
                </a:solidFill>
                <a:latin typeface="SimSun" pitchFamily="2" charset="-122"/>
                <a:ea typeface="SimSun" pitchFamily="2" charset="-122"/>
              </a:rPr>
              <a:t>(7:1-8)</a:t>
            </a:r>
            <a:endParaRPr lang="en-US" altLang="zh-CN" sz="4000" b="1" dirty="0" smtClean="0">
              <a:solidFill>
                <a:srgbClr val="FFFF99"/>
              </a:solidFill>
              <a:latin typeface="SimSun" pitchFamily="2" charset="-122"/>
              <a:ea typeface="SimSun" pitchFamily="2" charset="-122"/>
            </a:endParaRPr>
          </a:p>
        </p:txBody>
      </p:sp>
    </p:spTree>
    <p:extLst>
      <p:ext uri="{BB962C8B-B14F-4D97-AF65-F5344CB8AC3E}">
        <p14:creationId xmlns:p14="http://schemas.microsoft.com/office/powerpoint/2010/main" val="595120699"/>
      </p:ext>
    </p:extLst>
  </p:cSld>
  <p:clrMapOvr>
    <a:masterClrMapping/>
  </p:clrMapOvr>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5057" name="Picture 5" descr="Orthodox%20Jews%20at%20Wailing%20W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5058" name="Title 2"/>
          <p:cNvSpPr>
            <a:spLocks noGrp="1"/>
          </p:cNvSpPr>
          <p:nvPr>
            <p:ph type="title" idx="4294967295"/>
          </p:nvPr>
        </p:nvSpPr>
        <p:spPr>
          <a:xfrm>
            <a:off x="685800" y="0"/>
            <a:ext cx="8458200" cy="1143000"/>
          </a:xfrm>
        </p:spPr>
        <p:txBody>
          <a:bodyPr/>
          <a:lstStyle/>
          <a:p>
            <a:r>
              <a:rPr lang="en-US" sz="4000" b="1" dirty="0" smtClean="0">
                <a:solidFill>
                  <a:srgbClr val="FFFFFF"/>
                </a:solidFill>
                <a:effectLst>
                  <a:glow rad="228600">
                    <a:schemeClr val="tx1"/>
                  </a:glow>
                </a:effectLst>
                <a:latin typeface="Arial" pitchFamily="34" charset="0"/>
              </a:rPr>
              <a:t>144,000 </a:t>
            </a:r>
            <a:r>
              <a:rPr lang="en-US" altLang="en-US" sz="4000" b="1" dirty="0" smtClean="0">
                <a:solidFill>
                  <a:srgbClr val="FFFFFF"/>
                </a:solidFill>
                <a:effectLst>
                  <a:glow rad="228600">
                    <a:schemeClr val="tx1"/>
                  </a:glow>
                </a:effectLst>
                <a:latin typeface="Arial" pitchFamily="34" charset="0"/>
              </a:rPr>
              <a:t>聚</a:t>
            </a:r>
            <a:r>
              <a:rPr lang="zh-CN" altLang="en-US" sz="4000" b="1" dirty="0" smtClean="0">
                <a:solidFill>
                  <a:srgbClr val="FFFFFF"/>
                </a:solidFill>
                <a:effectLst>
                  <a:glow rad="228600">
                    <a:schemeClr val="tx1"/>
                  </a:glow>
                </a:effectLst>
                <a:latin typeface="Arial" pitchFamily="34" charset="0"/>
              </a:rPr>
              <a:t> </a:t>
            </a:r>
            <a:r>
              <a:rPr lang="en-US" altLang="en-US" sz="4000" b="1" dirty="0" err="1" smtClean="0">
                <a:solidFill>
                  <a:srgbClr val="FFFFFF"/>
                </a:solidFill>
                <a:effectLst>
                  <a:glow rad="228600">
                    <a:schemeClr val="tx1"/>
                  </a:glow>
                </a:effectLst>
                <a:latin typeface="Arial" pitchFamily="34" charset="0"/>
              </a:rPr>
              <a:t>在一处</a:t>
            </a:r>
            <a:r>
              <a:rPr lang="en-US" sz="4000" b="1" dirty="0" smtClean="0">
                <a:solidFill>
                  <a:srgbClr val="FFFFFF"/>
                </a:solidFill>
                <a:effectLst>
                  <a:glow rad="228600">
                    <a:schemeClr val="tx1"/>
                  </a:glow>
                </a:effectLst>
                <a:latin typeface="Arial" pitchFamily="34" charset="0"/>
              </a:rPr>
              <a:t> (7:1-8)</a:t>
            </a:r>
          </a:p>
        </p:txBody>
      </p:sp>
    </p:spTree>
    <p:extLst>
      <p:ext uri="{BB962C8B-B14F-4D97-AF65-F5344CB8AC3E}">
        <p14:creationId xmlns:p14="http://schemas.microsoft.com/office/powerpoint/2010/main" val="2511721189"/>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7 israelworld.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204757" cy="6858000"/>
          </a:xfrm>
          <a:prstGeom prst="rect">
            <a:avLst/>
          </a:prstGeom>
        </p:spPr>
      </p:pic>
      <p:sp>
        <p:nvSpPr>
          <p:cNvPr id="859138" name="Title 2"/>
          <p:cNvSpPr>
            <a:spLocks noGrp="1"/>
          </p:cNvSpPr>
          <p:nvPr>
            <p:ph type="title" idx="4294967295"/>
          </p:nvPr>
        </p:nvSpPr>
        <p:spPr>
          <a:xfrm>
            <a:off x="0" y="76200"/>
            <a:ext cx="9144000" cy="1143000"/>
          </a:xfrm>
        </p:spPr>
        <p:txBody>
          <a:bodyPr/>
          <a:lstStyle/>
          <a:p>
            <a:r>
              <a:rPr lang="zh-CN" altLang="en-US" sz="4000" b="1" dirty="0" smtClean="0">
                <a:solidFill>
                  <a:srgbClr val="FFFFFF"/>
                </a:solidFill>
                <a:effectLst>
                  <a:glow rad="254000">
                    <a:schemeClr val="tx1">
                      <a:alpha val="75000"/>
                    </a:schemeClr>
                  </a:glow>
                </a:effectLst>
                <a:latin typeface="Arial" charset="0"/>
                <a:ea typeface="ＭＳ Ｐゴシック" charset="0"/>
              </a:rPr>
              <a:t>神对以色列人仍然有计划</a:t>
            </a:r>
            <a:endParaRPr lang="en-US" sz="4000" b="1" dirty="0">
              <a:solidFill>
                <a:srgbClr val="FFFFFF"/>
              </a:solidFill>
              <a:effectLst>
                <a:glow rad="254000">
                  <a:schemeClr val="tx1">
                    <a:alpha val="75000"/>
                  </a:schemeClr>
                </a:glow>
              </a:effectLst>
              <a:latin typeface="Arial" charset="0"/>
              <a:ea typeface="ＭＳ Ｐゴシック" charset="0"/>
            </a:endParaRPr>
          </a:p>
        </p:txBody>
      </p:sp>
      <p:sp>
        <p:nvSpPr>
          <p:cNvPr id="4" name="Text Box 30"/>
          <p:cNvSpPr txBox="1">
            <a:spLocks noChangeArrowheads="1"/>
          </p:cNvSpPr>
          <p:nvPr/>
        </p:nvSpPr>
        <p:spPr bwMode="auto">
          <a:xfrm>
            <a:off x="8426136" y="476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377</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289904104"/>
      </p:ext>
    </p:extLst>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7 jew and tank.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124263"/>
            <a:ext cx="9144000" cy="5733738"/>
          </a:xfrm>
          <a:prstGeom prst="rect">
            <a:avLst/>
          </a:prstGeom>
        </p:spPr>
      </p:pic>
      <p:sp>
        <p:nvSpPr>
          <p:cNvPr id="859138" name="Title 2"/>
          <p:cNvSpPr>
            <a:spLocks noGrp="1"/>
          </p:cNvSpPr>
          <p:nvPr>
            <p:ph type="title" idx="4294967295"/>
          </p:nvPr>
        </p:nvSpPr>
        <p:spPr>
          <a:xfrm>
            <a:off x="0" y="42249"/>
            <a:ext cx="8043033" cy="1186659"/>
          </a:xfrm>
        </p:spPr>
        <p:txBody>
          <a:bodyPr/>
          <a:lstStyle/>
          <a:p>
            <a:r>
              <a:rPr lang="zh-CN" altLang="en-US" sz="3200" b="1" dirty="0" smtClean="0">
                <a:solidFill>
                  <a:srgbClr val="FFFFFF"/>
                </a:solidFill>
                <a:effectLst>
                  <a:glow rad="254000">
                    <a:schemeClr val="tx1">
                      <a:alpha val="75000"/>
                    </a:schemeClr>
                  </a:glow>
                </a:effectLst>
                <a:latin typeface="Arial" charset="0"/>
                <a:ea typeface="ＭＳ Ｐゴシック" charset="0"/>
              </a:rPr>
              <a:t>虽然 以色列被大多数国家认为是当今世界的麻烦， 但是</a:t>
            </a:r>
            <a:r>
              <a:rPr lang="en-US" altLang="zh-CN" sz="3200" b="1" dirty="0" smtClean="0">
                <a:solidFill>
                  <a:srgbClr val="FFFFFF"/>
                </a:solidFill>
                <a:effectLst>
                  <a:glow rad="254000">
                    <a:schemeClr val="tx1">
                      <a:alpha val="75000"/>
                    </a:schemeClr>
                  </a:glow>
                </a:effectLst>
                <a:latin typeface="Arial" charset="0"/>
                <a:ea typeface="ＭＳ Ｐゴシック" charset="0"/>
              </a:rPr>
              <a:t>…</a:t>
            </a:r>
            <a:endParaRPr lang="en-US" sz="3200" b="1" dirty="0">
              <a:solidFill>
                <a:srgbClr val="FFFFFF"/>
              </a:solidFill>
              <a:effectLst>
                <a:glow rad="254000">
                  <a:schemeClr val="tx1">
                    <a:alpha val="75000"/>
                  </a:schemeClr>
                </a:glow>
              </a:effectLst>
              <a:latin typeface="Arial" charset="0"/>
              <a:ea typeface="ＭＳ Ｐゴシック" charset="0"/>
            </a:endParaRPr>
          </a:p>
        </p:txBody>
      </p:sp>
      <p:sp>
        <p:nvSpPr>
          <p:cNvPr id="4" name="Text Box 30"/>
          <p:cNvSpPr txBox="1">
            <a:spLocks noChangeArrowheads="1"/>
          </p:cNvSpPr>
          <p:nvPr/>
        </p:nvSpPr>
        <p:spPr bwMode="auto">
          <a:xfrm>
            <a:off x="8426136" y="476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000000"/>
                </a:solidFill>
                <a:latin typeface="Arial" charset="0"/>
                <a:cs typeface="Arial" charset="0"/>
              </a:rPr>
              <a:t>378</a:t>
            </a:r>
            <a:endParaRPr lang="en-US" b="1" dirty="0">
              <a:solidFill>
                <a:srgbClr val="000000"/>
              </a:solidFill>
              <a:latin typeface="Arial" charset="0"/>
              <a:cs typeface="Arial" charset="0"/>
            </a:endParaRPr>
          </a:p>
        </p:txBody>
      </p:sp>
    </p:spTree>
    <p:extLst>
      <p:ext uri="{BB962C8B-B14F-4D97-AF65-F5344CB8AC3E}">
        <p14:creationId xmlns:p14="http://schemas.microsoft.com/office/powerpoint/2010/main" val="2316937136"/>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14288" y="0"/>
            <a:ext cx="9144001" cy="908050"/>
          </a:xfrm>
          <a:solidFill>
            <a:srgbClr val="000000"/>
          </a:solidFill>
        </p:spPr>
        <p:txBody>
          <a:bodyPr/>
          <a:lstStyle/>
          <a:p>
            <a:r>
              <a:rPr lang="zh-TW" altLang="en-US" dirty="0" smtClean="0">
                <a:solidFill>
                  <a:srgbClr val="FFFFFF"/>
                </a:solidFill>
                <a:latin typeface="KaiTi" pitchFamily="49" charset="-122"/>
                <a:ea typeface="KaiTi" pitchFamily="49" charset="-122"/>
              </a:rPr>
              <a:t>綿</a:t>
            </a:r>
            <a:r>
              <a:rPr lang="zh-CN" altLang="zh-TW" dirty="0" smtClean="0">
                <a:solidFill>
                  <a:srgbClr val="FFFFFF"/>
                </a:solidFill>
                <a:latin typeface="KaiTi" pitchFamily="49" charset="-122"/>
                <a:ea typeface="KaiTi" pitchFamily="49" charset="-122"/>
              </a:rPr>
              <a:t>羊和山羊</a:t>
            </a:r>
            <a:r>
              <a:rPr lang="zh-TW" altLang="en-US" dirty="0" smtClean="0">
                <a:solidFill>
                  <a:srgbClr val="FFFFFF"/>
                </a:solidFill>
                <a:latin typeface="KaiTi" pitchFamily="49" charset="-122"/>
                <a:ea typeface="KaiTi" pitchFamily="49" charset="-122"/>
              </a:rPr>
              <a:t>不是一樣嗎</a:t>
            </a:r>
            <a:r>
              <a:rPr lang="zh-CN" altLang="zh-TW" dirty="0" smtClean="0">
                <a:solidFill>
                  <a:srgbClr val="FFFFFF"/>
                </a:solidFill>
                <a:latin typeface="KaiTi" pitchFamily="49" charset="-122"/>
                <a:ea typeface="KaiTi" pitchFamily="49" charset="-122"/>
              </a:rPr>
              <a:t>？</a:t>
            </a:r>
            <a:endParaRPr lang="en-US" b="1" dirty="0">
              <a:solidFill>
                <a:schemeClr val="tx1"/>
              </a:solidFill>
              <a:latin typeface="Arial" charset="0"/>
              <a:ea typeface="ＭＳ Ｐゴシック" charset="0"/>
            </a:endParaRPr>
          </a:p>
        </p:txBody>
      </p:sp>
      <p:pic>
        <p:nvPicPr>
          <p:cNvPr id="377858" name="Picture 5" descr="rev 19 goat and sheep.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152525"/>
            <a:ext cx="9144000"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descr="rev 19 sheep-goat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692275" y="981075"/>
            <a:ext cx="4895850" cy="4895850"/>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36095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7v9 black_and_white_handshake_24219631.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1442" y="755167"/>
            <a:ext cx="9177192" cy="6102833"/>
          </a:xfrm>
          <a:prstGeom prst="rect">
            <a:avLst/>
          </a:prstGeom>
        </p:spPr>
      </p:pic>
      <p:sp>
        <p:nvSpPr>
          <p:cNvPr id="859138" name="Title 2"/>
          <p:cNvSpPr>
            <a:spLocks noGrp="1"/>
          </p:cNvSpPr>
          <p:nvPr>
            <p:ph type="title" idx="4294967295"/>
          </p:nvPr>
        </p:nvSpPr>
        <p:spPr>
          <a:xfrm>
            <a:off x="0" y="110525"/>
            <a:ext cx="9144000" cy="1778236"/>
          </a:xfrm>
        </p:spPr>
        <p:txBody>
          <a:bodyPr/>
          <a:lstStyle/>
          <a:p>
            <a:r>
              <a:rPr lang="en-US" sz="3600" dirty="0" smtClean="0">
                <a:solidFill>
                  <a:schemeClr val="bg1"/>
                </a:solidFill>
                <a:effectLst>
                  <a:glow rad="254000">
                    <a:schemeClr val="tx1">
                      <a:alpha val="75000"/>
                    </a:schemeClr>
                  </a:glow>
                  <a:outerShdw blurRad="38100" dist="38100" dir="2700000" algn="tl">
                    <a:srgbClr val="000000">
                      <a:alpha val="43137"/>
                    </a:srgbClr>
                  </a:outerShdw>
                </a:effectLst>
                <a:latin typeface="Arial" pitchFamily="34" charset="0"/>
                <a:ea typeface="ＭＳ Ｐゴシック" charset="0"/>
                <a:cs typeface="Arial" pitchFamily="34" charset="0"/>
              </a:rPr>
              <a:t>“</a:t>
            </a:r>
            <a:r>
              <a:rPr lang="zh-CN" altLang="en-US" sz="3600" dirty="0" smtClean="0">
                <a:solidFill>
                  <a:schemeClr val="bg1"/>
                </a:solidFill>
                <a:effectLst>
                  <a:glow rad="254000">
                    <a:schemeClr val="tx1">
                      <a:alpha val="75000"/>
                    </a:schemeClr>
                  </a:glow>
                  <a:outerShdw blurRad="38100" dist="38100" dir="2700000" algn="tl">
                    <a:srgbClr val="000000">
                      <a:alpha val="43137"/>
                    </a:srgbClr>
                  </a:outerShdw>
                </a:effectLst>
                <a:latin typeface="Arial" pitchFamily="34" charset="0"/>
                <a:ea typeface="ＭＳ Ｐゴシック" charset="0"/>
                <a:cs typeface="Arial" pitchFamily="34" charset="0"/>
              </a:rPr>
              <a:t>这天国的福音要传遍天下，对万民作见证，然后末期才来到。</a:t>
            </a:r>
            <a:r>
              <a:rPr lang="en-US" altLang="zh-CN" sz="3600" dirty="0" smtClean="0">
                <a:solidFill>
                  <a:schemeClr val="bg1"/>
                </a:solidFill>
                <a:effectLst>
                  <a:glow rad="254000">
                    <a:schemeClr val="tx1">
                      <a:alpha val="75000"/>
                    </a:schemeClr>
                  </a:glow>
                  <a:outerShdw blurRad="38100" dist="38100" dir="2700000" algn="tl">
                    <a:srgbClr val="000000">
                      <a:alpha val="43137"/>
                    </a:srgbClr>
                  </a:outerShdw>
                </a:effectLst>
                <a:latin typeface="Arial" pitchFamily="34" charset="0"/>
                <a:ea typeface="ＭＳ Ｐゴシック" charset="0"/>
                <a:cs typeface="Arial" pitchFamily="34" charset="0"/>
              </a:rPr>
              <a:t>(</a:t>
            </a:r>
            <a:r>
              <a:rPr lang="zh-CN" altLang="en-US" sz="3600" dirty="0" smtClean="0">
                <a:solidFill>
                  <a:schemeClr val="bg1"/>
                </a:solidFill>
                <a:effectLst>
                  <a:glow rad="254000">
                    <a:schemeClr val="tx1">
                      <a:alpha val="75000"/>
                    </a:schemeClr>
                  </a:glow>
                  <a:outerShdw blurRad="38100" dist="38100" dir="2700000" algn="tl">
                    <a:srgbClr val="000000">
                      <a:alpha val="43137"/>
                    </a:srgbClr>
                  </a:outerShdw>
                </a:effectLst>
                <a:latin typeface="Arial" pitchFamily="34" charset="0"/>
                <a:ea typeface="ＭＳ Ｐゴシック" charset="0"/>
                <a:cs typeface="Arial" pitchFamily="34" charset="0"/>
              </a:rPr>
              <a:t>马太福音</a:t>
            </a:r>
            <a:r>
              <a:rPr lang="en-US" sz="3600" dirty="0" smtClean="0">
                <a:solidFill>
                  <a:schemeClr val="bg1"/>
                </a:solidFill>
                <a:effectLst>
                  <a:glow rad="254000">
                    <a:schemeClr val="tx1">
                      <a:alpha val="75000"/>
                    </a:schemeClr>
                  </a:glow>
                  <a:outerShdw blurRad="38100" dist="38100" dir="2700000" algn="tl">
                    <a:srgbClr val="000000">
                      <a:alpha val="43137"/>
                    </a:srgbClr>
                  </a:outerShdw>
                </a:effectLst>
                <a:latin typeface="Arial" pitchFamily="34" charset="0"/>
                <a:ea typeface="ＭＳ Ｐゴシック" charset="0"/>
                <a:cs typeface="Arial" pitchFamily="34" charset="0"/>
              </a:rPr>
              <a:t>24:14).</a:t>
            </a:r>
            <a:endParaRPr lang="en-US" sz="3600" dirty="0">
              <a:solidFill>
                <a:schemeClr val="bg1"/>
              </a:solidFill>
              <a:effectLst>
                <a:glow rad="254000">
                  <a:schemeClr val="tx1">
                    <a:alpha val="75000"/>
                  </a:schemeClr>
                </a:glow>
                <a:outerShdw blurRad="38100" dist="38100" dir="2700000" algn="tl">
                  <a:srgbClr val="000000">
                    <a:alpha val="43137"/>
                  </a:srgbClr>
                </a:outerShdw>
              </a:effectLst>
              <a:latin typeface="Arial" pitchFamily="34" charset="0"/>
              <a:ea typeface="ＭＳ Ｐゴシック" charset="0"/>
              <a:cs typeface="Arial" pitchFamily="34" charset="0"/>
            </a:endParaRPr>
          </a:p>
        </p:txBody>
      </p:sp>
      <p:sp>
        <p:nvSpPr>
          <p:cNvPr id="4" name="Text Box 30"/>
          <p:cNvSpPr txBox="1">
            <a:spLocks noChangeArrowheads="1"/>
          </p:cNvSpPr>
          <p:nvPr/>
        </p:nvSpPr>
        <p:spPr bwMode="auto">
          <a:xfrm>
            <a:off x="8426136" y="476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000000"/>
                </a:solidFill>
                <a:latin typeface="Arial" charset="0"/>
                <a:cs typeface="Arial" charset="0"/>
              </a:rPr>
              <a:t>378</a:t>
            </a:r>
            <a:endParaRPr lang="en-US" b="1" dirty="0">
              <a:solidFill>
                <a:srgbClr val="000000"/>
              </a:solidFill>
              <a:latin typeface="Arial" charset="0"/>
              <a:cs typeface="Arial" charset="0"/>
            </a:endParaRPr>
          </a:p>
        </p:txBody>
      </p:sp>
      <p:sp>
        <p:nvSpPr>
          <p:cNvPr id="6" name="Title 2"/>
          <p:cNvSpPr txBox="1">
            <a:spLocks/>
          </p:cNvSpPr>
          <p:nvPr/>
        </p:nvSpPr>
        <p:spPr bwMode="auto">
          <a:xfrm>
            <a:off x="-80085" y="5183189"/>
            <a:ext cx="9144000" cy="13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r>
              <a:rPr lang="zh-CN" altLang="en-US" sz="4000" b="1" dirty="0" smtClean="0">
                <a:solidFill>
                  <a:srgbClr val="FFFFFF"/>
                </a:solidFill>
                <a:effectLst>
                  <a:glow rad="254000">
                    <a:srgbClr val="000000">
                      <a:alpha val="75000"/>
                    </a:srgbClr>
                  </a:glow>
                </a:effectLst>
                <a:latin typeface="Arial" charset="0"/>
                <a:ea typeface="ＭＳ Ｐゴシック" charset="0"/>
              </a:rPr>
              <a:t>神将透过</a:t>
            </a:r>
            <a:r>
              <a:rPr lang="en-US" altLang="zh-CN" sz="4000" b="1" dirty="0" smtClean="0">
                <a:solidFill>
                  <a:srgbClr val="FFFFFF"/>
                </a:solidFill>
                <a:effectLst>
                  <a:glow rad="254000">
                    <a:srgbClr val="000000">
                      <a:alpha val="75000"/>
                    </a:srgbClr>
                  </a:glow>
                </a:effectLst>
                <a:latin typeface="Arial" charset="0"/>
                <a:ea typeface="ＭＳ Ｐゴシック" charset="0"/>
              </a:rPr>
              <a:t>144</a:t>
            </a:r>
            <a:r>
              <a:rPr lang="zh-CN" altLang="en-US" sz="4000" b="1" dirty="0" smtClean="0">
                <a:solidFill>
                  <a:srgbClr val="FFFFFF"/>
                </a:solidFill>
                <a:effectLst>
                  <a:glow rad="254000">
                    <a:srgbClr val="000000">
                      <a:alpha val="75000"/>
                    </a:srgbClr>
                  </a:glow>
                </a:effectLst>
                <a:latin typeface="Arial" charset="0"/>
                <a:ea typeface="ＭＳ Ｐゴシック" charset="0"/>
              </a:rPr>
              <a:t>，</a:t>
            </a:r>
            <a:r>
              <a:rPr lang="en-US" altLang="zh-CN" sz="4000" b="1" dirty="0" smtClean="0">
                <a:solidFill>
                  <a:srgbClr val="FFFFFF"/>
                </a:solidFill>
                <a:effectLst>
                  <a:glow rad="254000">
                    <a:srgbClr val="000000">
                      <a:alpha val="75000"/>
                    </a:srgbClr>
                  </a:glow>
                </a:effectLst>
                <a:latin typeface="Arial" charset="0"/>
                <a:ea typeface="ＭＳ Ｐゴシック" charset="0"/>
              </a:rPr>
              <a:t>000</a:t>
            </a:r>
            <a:r>
              <a:rPr lang="zh-CN" altLang="en-US" sz="4000" b="1" dirty="0" smtClean="0">
                <a:solidFill>
                  <a:srgbClr val="FFFFFF"/>
                </a:solidFill>
                <a:effectLst>
                  <a:glow rad="254000">
                    <a:srgbClr val="000000">
                      <a:alpha val="75000"/>
                    </a:srgbClr>
                  </a:glow>
                </a:effectLst>
                <a:latin typeface="Arial" charset="0"/>
                <a:ea typeface="ＭＳ Ｐゴシック" charset="0"/>
              </a:rPr>
              <a:t> 犹太人把福音传给</a:t>
            </a:r>
            <a:endParaRPr lang="en-US" altLang="zh-CN" sz="4000" b="1" dirty="0" smtClean="0">
              <a:solidFill>
                <a:srgbClr val="FFFFFF"/>
              </a:solidFill>
              <a:effectLst>
                <a:glow rad="254000">
                  <a:srgbClr val="000000">
                    <a:alpha val="75000"/>
                  </a:srgbClr>
                </a:glow>
              </a:effectLst>
              <a:latin typeface="Arial" charset="0"/>
              <a:ea typeface="ＭＳ Ｐゴシック" charset="0"/>
            </a:endParaRPr>
          </a:p>
          <a:p>
            <a:r>
              <a:rPr lang="zh-CN" altLang="en-US" sz="4000" b="1" dirty="0" smtClean="0">
                <a:solidFill>
                  <a:srgbClr val="FFFFFF"/>
                </a:solidFill>
                <a:effectLst>
                  <a:glow rad="254000">
                    <a:srgbClr val="000000">
                      <a:alpha val="75000"/>
                    </a:srgbClr>
                  </a:glow>
                </a:effectLst>
                <a:latin typeface="Arial" charset="0"/>
                <a:ea typeface="ＭＳ Ｐゴシック" charset="0"/>
              </a:rPr>
              <a:t>许多外邦人！</a:t>
            </a:r>
            <a:endParaRPr lang="en-US" sz="4000" b="1" dirty="0">
              <a:solidFill>
                <a:srgbClr val="FFFFFF"/>
              </a:solidFill>
              <a:effectLst>
                <a:glow rad="254000">
                  <a:srgbClr val="000000">
                    <a:alpha val="75000"/>
                  </a:srgbClr>
                </a:glow>
              </a:effectLst>
              <a:latin typeface="Arial" charset="0"/>
              <a:ea typeface="ＭＳ Ｐゴシック" charset="0"/>
            </a:endParaRPr>
          </a:p>
        </p:txBody>
      </p:sp>
    </p:spTree>
    <p:extLst>
      <p:ext uri="{BB962C8B-B14F-4D97-AF65-F5344CB8AC3E}">
        <p14:creationId xmlns:p14="http://schemas.microsoft.com/office/powerpoint/2010/main" val="26144873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76200" y="76200"/>
            <a:ext cx="8915400" cy="838200"/>
          </a:xfrm>
          <a:effectLst>
            <a:outerShdw blurRad="63500" dist="35921" dir="2700000" algn="ctr" rotWithShape="0">
              <a:srgbClr val="FF0000">
                <a:alpha val="74998"/>
              </a:srgbClr>
            </a:outerShdw>
          </a:effectLst>
        </p:spPr>
        <p:txBody>
          <a:bodyPr/>
          <a:lstStyle/>
          <a:p>
            <a:pPr>
              <a:defRPr/>
            </a:pPr>
            <a:r>
              <a:rPr lang="zh-CN" altLang="en-US" sz="4800" b="1" dirty="0" smtClean="0">
                <a:solidFill>
                  <a:schemeClr val="bg1"/>
                </a:solidFill>
                <a:latin typeface="Arial" charset="0"/>
                <a:ea typeface="ＭＳ Ｐゴシック" charset="0"/>
              </a:rPr>
              <a:t>对比两组被救的人</a:t>
            </a:r>
            <a:endParaRPr lang="en-US" sz="4800" b="1" dirty="0">
              <a:latin typeface="Arial" charset="0"/>
              <a:ea typeface="ＭＳ Ｐゴシック" charset="0"/>
            </a:endParaRPr>
          </a:p>
        </p:txBody>
      </p:sp>
      <p:sp>
        <p:nvSpPr>
          <p:cNvPr id="5" name="Text Box 30"/>
          <p:cNvSpPr txBox="1">
            <a:spLocks noChangeArrowheads="1"/>
          </p:cNvSpPr>
          <p:nvPr/>
        </p:nvSpPr>
        <p:spPr bwMode="auto">
          <a:xfrm>
            <a:off x="8448730" y="0"/>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378</a:t>
            </a:r>
            <a:endParaRPr lang="en-US" b="1" dirty="0">
              <a:solidFill>
                <a:srgbClr val="FFFFFF"/>
              </a:solidFill>
              <a:latin typeface="Arial" charset="0"/>
              <a:cs typeface="Arial"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596686065"/>
              </p:ext>
            </p:extLst>
          </p:nvPr>
        </p:nvGraphicFramePr>
        <p:xfrm>
          <a:off x="756919" y="1039042"/>
          <a:ext cx="7633364" cy="5503077"/>
        </p:xfrm>
        <a:graphic>
          <a:graphicData uri="http://schemas.openxmlformats.org/drawingml/2006/table">
            <a:tbl>
              <a:tblPr firstRow="1" bandRow="1">
                <a:tableStyleId>{5C22544A-7EE6-4342-B048-85BDC9FD1C3A}</a:tableStyleId>
              </a:tblPr>
              <a:tblGrid>
                <a:gridCol w="3816682"/>
                <a:gridCol w="3816682"/>
              </a:tblGrid>
              <a:tr h="427367">
                <a:tc>
                  <a:txBody>
                    <a:bodyPr/>
                    <a:lstStyle/>
                    <a:p>
                      <a:pPr marL="0" marR="0" algn="ctr">
                        <a:spcBef>
                          <a:spcPts val="500"/>
                        </a:spcBef>
                        <a:spcAft>
                          <a:spcPts val="500"/>
                        </a:spcAft>
                      </a:pPr>
                      <a:r>
                        <a:rPr lang="en-US" sz="2400" b="1" dirty="0">
                          <a:solidFill>
                            <a:srgbClr val="FFFFFF"/>
                          </a:solidFill>
                          <a:effectLst/>
                          <a:latin typeface="Arial"/>
                          <a:ea typeface="Times"/>
                          <a:cs typeface="Times New Roman"/>
                        </a:rPr>
                        <a:t>144,000</a:t>
                      </a:r>
                      <a:endParaRPr lang="en-US" sz="2400" b="1" dirty="0">
                        <a:effectLst/>
                        <a:latin typeface="Times"/>
                        <a:ea typeface="Times"/>
                        <a:cs typeface="Times New Roman"/>
                      </a:endParaRPr>
                    </a:p>
                  </a:txBody>
                  <a:tcPr marL="68580" marR="68580" marT="0" marB="0" anchor="ctr">
                    <a:solidFill>
                      <a:srgbClr val="000090"/>
                    </a:solidFill>
                  </a:tcPr>
                </a:tc>
                <a:tc>
                  <a:txBody>
                    <a:bodyPr/>
                    <a:lstStyle/>
                    <a:p>
                      <a:pPr marL="0" marR="0" algn="ctr">
                        <a:spcBef>
                          <a:spcPts val="500"/>
                        </a:spcBef>
                        <a:spcAft>
                          <a:spcPts val="500"/>
                        </a:spcAft>
                      </a:pPr>
                      <a:r>
                        <a:rPr lang="zh-CN" altLang="en-US" sz="2400" b="1" dirty="0" smtClean="0">
                          <a:solidFill>
                            <a:srgbClr val="FFFFFF"/>
                          </a:solidFill>
                          <a:effectLst/>
                          <a:latin typeface="Arial"/>
                          <a:ea typeface="Times"/>
                          <a:cs typeface="Times New Roman"/>
                        </a:rPr>
                        <a:t>无数的人</a:t>
                      </a:r>
                      <a:r>
                        <a:rPr lang="en-US" sz="2400" b="1" dirty="0" smtClean="0">
                          <a:solidFill>
                            <a:srgbClr val="FFFFFF"/>
                          </a:solidFill>
                          <a:effectLst/>
                          <a:latin typeface="Arial"/>
                          <a:ea typeface="Times"/>
                          <a:cs typeface="Times New Roman"/>
                        </a:rPr>
                        <a:t> </a:t>
                      </a:r>
                      <a:endParaRPr lang="en-US" sz="2400" b="1" dirty="0">
                        <a:effectLst/>
                        <a:latin typeface="Times"/>
                        <a:ea typeface="Times"/>
                        <a:cs typeface="Times New Roman"/>
                      </a:endParaRPr>
                    </a:p>
                  </a:txBody>
                  <a:tcPr marL="68580" marR="68580" marT="0" marB="0" anchor="ctr">
                    <a:solidFill>
                      <a:srgbClr val="000090"/>
                    </a:solidFill>
                  </a:tcPr>
                </a:tc>
              </a:tr>
              <a:tr h="427367">
                <a:tc>
                  <a:txBody>
                    <a:bodyPr/>
                    <a:lstStyle/>
                    <a:p>
                      <a:pPr marL="0" marR="0" algn="ctr">
                        <a:spcBef>
                          <a:spcPts val="500"/>
                        </a:spcBef>
                        <a:spcAft>
                          <a:spcPts val="500"/>
                        </a:spcAft>
                      </a:pPr>
                      <a:r>
                        <a:rPr lang="en-US" sz="2400" b="1">
                          <a:solidFill>
                            <a:srgbClr val="000000"/>
                          </a:solidFill>
                          <a:effectLst/>
                          <a:latin typeface="Arial"/>
                          <a:ea typeface="Times"/>
                          <a:cs typeface="Times New Roman"/>
                        </a:rPr>
                        <a:t>7:1-8</a:t>
                      </a:r>
                      <a:endParaRPr lang="en-US" sz="2400" b="1">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en-US" sz="2400" b="1">
                          <a:solidFill>
                            <a:srgbClr val="000000"/>
                          </a:solidFill>
                          <a:effectLst/>
                          <a:latin typeface="Arial"/>
                          <a:ea typeface="Times"/>
                          <a:cs typeface="Times New Roman"/>
                        </a:rPr>
                        <a:t>7:9-17</a:t>
                      </a:r>
                      <a:endParaRPr lang="en-US" sz="2400" b="1">
                        <a:effectLst/>
                        <a:latin typeface="Times"/>
                        <a:ea typeface="Times"/>
                        <a:cs typeface="Times New Roman"/>
                      </a:endParaRPr>
                    </a:p>
                  </a:txBody>
                  <a:tcPr marL="68580" marR="68580" marT="0" marB="0" anchor="ctr"/>
                </a:tc>
              </a:tr>
              <a:tr h="843024">
                <a:tc>
                  <a:txBody>
                    <a:bodyPr/>
                    <a:lstStyle/>
                    <a:p>
                      <a:pPr marL="0" marR="0" algn="ctr">
                        <a:spcBef>
                          <a:spcPts val="500"/>
                        </a:spcBef>
                        <a:spcAft>
                          <a:spcPts val="500"/>
                        </a:spcAft>
                      </a:pPr>
                      <a:r>
                        <a:rPr lang="zh-CN" altLang="en-US" sz="2400" b="1" dirty="0" smtClean="0">
                          <a:solidFill>
                            <a:srgbClr val="000000"/>
                          </a:solidFill>
                          <a:effectLst/>
                          <a:latin typeface="Arial"/>
                          <a:ea typeface="Times"/>
                          <a:cs typeface="Times New Roman"/>
                        </a:rPr>
                        <a:t>犹太人</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zh-CN" altLang="en-US" sz="2400" b="1" dirty="0" smtClean="0">
                          <a:solidFill>
                            <a:srgbClr val="000000"/>
                          </a:solidFill>
                          <a:effectLst/>
                          <a:latin typeface="Arial"/>
                          <a:ea typeface="Times"/>
                          <a:cs typeface="Times New Roman"/>
                        </a:rPr>
                        <a:t>各国的外邦人</a:t>
                      </a:r>
                      <a:endParaRPr lang="en-US" sz="2400" b="1" dirty="0">
                        <a:effectLst/>
                        <a:latin typeface="Times"/>
                        <a:ea typeface="Times"/>
                        <a:cs typeface="Times New Roman"/>
                      </a:endParaRPr>
                    </a:p>
                  </a:txBody>
                  <a:tcPr marL="68580" marR="68580" marT="0" marB="0" anchor="ctr"/>
                </a:tc>
              </a:tr>
              <a:tr h="427367">
                <a:tc>
                  <a:txBody>
                    <a:bodyPr/>
                    <a:lstStyle/>
                    <a:p>
                      <a:pPr marL="0" marR="0" algn="ctr">
                        <a:spcBef>
                          <a:spcPts val="500"/>
                        </a:spcBef>
                        <a:spcAft>
                          <a:spcPts val="500"/>
                        </a:spcAft>
                      </a:pPr>
                      <a:r>
                        <a:rPr lang="zh-CN" altLang="en-US" sz="2400" b="1" dirty="0" smtClean="0">
                          <a:solidFill>
                            <a:srgbClr val="000000"/>
                          </a:solidFill>
                          <a:effectLst/>
                          <a:latin typeface="Arial"/>
                          <a:ea typeface="Times"/>
                          <a:cs typeface="Times New Roman"/>
                        </a:rPr>
                        <a:t>固定的数目</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zh-CN" altLang="en-US" sz="2400" b="1" dirty="0" smtClean="0">
                          <a:solidFill>
                            <a:srgbClr val="000000"/>
                          </a:solidFill>
                          <a:effectLst/>
                          <a:latin typeface="Arial"/>
                          <a:ea typeface="Times"/>
                          <a:cs typeface="Times New Roman"/>
                        </a:rPr>
                        <a:t>不能计数</a:t>
                      </a:r>
                      <a:endParaRPr lang="en-US" sz="2400" b="1" dirty="0">
                        <a:effectLst/>
                        <a:latin typeface="Times"/>
                        <a:ea typeface="Times"/>
                        <a:cs typeface="Times New Roman"/>
                      </a:endParaRPr>
                    </a:p>
                  </a:txBody>
                  <a:tcPr marL="68580" marR="68580" marT="0" marB="0" anchor="ctr"/>
                </a:tc>
              </a:tr>
              <a:tr h="1264536">
                <a:tc>
                  <a:txBody>
                    <a:bodyPr/>
                    <a:lstStyle/>
                    <a:p>
                      <a:pPr marL="0" marR="0" algn="ctr">
                        <a:spcBef>
                          <a:spcPts val="500"/>
                        </a:spcBef>
                        <a:spcAft>
                          <a:spcPts val="500"/>
                        </a:spcAft>
                      </a:pPr>
                      <a:r>
                        <a:rPr lang="zh-CN" altLang="en-US" sz="2400" b="1" dirty="0" smtClean="0">
                          <a:solidFill>
                            <a:srgbClr val="000000"/>
                          </a:solidFill>
                          <a:effectLst/>
                          <a:latin typeface="Arial"/>
                          <a:ea typeface="Times"/>
                          <a:cs typeface="Times New Roman"/>
                        </a:rPr>
                        <a:t>以色列人的支派</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zh-CN" altLang="en-US" sz="2400" b="1" dirty="0" smtClean="0">
                          <a:latin typeface="+mn-lt"/>
                        </a:rPr>
                        <a:t>从各国、各族、各民、</a:t>
                      </a:r>
                      <a:endParaRPr lang="en-US" altLang="zh-CN" sz="2400" b="1" dirty="0" smtClean="0">
                        <a:latin typeface="+mn-lt"/>
                      </a:endParaRPr>
                    </a:p>
                    <a:p>
                      <a:pPr marL="0" marR="0" algn="ctr">
                        <a:spcBef>
                          <a:spcPts val="500"/>
                        </a:spcBef>
                        <a:spcAft>
                          <a:spcPts val="500"/>
                        </a:spcAft>
                      </a:pPr>
                      <a:r>
                        <a:rPr lang="zh-CN" altLang="en-US" sz="2400" b="1" dirty="0" smtClean="0">
                          <a:latin typeface="+mn-lt"/>
                        </a:rPr>
                        <a:t>各方来的</a:t>
                      </a:r>
                      <a:endParaRPr lang="en-US" sz="2400" b="1" dirty="0">
                        <a:effectLst/>
                        <a:latin typeface="+mn-lt"/>
                        <a:ea typeface="Times"/>
                        <a:cs typeface="Times New Roman"/>
                      </a:endParaRPr>
                    </a:p>
                  </a:txBody>
                  <a:tcPr marL="68580" marR="68580" marT="0" marB="0" anchor="ctr"/>
                </a:tc>
              </a:tr>
              <a:tr h="1686049">
                <a:tc>
                  <a:txBody>
                    <a:bodyPr/>
                    <a:lstStyle/>
                    <a:p>
                      <a:pPr marL="0" marR="0" algn="ctr">
                        <a:spcBef>
                          <a:spcPts val="500"/>
                        </a:spcBef>
                        <a:spcAft>
                          <a:spcPts val="500"/>
                        </a:spcAft>
                      </a:pPr>
                      <a:r>
                        <a:rPr lang="zh-CN" altLang="en-US" sz="2400" b="1" dirty="0" smtClean="0">
                          <a:solidFill>
                            <a:srgbClr val="000000"/>
                          </a:solidFill>
                          <a:effectLst/>
                          <a:latin typeface="Arial"/>
                          <a:ea typeface="Times"/>
                          <a:cs typeface="Times New Roman"/>
                        </a:rPr>
                        <a:t>额头有神的印</a:t>
                      </a:r>
                      <a:r>
                        <a:rPr lang="en-US" sz="2400" b="1" dirty="0" smtClean="0">
                          <a:solidFill>
                            <a:srgbClr val="000000"/>
                          </a:solidFill>
                          <a:effectLst/>
                          <a:latin typeface="Arial"/>
                          <a:ea typeface="Times"/>
                          <a:cs typeface="Times New Roman"/>
                        </a:rPr>
                        <a:t> (</a:t>
                      </a:r>
                      <a:r>
                        <a:rPr lang="en-US" sz="2400" b="1" dirty="0">
                          <a:solidFill>
                            <a:srgbClr val="000000"/>
                          </a:solidFill>
                          <a:effectLst/>
                          <a:latin typeface="Arial"/>
                          <a:ea typeface="Times"/>
                          <a:cs typeface="Times New Roman"/>
                        </a:rPr>
                        <a:t>7:3-4)</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en-US" sz="2400" b="1" dirty="0" smtClean="0">
                          <a:solidFill>
                            <a:srgbClr val="000000"/>
                          </a:solidFill>
                          <a:effectLst/>
                          <a:latin typeface="Arial"/>
                          <a:ea typeface="Times"/>
                          <a:cs typeface="Times New Roman"/>
                        </a:rPr>
                        <a:t>“</a:t>
                      </a:r>
                      <a:r>
                        <a:rPr lang="zh-CN" altLang="en-US" sz="2400" b="1" dirty="0" smtClean="0">
                          <a:solidFill>
                            <a:srgbClr val="000000"/>
                          </a:solidFill>
                          <a:effectLst/>
                          <a:latin typeface="Arial"/>
                          <a:ea typeface="Times"/>
                          <a:cs typeface="Times New Roman"/>
                        </a:rPr>
                        <a:t>曾</a:t>
                      </a:r>
                      <a:r>
                        <a:rPr lang="zh-CN" altLang="en-US" sz="2400" b="1" dirty="0" smtClean="0"/>
                        <a:t>用羔羊的血把衣裳洗白净了。</a:t>
                      </a:r>
                      <a:r>
                        <a:rPr lang="en-US" sz="2400" b="1" dirty="0" smtClean="0">
                          <a:solidFill>
                            <a:srgbClr val="000000"/>
                          </a:solidFill>
                          <a:effectLst/>
                          <a:latin typeface="Arial"/>
                          <a:ea typeface="Times"/>
                          <a:cs typeface="Times New Roman"/>
                        </a:rPr>
                        <a:t>” </a:t>
                      </a:r>
                      <a:r>
                        <a:rPr lang="en-US" sz="2400" b="1" dirty="0">
                          <a:solidFill>
                            <a:srgbClr val="000000"/>
                          </a:solidFill>
                          <a:effectLst/>
                          <a:latin typeface="Arial"/>
                          <a:ea typeface="Times"/>
                          <a:cs typeface="Times New Roman"/>
                        </a:rPr>
                        <a:t>(7:14)</a:t>
                      </a:r>
                      <a:endParaRPr lang="en-US" sz="2400" b="1" dirty="0">
                        <a:effectLst/>
                        <a:latin typeface="Times"/>
                        <a:ea typeface="Times"/>
                        <a:cs typeface="Times New Roman"/>
                      </a:endParaRPr>
                    </a:p>
                  </a:txBody>
                  <a:tcPr marL="68580" marR="68580" marT="0" marB="0" anchor="ctr"/>
                </a:tc>
              </a:tr>
              <a:tr h="427367">
                <a:tc>
                  <a:txBody>
                    <a:bodyPr/>
                    <a:lstStyle/>
                    <a:p>
                      <a:pPr marL="0" marR="0" algn="ctr">
                        <a:spcBef>
                          <a:spcPts val="500"/>
                        </a:spcBef>
                        <a:spcAft>
                          <a:spcPts val="500"/>
                        </a:spcAft>
                      </a:pPr>
                      <a:r>
                        <a:rPr lang="zh-CN" altLang="en-US" sz="2400" b="1" dirty="0" smtClean="0">
                          <a:solidFill>
                            <a:srgbClr val="000000"/>
                          </a:solidFill>
                          <a:effectLst/>
                          <a:latin typeface="Arial"/>
                          <a:ea typeface="Times"/>
                          <a:cs typeface="Times New Roman"/>
                        </a:rPr>
                        <a:t>在地上</a:t>
                      </a:r>
                      <a:endParaRPr lang="en-US" sz="2400" b="1" dirty="0">
                        <a:effectLst/>
                        <a:latin typeface="Times"/>
                        <a:ea typeface="Times"/>
                        <a:cs typeface="Times New Roman"/>
                      </a:endParaRPr>
                    </a:p>
                  </a:txBody>
                  <a:tcPr marL="68580" marR="68580" marT="0" marB="0" anchor="ctr"/>
                </a:tc>
                <a:tc>
                  <a:txBody>
                    <a:bodyPr/>
                    <a:lstStyle/>
                    <a:p>
                      <a:pPr marL="0" marR="0" algn="ctr">
                        <a:spcBef>
                          <a:spcPts val="500"/>
                        </a:spcBef>
                        <a:spcAft>
                          <a:spcPts val="500"/>
                        </a:spcAft>
                      </a:pPr>
                      <a:r>
                        <a:rPr lang="zh-CN" altLang="en-US" sz="2400" b="1" dirty="0" smtClean="0">
                          <a:solidFill>
                            <a:srgbClr val="000000"/>
                          </a:solidFill>
                          <a:effectLst/>
                          <a:latin typeface="Arial"/>
                          <a:ea typeface="Times"/>
                          <a:cs typeface="Times New Roman"/>
                        </a:rPr>
                        <a:t>站在天堂 里</a:t>
                      </a:r>
                      <a:endParaRPr lang="en-US" sz="2400" b="1" dirty="0">
                        <a:effectLst/>
                        <a:latin typeface="Times"/>
                        <a:ea typeface="Times"/>
                        <a:cs typeface="Times New Roman"/>
                      </a:endParaRPr>
                    </a:p>
                  </a:txBody>
                  <a:tcPr marL="68580" marR="68580" marT="0" marB="0" anchor="ctr"/>
                </a:tc>
              </a:tr>
            </a:tbl>
          </a:graphicData>
        </a:graphic>
      </p:graphicFrame>
    </p:spTree>
    <p:extLst>
      <p:ext uri="{BB962C8B-B14F-4D97-AF65-F5344CB8AC3E}">
        <p14:creationId xmlns:p14="http://schemas.microsoft.com/office/powerpoint/2010/main" val="1542976417"/>
      </p:ext>
    </p:extLst>
  </p:cSld>
  <p:clrMapOvr>
    <a:masterClrMapping/>
  </p:clrMapOvr>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1201" name="Picture 3" descr="Rev 7v9 Multiracial.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066800" y="0"/>
            <a:ext cx="7010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838200"/>
          </a:xfrm>
          <a:effectLst>
            <a:outerShdw blurRad="63500" dist="35921" dir="2700000" algn="ctr" rotWithShape="0">
              <a:srgbClr val="FF0000">
                <a:alpha val="74997"/>
              </a:srgbClr>
            </a:outerShdw>
          </a:effectLst>
        </p:spPr>
        <p:txBody>
          <a:bodyPr/>
          <a:lstStyle/>
          <a:p>
            <a:r>
              <a:rPr lang="zh-CN" altLang="en-US" b="1" smtClean="0">
                <a:solidFill>
                  <a:schemeClr val="bg1"/>
                </a:solidFill>
                <a:latin typeface="Arial" pitchFamily="34" charset="0"/>
              </a:rPr>
              <a:t>多种族的人们</a:t>
            </a:r>
            <a:endParaRPr lang="en-US" b="1" smtClean="0">
              <a:latin typeface="Arial" pitchFamily="34" charset="0"/>
            </a:endParaRPr>
          </a:p>
        </p:txBody>
      </p:sp>
    </p:spTree>
    <p:extLst>
      <p:ext uri="{BB962C8B-B14F-4D97-AF65-F5344CB8AC3E}">
        <p14:creationId xmlns:p14="http://schemas.microsoft.com/office/powerpoint/2010/main" val="1941565180"/>
      </p:ext>
    </p:extLst>
  </p:cSld>
  <p:clrMapOvr>
    <a:masterClrMapping/>
  </p:clrMapOvr>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5" name="Rectangle 5"/>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pitchFamily="66" charset="0"/>
              <a:ea typeface="MS PGothic" pitchFamily="34" charset="-128"/>
              <a:cs typeface="+mn-cs"/>
            </a:endParaRPr>
          </a:p>
        </p:txBody>
      </p:sp>
      <p:sp>
        <p:nvSpPr>
          <p:cNvPr id="3074" name="Rectangle 2"/>
          <p:cNvSpPr>
            <a:spLocks noGrp="1" noChangeArrowheads="1"/>
          </p:cNvSpPr>
          <p:nvPr>
            <p:ph type="ctrTitle"/>
          </p:nvPr>
        </p:nvSpPr>
        <p:spPr>
          <a:xfrm>
            <a:off x="76200" y="76200"/>
            <a:ext cx="8915400" cy="762000"/>
          </a:xfrm>
          <a:effectLst>
            <a:outerShdw blurRad="63500" dist="35921" dir="2700000" algn="ctr" rotWithShape="0">
              <a:srgbClr val="FF0000">
                <a:alpha val="74997"/>
              </a:srgbClr>
            </a:outerShdw>
          </a:effectLst>
        </p:spPr>
        <p:txBody>
          <a:bodyPr/>
          <a:lstStyle/>
          <a:p>
            <a:r>
              <a:rPr lang="zh-CN" altLang="en-US" sz="4000" b="1" dirty="0" smtClean="0">
                <a:solidFill>
                  <a:schemeClr val="bg1"/>
                </a:solidFill>
                <a:latin typeface="Arial" pitchFamily="34" charset="0"/>
              </a:rPr>
              <a:t>长老们放下他们的冠冕 </a:t>
            </a:r>
            <a:r>
              <a:rPr lang="en-US" sz="4000" b="1" dirty="0" smtClean="0">
                <a:solidFill>
                  <a:schemeClr val="bg1"/>
                </a:solidFill>
                <a:latin typeface="Arial" pitchFamily="34" charset="0"/>
              </a:rPr>
              <a:t>(7:</a:t>
            </a:r>
            <a:r>
              <a:rPr lang="en-US" altLang="zh-CN" sz="4000" b="1" dirty="0" smtClean="0">
                <a:solidFill>
                  <a:schemeClr val="bg1"/>
                </a:solidFill>
                <a:latin typeface="Arial" pitchFamily="34" charset="0"/>
              </a:rPr>
              <a:t>11</a:t>
            </a:r>
            <a:r>
              <a:rPr lang="en-US" sz="4000" b="1" dirty="0" smtClean="0">
                <a:solidFill>
                  <a:schemeClr val="bg1"/>
                </a:solidFill>
                <a:latin typeface="Arial" pitchFamily="34" charset="0"/>
              </a:rPr>
              <a:t>)</a:t>
            </a:r>
            <a:endParaRPr lang="en-US" b="1" dirty="0" smtClean="0">
              <a:latin typeface="Arial" pitchFamily="34" charset="0"/>
            </a:endParaRPr>
          </a:p>
        </p:txBody>
      </p:sp>
      <p:pic>
        <p:nvPicPr>
          <p:cNvPr id="687107" name="Picture 7" descr="rev 5v9-11 casting crown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803275"/>
            <a:ext cx="9144000" cy="605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9351146"/>
      </p:ext>
    </p:extLst>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alpha val="0"/>
          </a:schemeClr>
        </a:solid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extLst>
              <p:ext uri="{D42A27DB-BD31-4B8C-83A1-F6EECF244321}">
                <p14:modId xmlns:p14="http://schemas.microsoft.com/office/powerpoint/2010/main" val="1110325886"/>
              </p:ext>
            </p:extLst>
          </p:nvPr>
        </p:nvGraphicFramePr>
        <p:xfrm>
          <a:off x="0" y="1"/>
          <a:ext cx="9143999" cy="6857998"/>
        </p:xfrm>
        <a:graphic>
          <a:graphicData uri="http://schemas.openxmlformats.org/drawingml/2006/table">
            <a:tbl>
              <a:tblPr firstRow="1" bandRow="1">
                <a:tableStyleId>{5C22544A-7EE6-4342-B048-85BDC9FD1C3A}</a:tableStyleId>
              </a:tblPr>
              <a:tblGrid>
                <a:gridCol w="2601271"/>
                <a:gridCol w="460082"/>
                <a:gridCol w="858821"/>
                <a:gridCol w="255601"/>
                <a:gridCol w="429411"/>
                <a:gridCol w="1083751"/>
                <a:gridCol w="296497"/>
                <a:gridCol w="797478"/>
                <a:gridCol w="429410"/>
                <a:gridCol w="848598"/>
                <a:gridCol w="321079"/>
                <a:gridCol w="762000"/>
              </a:tblGrid>
              <a:tr h="496643">
                <a:tc gridSpan="12">
                  <a:txBody>
                    <a:bodyPr/>
                    <a:lstStyle/>
                    <a:p>
                      <a:pPr algn="ctr"/>
                      <a:r>
                        <a:rPr lang="zh-CN" altLang="en-US" dirty="0" smtClean="0"/>
                        <a:t>文学构思：</a:t>
                      </a:r>
                      <a:r>
                        <a:rPr lang="en-US" altLang="zh-CN" dirty="0" smtClean="0"/>
                        <a:t>6:1-17</a:t>
                      </a:r>
                      <a:r>
                        <a:rPr lang="zh-CN" altLang="en-US" dirty="0" smtClean="0"/>
                        <a:t>； </a:t>
                      </a:r>
                      <a:r>
                        <a:rPr lang="en-US" altLang="zh-CN" dirty="0" smtClean="0"/>
                        <a:t>8:1—9:21</a:t>
                      </a:r>
                      <a:r>
                        <a:rPr lang="zh-CN" altLang="en-US" dirty="0" smtClean="0"/>
                        <a:t> 和</a:t>
                      </a:r>
                      <a:r>
                        <a:rPr lang="en-US" altLang="zh-CN" dirty="0" smtClean="0"/>
                        <a:t>11:15-19</a:t>
                      </a:r>
                      <a:r>
                        <a:rPr lang="zh-CN" altLang="en-US" dirty="0" smtClean="0"/>
                        <a:t>；</a:t>
                      </a:r>
                      <a:r>
                        <a:rPr lang="en-US" altLang="zh-CN" dirty="0" smtClean="0"/>
                        <a:t>15:1—16:12</a:t>
                      </a:r>
                      <a:r>
                        <a:rPr lang="zh-CN" altLang="en-US" dirty="0" smtClean="0"/>
                        <a:t>和</a:t>
                      </a:r>
                      <a:r>
                        <a:rPr lang="en-US" altLang="zh-CN" dirty="0" smtClean="0"/>
                        <a:t>16:17—21:27</a:t>
                      </a:r>
                      <a:endParaRPr lang="en-SG"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r>
              <a:tr h="500444">
                <a:tc rowSpan="2">
                  <a:txBody>
                    <a:bodyPr/>
                    <a:lstStyle/>
                    <a:p>
                      <a:endParaRPr lang="en-US" altLang="zh-CN" b="1" dirty="0" smtClean="0"/>
                    </a:p>
                    <a:p>
                      <a:r>
                        <a:rPr lang="zh-CN" altLang="en-US" b="1" dirty="0" smtClean="0"/>
                        <a:t>启示录文学结构的理论</a:t>
                      </a:r>
                      <a:endParaRPr lang="en-SG"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zh-CN" altLang="en-US" b="1" dirty="0" smtClean="0"/>
                        <a:t>印</a:t>
                      </a:r>
                      <a:endParaRPr lang="en-SG"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dirty="0"/>
                    </a:p>
                  </a:txBody>
                  <a:tcPr/>
                </a:tc>
                <a:tc hMerge="1">
                  <a:txBody>
                    <a:bodyPr/>
                    <a:lstStyle/>
                    <a:p>
                      <a:endParaRPr lang="en-SG" dirty="0"/>
                    </a:p>
                  </a:txBody>
                  <a:tcPr/>
                </a:tc>
                <a:tc gridSpan="4">
                  <a:txBody>
                    <a:bodyPr/>
                    <a:lstStyle/>
                    <a:p>
                      <a:pPr algn="ctr"/>
                      <a:r>
                        <a:rPr lang="zh-CN" altLang="en-US" b="1" dirty="0" smtClean="0"/>
                        <a:t>号角</a:t>
                      </a:r>
                      <a:endParaRPr lang="en-SG"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gridSpan="4">
                  <a:txBody>
                    <a:bodyPr/>
                    <a:lstStyle/>
                    <a:p>
                      <a:pPr algn="ctr"/>
                      <a:r>
                        <a:rPr lang="zh-CN" altLang="en-US" b="1" dirty="0" smtClean="0"/>
                        <a:t>碗</a:t>
                      </a:r>
                      <a:endParaRPr lang="en-SG"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r>
              <a:tr h="405425">
                <a:tc vMerge="1">
                  <a:txBody>
                    <a:bodyPr/>
                    <a:lstStyle/>
                    <a:p>
                      <a:endParaRPr lang="en-SG" sz="1400" dirty="0"/>
                    </a:p>
                  </a:txBody>
                  <a:tcPr/>
                </a:tc>
                <a:tc>
                  <a:txBody>
                    <a:bodyPr/>
                    <a:lstStyle/>
                    <a:p>
                      <a:r>
                        <a:rPr lang="en-US" altLang="zh-CN" sz="1200" dirty="0" smtClean="0"/>
                        <a:t>1-6</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              )</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7</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1-6</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                   )</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7</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            )</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1-6</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              )</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7</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smtClean="0"/>
                        <a:t>(           )</a:t>
                      </a:r>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66395">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b="1" dirty="0" smtClean="0"/>
                        <a:t>插入语在每个审判系列的第六和第七个审判之间</a:t>
                      </a:r>
                      <a:endParaRPr lang="en-SG" sz="1400" b="1" dirty="0" smtClean="0"/>
                    </a:p>
                    <a:p>
                      <a:endParaRPr lang="en-SG" sz="14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300" dirty="0" smtClean="0"/>
                        <a:t>7:1-17</a:t>
                      </a:r>
                      <a:endParaRPr lang="en-SG"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300" dirty="0" smtClean="0"/>
                        <a:t>10:1—11:14</a:t>
                      </a:r>
                      <a:endParaRPr lang="en-SG"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300" dirty="0" smtClean="0"/>
                        <a:t>16:13-16</a:t>
                      </a:r>
                      <a:endParaRPr lang="en-SG"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66395">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b="1" dirty="0" smtClean="0"/>
                        <a:t>插入语在号角审判和碗系列之间</a:t>
                      </a:r>
                      <a:endParaRPr lang="en-SG" sz="1400" b="1" dirty="0" smtClean="0"/>
                    </a:p>
                    <a:p>
                      <a:endParaRPr lang="en-SG" sz="14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300" dirty="0" smtClean="0"/>
                        <a:t>12:1—14:20</a:t>
                      </a:r>
                      <a:endParaRPr lang="en-SG"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16245">
                <a:tc>
                  <a:txBody>
                    <a:bodyPr/>
                    <a:lstStyle/>
                    <a:p>
                      <a:r>
                        <a:rPr lang="zh-CN" altLang="en-US" sz="1400" b="1" dirty="0" smtClean="0"/>
                        <a:t>插入语在碗系列和描述耶稣再来之间</a:t>
                      </a:r>
                      <a:endParaRPr lang="en-SG" sz="14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SG"/>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300" dirty="0" smtClean="0"/>
                        <a:t>17:1—19:10</a:t>
                      </a:r>
                      <a:endParaRPr lang="en-SG"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57458">
                <a:tc gridSpan="12">
                  <a:txBody>
                    <a:bodyPr/>
                    <a:lstStyle/>
                    <a:p>
                      <a:pPr algn="ctr"/>
                      <a:r>
                        <a:rPr lang="zh-CN" altLang="en-US" sz="2400" b="1" dirty="0" smtClean="0"/>
                        <a:t>印、号角、碗相互关系的建议</a:t>
                      </a:r>
                      <a:endParaRPr lang="en-SG" sz="24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748993">
                <a:tc gridSpan="12">
                  <a:txBody>
                    <a:bodyPr/>
                    <a:lstStyle/>
                    <a:p>
                      <a:r>
                        <a:rPr lang="zh-CN" altLang="en-US" sz="1400" b="1" dirty="0" smtClean="0"/>
                        <a:t>所有审判是同时进行的，并在重复时强化。       </a:t>
                      </a:r>
                      <a:r>
                        <a:rPr lang="en-US" altLang="zh-CN" sz="1400" b="1" dirty="0" smtClean="0"/>
                        <a:t>__________________</a:t>
                      </a:r>
                      <a:r>
                        <a:rPr lang="zh-CN" altLang="en-US" sz="1400" b="1" u="sng" dirty="0" smtClean="0"/>
                        <a:t>印</a:t>
                      </a:r>
                      <a:r>
                        <a:rPr lang="en-US" altLang="zh-CN" sz="1400" b="1" dirty="0" smtClean="0"/>
                        <a:t>______________________              </a:t>
                      </a:r>
                    </a:p>
                    <a:p>
                      <a:r>
                        <a:rPr lang="en-US" altLang="zh-CN" sz="1400" b="1" dirty="0" smtClean="0"/>
                        <a:t>                                                                       </a:t>
                      </a:r>
                      <a:r>
                        <a:rPr lang="zh-CN" altLang="en-US" sz="1400" b="1" dirty="0" smtClean="0"/>
                        <a:t>            </a:t>
                      </a:r>
                      <a:r>
                        <a:rPr lang="en-US" altLang="zh-CN" sz="1400" b="1" dirty="0" smtClean="0"/>
                        <a:t>_________________</a:t>
                      </a:r>
                      <a:r>
                        <a:rPr lang="zh-CN" altLang="en-US" sz="1400" b="1" u="sng" dirty="0" smtClean="0"/>
                        <a:t>号角</a:t>
                      </a:r>
                      <a:r>
                        <a:rPr lang="en-US" altLang="zh-CN" sz="1400" b="1" dirty="0" smtClean="0"/>
                        <a:t>_____________________</a:t>
                      </a:r>
                    </a:p>
                    <a:p>
                      <a:r>
                        <a:rPr lang="en-US" altLang="zh-CN" sz="1400" b="1" dirty="0" smtClean="0"/>
                        <a:t>                                                                      </a:t>
                      </a:r>
                      <a:r>
                        <a:rPr lang="zh-CN" altLang="en-US" sz="1400" b="1" dirty="0" smtClean="0"/>
                        <a:t>     </a:t>
                      </a:r>
                      <a:r>
                        <a:rPr lang="en-US" altLang="zh-CN" sz="1400" b="1" dirty="0" smtClean="0"/>
                        <a:t>        __________________</a:t>
                      </a:r>
                      <a:r>
                        <a:rPr lang="zh-CN" altLang="en-US" sz="1400" b="1" u="sng" dirty="0" smtClean="0"/>
                        <a:t>碗</a:t>
                      </a:r>
                      <a:r>
                        <a:rPr lang="en-US" altLang="zh-CN" sz="1400" b="1" u="none" dirty="0" smtClean="0"/>
                        <a:t>_</a:t>
                      </a:r>
                      <a:r>
                        <a:rPr lang="en-US" altLang="zh-CN" sz="1400" b="1" dirty="0" smtClean="0"/>
                        <a:t>_____________________</a:t>
                      </a:r>
                    </a:p>
                    <a:p>
                      <a:r>
                        <a:rPr lang="en-US" sz="1400" b="1" dirty="0" smtClean="0"/>
                        <a:t>_______________________________________________________________________________________________</a:t>
                      </a:r>
                    </a:p>
                    <a:p>
                      <a:pPr marL="0" indent="0">
                        <a:buFont typeface="Arial" pitchFamily="34" charset="0"/>
                        <a:buNone/>
                      </a:pPr>
                      <a:r>
                        <a:rPr lang="zh-CN" altLang="en-US" sz="1400" b="1" dirty="0" smtClean="0"/>
                        <a:t>这连续性的排列法设想有总共</a:t>
                      </a:r>
                      <a:r>
                        <a:rPr lang="en-US" altLang="zh-CN" sz="1400" b="1" dirty="0" smtClean="0"/>
                        <a:t>21</a:t>
                      </a:r>
                      <a:r>
                        <a:rPr lang="zh-CN" altLang="en-US" sz="1400" b="1" dirty="0" smtClean="0"/>
                        <a:t>个审判。           </a:t>
                      </a:r>
                      <a:r>
                        <a:rPr lang="en-US" altLang="zh-CN" sz="1400" b="1" dirty="0" smtClean="0"/>
                        <a:t>_____</a:t>
                      </a:r>
                      <a:r>
                        <a:rPr lang="zh-CN" altLang="en-US" sz="1400" b="1" u="sng" dirty="0" smtClean="0"/>
                        <a:t>印</a:t>
                      </a:r>
                      <a:r>
                        <a:rPr lang="en-US" altLang="zh-CN" sz="1400" b="1" dirty="0" smtClean="0"/>
                        <a:t>___</a:t>
                      </a:r>
                      <a:r>
                        <a:rPr lang="en-US" altLang="zh-CN" sz="1400" b="1" dirty="0" smtClean="0">
                          <a:solidFill>
                            <a:schemeClr val="tx1"/>
                          </a:solidFill>
                        </a:rPr>
                        <a:t>_</a:t>
                      </a:r>
                      <a:r>
                        <a:rPr lang="en-US" altLang="zh-CN" sz="1400" b="1" u="sng" dirty="0" smtClean="0">
                          <a:solidFill>
                            <a:schemeClr val="tx1"/>
                          </a:solidFill>
                          <a:sym typeface="Symbol"/>
                        </a:rPr>
                        <a:t></a:t>
                      </a:r>
                      <a:r>
                        <a:rPr lang="en-US" altLang="zh-CN" sz="1400" b="1" dirty="0" smtClean="0"/>
                        <a:t>_____</a:t>
                      </a:r>
                      <a:r>
                        <a:rPr lang="zh-CN" altLang="en-US" sz="1400" b="1" u="sng" dirty="0" smtClean="0"/>
                        <a:t>号角</a:t>
                      </a:r>
                      <a:r>
                        <a:rPr lang="en-US" altLang="zh-CN" sz="1400" b="1" dirty="0" smtClean="0"/>
                        <a:t>____</a:t>
                      </a:r>
                      <a:r>
                        <a:rPr lang="en-US" altLang="zh-CN" sz="1400" b="1" u="sng" dirty="0" smtClean="0">
                          <a:solidFill>
                            <a:schemeClr val="tx1"/>
                          </a:solidFill>
                          <a:sym typeface="Symbol"/>
                        </a:rPr>
                        <a:t></a:t>
                      </a:r>
                      <a:r>
                        <a:rPr lang="en-US" altLang="zh-CN" sz="1400" b="1" dirty="0" smtClean="0"/>
                        <a:t>_____</a:t>
                      </a:r>
                      <a:r>
                        <a:rPr lang="zh-CN" altLang="en-US" sz="1400" b="1" u="sng" dirty="0" smtClean="0"/>
                        <a:t>碗</a:t>
                      </a:r>
                      <a:r>
                        <a:rPr lang="en-US" altLang="zh-CN" sz="1400" b="1" dirty="0" smtClean="0"/>
                        <a:t>_________</a:t>
                      </a:r>
                    </a:p>
                    <a:p>
                      <a:endParaRPr lang="en-US" sz="1400" b="1" dirty="0" smtClean="0"/>
                    </a:p>
                    <a:p>
                      <a:r>
                        <a:rPr lang="en-US" sz="1400" b="1" dirty="0" smtClean="0"/>
                        <a:t>_______________________________________________________________________________________________</a:t>
                      </a:r>
                    </a:p>
                    <a:p>
                      <a:r>
                        <a:rPr lang="zh-CN" altLang="en-US" sz="1400" b="1" dirty="0" smtClean="0"/>
                        <a:t>这伸缩性的安排是让第七印来介绍号角                                               第七印</a:t>
                      </a:r>
                      <a:endParaRPr lang="en-US" altLang="zh-CN" sz="1400" b="1" dirty="0" smtClean="0"/>
                    </a:p>
                    <a:p>
                      <a:r>
                        <a:rPr lang="zh-CN" altLang="en-US" sz="1400" b="1" dirty="0" smtClean="0"/>
                        <a:t>系列并由后者解释 第七印，然后第七号角                                                                    第七号角</a:t>
                      </a:r>
                      <a:endParaRPr lang="en-US" altLang="zh-CN" sz="1400" b="1" dirty="0" smtClean="0"/>
                    </a:p>
                    <a:p>
                      <a:r>
                        <a:rPr lang="zh-CN" altLang="en-US" sz="1400" b="1" dirty="0" smtClean="0"/>
                        <a:t>介绍并被碗系列解释。所以，七个碗就是           </a:t>
                      </a:r>
                      <a:r>
                        <a:rPr lang="en-US" altLang="zh-CN" sz="1400" b="1" dirty="0" smtClean="0"/>
                        <a:t>____</a:t>
                      </a:r>
                      <a:r>
                        <a:rPr lang="en-US" altLang="zh-CN" sz="1400" b="1" u="sng" dirty="0" smtClean="0"/>
                        <a:t>1 2 3 4 5 6 </a:t>
                      </a:r>
                      <a:r>
                        <a:rPr lang="en-US" altLang="zh-CN" sz="1400" b="1" dirty="0" smtClean="0"/>
                        <a:t>__</a:t>
                      </a:r>
                      <a:r>
                        <a:rPr lang="en-US" altLang="zh-CN" sz="1400" b="1" u="sng" dirty="0" smtClean="0"/>
                        <a:t>1 2 3 4 5 6</a:t>
                      </a:r>
                      <a:r>
                        <a:rPr lang="en-US" altLang="zh-CN" sz="1400" b="1" dirty="0" smtClean="0"/>
                        <a:t>___</a:t>
                      </a:r>
                      <a:r>
                        <a:rPr lang="en-US" altLang="zh-CN" sz="1400" b="1" u="sng" dirty="0" smtClean="0"/>
                        <a:t>1</a:t>
                      </a:r>
                      <a:r>
                        <a:rPr lang="en-US" altLang="zh-CN" sz="1400" b="1" u="sng" baseline="0" dirty="0" smtClean="0"/>
                        <a:t> 2 3 4 5 6 7</a:t>
                      </a:r>
                      <a:r>
                        <a:rPr lang="en-US" altLang="zh-CN" sz="1400" b="1" u="none" baseline="0" dirty="0" smtClean="0"/>
                        <a:t>_____</a:t>
                      </a:r>
                      <a:endParaRPr lang="en-US" altLang="zh-CN" sz="1400" b="1" u="sng" dirty="0" smtClean="0"/>
                    </a:p>
                    <a:p>
                      <a:r>
                        <a:rPr lang="zh-CN" altLang="en-US" sz="1400" b="1" dirty="0" smtClean="0"/>
                        <a:t>第七号角，七个号角就是第七印。                               印                  号角               碗</a:t>
                      </a:r>
                      <a:endParaRPr lang="en-US" sz="1400" b="1" dirty="0" smtClean="0"/>
                    </a:p>
                    <a:p>
                      <a:endParaRPr lang="en-SG" sz="14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sz="1400" dirty="0"/>
                    </a:p>
                  </a:txBody>
                  <a:tcPr/>
                </a:tc>
                <a:tc hMerge="1">
                  <a:txBody>
                    <a:bodyPr/>
                    <a:lstStyle/>
                    <a:p>
                      <a:endParaRPr lang="en-SG" sz="1400"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c hMerge="1">
                  <a:txBody>
                    <a:bodyPr/>
                    <a:lstStyle/>
                    <a:p>
                      <a:endParaRPr lang="en-SG" dirty="0"/>
                    </a:p>
                  </a:txBody>
                  <a:tcPr/>
                </a:tc>
              </a:tr>
            </a:tbl>
          </a:graphicData>
        </a:graphic>
      </p:graphicFrame>
      <p:cxnSp>
        <p:nvCxnSpPr>
          <p:cNvPr id="21" name="Straight Connector 20"/>
          <p:cNvCxnSpPr/>
          <p:nvPr/>
        </p:nvCxnSpPr>
        <p:spPr bwMode="auto">
          <a:xfrm flipV="1">
            <a:off x="4975860" y="5814392"/>
            <a:ext cx="291879" cy="427380"/>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25" name="Straight Connector 24"/>
          <p:cNvCxnSpPr/>
          <p:nvPr/>
        </p:nvCxnSpPr>
        <p:spPr bwMode="auto">
          <a:xfrm>
            <a:off x="5267739" y="5814392"/>
            <a:ext cx="2266122" cy="1"/>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30" name="Straight Connector 29"/>
          <p:cNvCxnSpPr/>
          <p:nvPr/>
        </p:nvCxnSpPr>
        <p:spPr bwMode="auto">
          <a:xfrm flipV="1">
            <a:off x="6069496" y="6028083"/>
            <a:ext cx="114300" cy="213692"/>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33" name="Straight Connector 32"/>
          <p:cNvCxnSpPr/>
          <p:nvPr/>
        </p:nvCxnSpPr>
        <p:spPr bwMode="auto">
          <a:xfrm>
            <a:off x="6183796" y="6028083"/>
            <a:ext cx="1350065" cy="0"/>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36" name="Straight Connector 35"/>
          <p:cNvCxnSpPr/>
          <p:nvPr/>
        </p:nvCxnSpPr>
        <p:spPr bwMode="auto">
          <a:xfrm flipH="1" flipV="1">
            <a:off x="4975860" y="6241775"/>
            <a:ext cx="291879" cy="367414"/>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39" name="Straight Connector 38"/>
          <p:cNvCxnSpPr/>
          <p:nvPr/>
        </p:nvCxnSpPr>
        <p:spPr bwMode="auto">
          <a:xfrm>
            <a:off x="5267739" y="6609189"/>
            <a:ext cx="2266122" cy="1"/>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51" name="Straight Connector 50"/>
          <p:cNvCxnSpPr/>
          <p:nvPr/>
        </p:nvCxnSpPr>
        <p:spPr bwMode="auto">
          <a:xfrm flipH="1" flipV="1">
            <a:off x="6071650" y="6251217"/>
            <a:ext cx="112146" cy="213692"/>
          </a:xfrm>
          <a:prstGeom prst="line">
            <a:avLst/>
          </a:prstGeom>
          <a:solidFill>
            <a:schemeClr val="accent1"/>
          </a:solidFill>
          <a:ln w="9525" cap="flat" cmpd="sng" algn="ctr">
            <a:solidFill>
              <a:schemeClr val="tx1"/>
            </a:solidFill>
            <a:prstDash val="solid"/>
            <a:round/>
            <a:headEnd type="none" w="med" len="med"/>
            <a:tailEnd type="none" w="lg" len="lg"/>
          </a:ln>
          <a:effectLst/>
        </p:spPr>
      </p:cxnSp>
      <p:cxnSp>
        <p:nvCxnSpPr>
          <p:cNvPr id="55" name="Straight Connector 54"/>
          <p:cNvCxnSpPr/>
          <p:nvPr/>
        </p:nvCxnSpPr>
        <p:spPr bwMode="auto">
          <a:xfrm>
            <a:off x="6183796" y="6470414"/>
            <a:ext cx="1350065" cy="0"/>
          </a:xfrm>
          <a:prstGeom prst="line">
            <a:avLst/>
          </a:prstGeom>
          <a:solidFill>
            <a:schemeClr val="accent1"/>
          </a:solidFill>
          <a:ln w="9525" cap="flat" cmpd="sng" algn="ctr">
            <a:solidFill>
              <a:schemeClr val="tx1"/>
            </a:solidFill>
            <a:prstDash val="solid"/>
            <a:round/>
            <a:headEnd type="none" w="med" len="med"/>
            <a:tailEnd type="none" w="lg" len="lg"/>
          </a:ln>
          <a:effectLst/>
        </p:spPr>
      </p:cxnSp>
      <p:sp>
        <p:nvSpPr>
          <p:cNvPr id="56" name="Text Box 32"/>
          <p:cNvSpPr txBox="1">
            <a:spLocks noChangeArrowheads="1"/>
          </p:cNvSpPr>
          <p:nvPr/>
        </p:nvSpPr>
        <p:spPr bwMode="auto">
          <a:xfrm>
            <a:off x="8413685" y="-3259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380</a:t>
            </a:r>
            <a:endParaRPr lang="en-US" b="1" dirty="0">
              <a:solidFill>
                <a:srgbClr val="FFFFFF"/>
              </a:solidFill>
              <a:latin typeface="Arial" charset="0"/>
              <a:cs typeface="Arial" charset="0"/>
            </a:endParaRPr>
          </a:p>
        </p:txBody>
      </p:sp>
      <p:sp>
        <p:nvSpPr>
          <p:cNvPr id="13" name="TextBox 12"/>
          <p:cNvSpPr txBox="1"/>
          <p:nvPr/>
        </p:nvSpPr>
        <p:spPr>
          <a:xfrm>
            <a:off x="1" y="6624180"/>
            <a:ext cx="9166084" cy="230832"/>
          </a:xfrm>
          <a:prstGeom prst="rect">
            <a:avLst/>
          </a:prstGeom>
          <a:noFill/>
        </p:spPr>
        <p:txBody>
          <a:bodyPr wrap="square" rtlCol="0">
            <a:spAutoFit/>
          </a:bodyPr>
          <a:lstStyle/>
          <a:p>
            <a:r>
              <a:rPr lang="en-US" altLang="zh-CN" sz="900" b="1" dirty="0" smtClean="0">
                <a:solidFill>
                  <a:srgbClr val="000000"/>
                </a:solidFill>
                <a:latin typeface="Arial"/>
                <a:cs typeface="Arial"/>
              </a:rPr>
              <a:t>Adapted from H. Wayne House, </a:t>
            </a:r>
            <a:r>
              <a:rPr lang="en-US" altLang="zh-CN" sz="900" b="1" i="1" dirty="0" smtClean="0">
                <a:solidFill>
                  <a:srgbClr val="000000"/>
                </a:solidFill>
                <a:latin typeface="Arial"/>
                <a:cs typeface="Arial"/>
              </a:rPr>
              <a:t>Chronological &amp; Background Charts of the NT,</a:t>
            </a:r>
            <a:r>
              <a:rPr lang="en-US" altLang="zh-CN" sz="900" b="1" dirty="0" smtClean="0">
                <a:solidFill>
                  <a:srgbClr val="000000"/>
                </a:solidFill>
                <a:latin typeface="Arial"/>
                <a:cs typeface="Arial"/>
              </a:rPr>
              <a:t> 18, based on Robert G. </a:t>
            </a:r>
            <a:r>
              <a:rPr lang="en-US" altLang="zh-CN" sz="900" b="1" dirty="0" err="1" smtClean="0">
                <a:solidFill>
                  <a:srgbClr val="000000"/>
                </a:solidFill>
                <a:latin typeface="Arial"/>
                <a:cs typeface="Arial"/>
              </a:rPr>
              <a:t>Gromacki</a:t>
            </a:r>
            <a:r>
              <a:rPr lang="en-US" altLang="zh-CN" sz="900" b="1" dirty="0" smtClean="0">
                <a:solidFill>
                  <a:srgbClr val="000000"/>
                </a:solidFill>
                <a:latin typeface="Arial"/>
                <a:cs typeface="Arial"/>
              </a:rPr>
              <a:t>, </a:t>
            </a:r>
            <a:r>
              <a:rPr lang="en-US" altLang="zh-CN" sz="900" b="1" i="1" dirty="0" smtClean="0">
                <a:solidFill>
                  <a:srgbClr val="000000"/>
                </a:solidFill>
                <a:latin typeface="Arial"/>
                <a:cs typeface="Arial"/>
              </a:rPr>
              <a:t>NT Survey</a:t>
            </a:r>
            <a:r>
              <a:rPr lang="en-US" altLang="zh-CN" sz="900" b="1" dirty="0" smtClean="0">
                <a:solidFill>
                  <a:srgbClr val="000000"/>
                </a:solidFill>
                <a:latin typeface="Arial"/>
                <a:cs typeface="Arial"/>
              </a:rPr>
              <a:t> (Grand Rapids: Baker, 1974)</a:t>
            </a:r>
            <a:endParaRPr lang="en-US" sz="900" dirty="0">
              <a:solidFill>
                <a:srgbClr val="000000"/>
              </a:solidFill>
              <a:latin typeface="Comic Sans MS" charset="0"/>
            </a:endParaRPr>
          </a:p>
        </p:txBody>
      </p:sp>
    </p:spTree>
    <p:extLst>
      <p:ext uri="{BB962C8B-B14F-4D97-AF65-F5344CB8AC3E}">
        <p14:creationId xmlns:p14="http://schemas.microsoft.com/office/powerpoint/2010/main" val="924770186"/>
      </p:ext>
    </p:extLst>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8369" name="Picture 4" descr="Rev 6 four-horseme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8370" name="Rectangle 2"/>
          <p:cNvSpPr>
            <a:spLocks noGrp="1" noChangeArrowheads="1"/>
          </p:cNvSpPr>
          <p:nvPr>
            <p:ph type="title" idx="4294967295"/>
          </p:nvPr>
        </p:nvSpPr>
        <p:spPr>
          <a:xfrm>
            <a:off x="0" y="0"/>
            <a:ext cx="9144000" cy="685800"/>
          </a:xfrm>
        </p:spPr>
        <p:txBody>
          <a:bodyPr/>
          <a:lstStyle/>
          <a:p>
            <a:r>
              <a:rPr lang="zh-CN" altLang="en-US" sz="4000" b="1" smtClean="0">
                <a:solidFill>
                  <a:schemeClr val="bg1"/>
                </a:solidFill>
                <a:latin typeface="Arial" pitchFamily="34" charset="0"/>
              </a:rPr>
              <a:t>四种不同类型的马</a:t>
            </a:r>
            <a:r>
              <a:rPr lang="en-US" altLang="ja-JP" sz="3600" b="1" smtClean="0">
                <a:solidFill>
                  <a:schemeClr val="bg1"/>
                </a:solidFill>
                <a:latin typeface="Arial" pitchFamily="34" charset="0"/>
              </a:rPr>
              <a:t>(6:1-8)</a:t>
            </a:r>
            <a:endParaRPr lang="en-US" sz="4000" b="1" smtClean="0">
              <a:solidFill>
                <a:schemeClr val="bg1"/>
              </a:solidFill>
              <a:latin typeface="Arial" pitchFamily="34" charset="0"/>
            </a:endParaRPr>
          </a:p>
        </p:txBody>
      </p:sp>
    </p:spTree>
    <p:extLst>
      <p:ext uri="{BB962C8B-B14F-4D97-AF65-F5344CB8AC3E}">
        <p14:creationId xmlns:p14="http://schemas.microsoft.com/office/powerpoint/2010/main" val="636562091"/>
      </p:ext>
    </p:extLst>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7330" name="Picture 4" descr="Pict1030"/>
          <p:cNvPicPr>
            <a:picLocks noGrp="1" noChangeAspect="1" noChangeArrowheads="1"/>
          </p:cNvPicPr>
          <p:nvPr>
            <p:ph sz="quarter" idx="1"/>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0" y="0"/>
            <a:ext cx="9324975" cy="6948488"/>
          </a:xfrm>
          <a:noFill/>
        </p:spPr>
      </p:pic>
      <p:sp>
        <p:nvSpPr>
          <p:cNvPr id="584711" name="Text Box 7"/>
          <p:cNvSpPr txBox="1">
            <a:spLocks noChangeArrowheads="1"/>
          </p:cNvSpPr>
          <p:nvPr/>
        </p:nvSpPr>
        <p:spPr bwMode="auto">
          <a:xfrm>
            <a:off x="0" y="3886200"/>
            <a:ext cx="3097634" cy="463846"/>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defTabSz="457200" eaLnBrk="1" fontAlgn="auto" hangingPunct="1">
              <a:spcBef>
                <a:spcPct val="50000"/>
              </a:spcBef>
              <a:spcAft>
                <a:spcPts val="0"/>
              </a:spcAft>
            </a:pPr>
            <a:r>
              <a:rPr lang="zh-CN" altLang="en-US" dirty="0" smtClean="0">
                <a:solidFill>
                  <a:srgbClr val="FFFF00"/>
                </a:solidFill>
              </a:rPr>
              <a:t>为什么一连串地发生？</a:t>
            </a:r>
            <a:endParaRPr lang="en-US" dirty="0">
              <a:solidFill>
                <a:srgbClr val="FFFF00"/>
              </a:solidFill>
            </a:endParaRPr>
          </a:p>
        </p:txBody>
      </p:sp>
      <p:sp>
        <p:nvSpPr>
          <p:cNvPr id="584712" name="Text Box 8"/>
          <p:cNvSpPr txBox="1">
            <a:spLocks noChangeArrowheads="1"/>
          </p:cNvSpPr>
          <p:nvPr/>
        </p:nvSpPr>
        <p:spPr bwMode="auto">
          <a:xfrm>
            <a:off x="0" y="4419600"/>
            <a:ext cx="4667250" cy="2125840"/>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defTabSz="457200" eaLnBrk="1" fontAlgn="auto" hangingPunct="1">
              <a:spcBef>
                <a:spcPct val="50000"/>
              </a:spcBef>
              <a:spcAft>
                <a:spcPts val="0"/>
              </a:spcAft>
              <a:buFontTx/>
              <a:buChar char="•"/>
            </a:pPr>
            <a:r>
              <a:rPr lang="en-US" dirty="0" smtClean="0">
                <a:solidFill>
                  <a:srgbClr val="FFFF00"/>
                </a:solidFill>
              </a:rPr>
              <a:t> </a:t>
            </a:r>
            <a:r>
              <a:rPr lang="zh-CN" altLang="en-US" dirty="0" smtClean="0">
                <a:solidFill>
                  <a:srgbClr val="FFFF00"/>
                </a:solidFill>
              </a:rPr>
              <a:t>正式文章的阅读</a:t>
            </a:r>
            <a:endParaRPr lang="en-US" dirty="0" smtClean="0">
              <a:solidFill>
                <a:srgbClr val="FFFF00"/>
              </a:solidFill>
            </a:endParaRPr>
          </a:p>
          <a:p>
            <a:pPr algn="l" defTabSz="457200" eaLnBrk="1" fontAlgn="auto" hangingPunct="1">
              <a:spcBef>
                <a:spcPct val="50000"/>
              </a:spcBef>
              <a:spcAft>
                <a:spcPts val="0"/>
              </a:spcAft>
              <a:buFontTx/>
              <a:buChar char="•"/>
            </a:pPr>
            <a:r>
              <a:rPr lang="en-US" dirty="0">
                <a:solidFill>
                  <a:srgbClr val="FFFF00"/>
                </a:solidFill>
              </a:rPr>
              <a:t> 1260</a:t>
            </a:r>
            <a:r>
              <a:rPr lang="en-US" dirty="0" smtClean="0">
                <a:solidFill>
                  <a:srgbClr val="FFFF00"/>
                </a:solidFill>
              </a:rPr>
              <a:t> </a:t>
            </a:r>
            <a:r>
              <a:rPr lang="zh-CN" altLang="en-US" dirty="0" smtClean="0">
                <a:solidFill>
                  <a:srgbClr val="FFFF00"/>
                </a:solidFill>
              </a:rPr>
              <a:t>天</a:t>
            </a:r>
            <a:r>
              <a:rPr lang="en-US" altLang="zh-CN" dirty="0" smtClean="0">
                <a:solidFill>
                  <a:srgbClr val="FFFF00"/>
                </a:solidFill>
              </a:rPr>
              <a:t> </a:t>
            </a:r>
            <a:r>
              <a:rPr lang="en-US" dirty="0" smtClean="0">
                <a:solidFill>
                  <a:srgbClr val="FFFF00"/>
                </a:solidFill>
              </a:rPr>
              <a:t>(</a:t>
            </a:r>
            <a:r>
              <a:rPr lang="zh-CN" altLang="en-US" dirty="0" smtClean="0">
                <a:solidFill>
                  <a:srgbClr val="FFFF00"/>
                </a:solidFill>
              </a:rPr>
              <a:t>启示录</a:t>
            </a:r>
            <a:r>
              <a:rPr lang="en-US" dirty="0" smtClean="0">
                <a:solidFill>
                  <a:srgbClr val="FFFF00"/>
                </a:solidFill>
              </a:rPr>
              <a:t> </a:t>
            </a:r>
            <a:r>
              <a:rPr lang="en-US" dirty="0">
                <a:solidFill>
                  <a:srgbClr val="FFFF00"/>
                </a:solidFill>
              </a:rPr>
              <a:t>12:6)</a:t>
            </a:r>
          </a:p>
          <a:p>
            <a:pPr algn="l" defTabSz="457200" eaLnBrk="1" fontAlgn="auto" hangingPunct="1">
              <a:spcBef>
                <a:spcPct val="50000"/>
              </a:spcBef>
              <a:spcAft>
                <a:spcPts val="0"/>
              </a:spcAft>
              <a:buFontTx/>
              <a:buChar char="•"/>
            </a:pPr>
            <a:r>
              <a:rPr lang="en-US" dirty="0" smtClean="0">
                <a:solidFill>
                  <a:srgbClr val="FFFF00"/>
                </a:solidFill>
              </a:rPr>
              <a:t> </a:t>
            </a:r>
            <a:r>
              <a:rPr lang="zh-CN" altLang="en-US" dirty="0" smtClean="0">
                <a:solidFill>
                  <a:srgbClr val="FFFF00"/>
                </a:solidFill>
              </a:rPr>
              <a:t>号角</a:t>
            </a:r>
            <a:r>
              <a:rPr lang="en-US" dirty="0" smtClean="0">
                <a:solidFill>
                  <a:srgbClr val="FFFF00"/>
                </a:solidFill>
              </a:rPr>
              <a:t>1</a:t>
            </a:r>
            <a:r>
              <a:rPr lang="zh-CN" altLang="en-US" dirty="0" smtClean="0">
                <a:solidFill>
                  <a:srgbClr val="FFFF00"/>
                </a:solidFill>
              </a:rPr>
              <a:t>会在第六印过后开始</a:t>
            </a:r>
            <a:endParaRPr lang="en-US" dirty="0" smtClean="0">
              <a:solidFill>
                <a:srgbClr val="FFFF00"/>
              </a:solidFill>
            </a:endParaRPr>
          </a:p>
          <a:p>
            <a:pPr algn="l" defTabSz="457200" eaLnBrk="1" fontAlgn="auto" hangingPunct="1">
              <a:spcBef>
                <a:spcPct val="50000"/>
              </a:spcBef>
              <a:spcAft>
                <a:spcPts val="0"/>
              </a:spcAft>
              <a:buFontTx/>
              <a:buChar char="•"/>
            </a:pPr>
            <a:r>
              <a:rPr lang="en-US" dirty="0" smtClean="0">
                <a:solidFill>
                  <a:srgbClr val="FFFF00"/>
                </a:solidFill>
              </a:rPr>
              <a:t> </a:t>
            </a:r>
            <a:r>
              <a:rPr lang="zh-CN" altLang="en-US" dirty="0" smtClean="0">
                <a:solidFill>
                  <a:srgbClr val="FFFF00"/>
                </a:solidFill>
              </a:rPr>
              <a:t>审判不会再重复</a:t>
            </a:r>
            <a:endParaRPr lang="en-US" dirty="0">
              <a:solidFill>
                <a:srgbClr val="FFFF00"/>
              </a:solidFill>
            </a:endParaRPr>
          </a:p>
        </p:txBody>
      </p:sp>
      <p:sp>
        <p:nvSpPr>
          <p:cNvPr id="867335" name="Text Box 32"/>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fontAlgn="auto" hangingPunct="1">
              <a:spcBef>
                <a:spcPts val="0"/>
              </a:spcBef>
              <a:spcAft>
                <a:spcPts val="0"/>
              </a:spcAft>
            </a:pPr>
            <a:r>
              <a:rPr lang="en-US" b="1">
                <a:solidFill>
                  <a:prstClr val="black"/>
                </a:solidFill>
                <a:latin typeface="Arial" charset="0"/>
                <a:cs typeface="Arial" charset="0"/>
              </a:rPr>
              <a:t>337</a:t>
            </a:r>
          </a:p>
        </p:txBody>
      </p:sp>
      <p:sp>
        <p:nvSpPr>
          <p:cNvPr id="867336" name="Rectangle 33"/>
          <p:cNvSpPr>
            <a:spLocks noGrp="1" noChangeArrowheads="1"/>
          </p:cNvSpPr>
          <p:nvPr>
            <p:ph type="title"/>
          </p:nvPr>
        </p:nvSpPr>
        <p:spPr>
          <a:xfrm>
            <a:off x="685800" y="0"/>
            <a:ext cx="7772400" cy="586957"/>
          </a:xfrm>
          <a:solidFill>
            <a:srgbClr val="003300"/>
          </a:solidFill>
        </p:spPr>
        <p:txBody>
          <a:bodyPr lIns="90000" tIns="46800" rIns="90000" bIns="46800" anchor="t">
            <a:spAutoFit/>
          </a:bodyPr>
          <a:lstStyle/>
          <a:p>
            <a:pPr>
              <a:spcBef>
                <a:spcPct val="50000"/>
              </a:spcBef>
            </a:pPr>
            <a:r>
              <a:rPr lang="zh-CN" altLang="en-US" sz="3200" b="1" dirty="0" smtClean="0">
                <a:solidFill>
                  <a:srgbClr val="FFFF00"/>
                </a:solidFill>
                <a:latin typeface="Comic Sans MS" charset="0"/>
                <a:ea typeface="ＭＳ Ｐゴシック" charset="0"/>
                <a:cs typeface="ＭＳ Ｐゴシック" charset="0"/>
              </a:rPr>
              <a:t>第七十周的审判</a:t>
            </a:r>
            <a:endParaRPr lang="en-US" sz="3200" b="1" dirty="0">
              <a:solidFill>
                <a:srgbClr val="FFFF00"/>
              </a:solidFill>
              <a:latin typeface="Comic Sans MS" charset="0"/>
              <a:ea typeface="ＭＳ Ｐゴシック" charset="0"/>
              <a:cs typeface="ＭＳ Ｐゴシック" charset="0"/>
            </a:endParaRPr>
          </a:p>
        </p:txBody>
      </p:sp>
      <p:sp>
        <p:nvSpPr>
          <p:cNvPr id="15" name="Rectangle 14"/>
          <p:cNvSpPr/>
          <p:nvPr/>
        </p:nvSpPr>
        <p:spPr>
          <a:xfrm>
            <a:off x="1149902" y="1429484"/>
            <a:ext cx="721562" cy="303036"/>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印</a:t>
            </a:r>
            <a:r>
              <a:rPr lang="en-US" altLang="zh-CN" sz="1800" dirty="0" smtClean="0">
                <a:solidFill>
                  <a:prstClr val="black"/>
                </a:solidFill>
              </a:rPr>
              <a:t> 2</a:t>
            </a:r>
            <a:endParaRPr lang="en-US" sz="1800" dirty="0">
              <a:solidFill>
                <a:prstClr val="black"/>
              </a:solidFill>
            </a:endParaRPr>
          </a:p>
        </p:txBody>
      </p:sp>
      <p:sp>
        <p:nvSpPr>
          <p:cNvPr id="16" name="Rectangle 15"/>
          <p:cNvSpPr/>
          <p:nvPr/>
        </p:nvSpPr>
        <p:spPr>
          <a:xfrm>
            <a:off x="1242835" y="1718972"/>
            <a:ext cx="721562" cy="303036"/>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印</a:t>
            </a:r>
            <a:r>
              <a:rPr lang="en-US" altLang="zh-CN" sz="1800" dirty="0" smtClean="0">
                <a:solidFill>
                  <a:prstClr val="black"/>
                </a:solidFill>
              </a:rPr>
              <a:t> 3</a:t>
            </a:r>
            <a:endParaRPr lang="en-US" sz="1800" dirty="0">
              <a:solidFill>
                <a:prstClr val="black"/>
              </a:solidFill>
            </a:endParaRPr>
          </a:p>
        </p:txBody>
      </p:sp>
      <p:sp>
        <p:nvSpPr>
          <p:cNvPr id="17" name="Rectangle 16"/>
          <p:cNvSpPr/>
          <p:nvPr/>
        </p:nvSpPr>
        <p:spPr>
          <a:xfrm>
            <a:off x="252864" y="1256318"/>
            <a:ext cx="721562" cy="303036"/>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印</a:t>
            </a:r>
            <a:r>
              <a:rPr lang="en-US" altLang="zh-CN" sz="1800" dirty="0" smtClean="0">
                <a:solidFill>
                  <a:prstClr val="black"/>
                </a:solidFill>
              </a:rPr>
              <a:t> 1</a:t>
            </a:r>
            <a:endParaRPr lang="en-US" sz="1800" dirty="0">
              <a:solidFill>
                <a:prstClr val="black"/>
              </a:solidFill>
            </a:endParaRPr>
          </a:p>
        </p:txBody>
      </p:sp>
      <p:sp>
        <p:nvSpPr>
          <p:cNvPr id="18" name="Rectangle 17"/>
          <p:cNvSpPr/>
          <p:nvPr/>
        </p:nvSpPr>
        <p:spPr>
          <a:xfrm>
            <a:off x="1351942" y="197871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印</a:t>
            </a:r>
            <a:r>
              <a:rPr lang="en-US" altLang="zh-CN" sz="1800" dirty="0" smtClean="0">
                <a:solidFill>
                  <a:prstClr val="black"/>
                </a:solidFill>
              </a:rPr>
              <a:t> 4</a:t>
            </a:r>
            <a:endParaRPr lang="en-US" sz="1800" dirty="0">
              <a:solidFill>
                <a:prstClr val="black"/>
              </a:solidFill>
            </a:endParaRPr>
          </a:p>
        </p:txBody>
      </p:sp>
      <p:sp>
        <p:nvSpPr>
          <p:cNvPr id="19" name="Rectangle 18"/>
          <p:cNvSpPr/>
          <p:nvPr/>
        </p:nvSpPr>
        <p:spPr>
          <a:xfrm>
            <a:off x="1467390" y="223212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印</a:t>
            </a:r>
            <a:r>
              <a:rPr lang="en-US" altLang="zh-CN" sz="1800" dirty="0" smtClean="0">
                <a:solidFill>
                  <a:prstClr val="black"/>
                </a:solidFill>
              </a:rPr>
              <a:t> 5</a:t>
            </a:r>
            <a:endParaRPr lang="en-US" sz="1800" dirty="0">
              <a:solidFill>
                <a:prstClr val="black"/>
              </a:solidFill>
            </a:endParaRPr>
          </a:p>
        </p:txBody>
      </p:sp>
      <p:sp>
        <p:nvSpPr>
          <p:cNvPr id="20" name="Rectangle 19"/>
          <p:cNvSpPr/>
          <p:nvPr/>
        </p:nvSpPr>
        <p:spPr>
          <a:xfrm>
            <a:off x="1712723" y="247110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印</a:t>
            </a:r>
            <a:r>
              <a:rPr lang="en-US" altLang="zh-CN" sz="1800" dirty="0" smtClean="0">
                <a:solidFill>
                  <a:prstClr val="black"/>
                </a:solidFill>
              </a:rPr>
              <a:t> 6</a:t>
            </a:r>
            <a:endParaRPr lang="en-US" sz="1800" dirty="0">
              <a:solidFill>
                <a:prstClr val="black"/>
              </a:solidFill>
            </a:endParaRPr>
          </a:p>
        </p:txBody>
      </p:sp>
      <p:sp>
        <p:nvSpPr>
          <p:cNvPr id="24" name="Rectangle 23"/>
          <p:cNvSpPr/>
          <p:nvPr/>
        </p:nvSpPr>
        <p:spPr>
          <a:xfrm>
            <a:off x="3458415" y="3587059"/>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号角</a:t>
            </a:r>
            <a:endParaRPr lang="en-US" sz="1800" dirty="0">
              <a:solidFill>
                <a:prstClr val="black"/>
              </a:solidFill>
            </a:endParaRPr>
          </a:p>
        </p:txBody>
      </p:sp>
      <p:sp>
        <p:nvSpPr>
          <p:cNvPr id="21" name="Rectangle 20"/>
          <p:cNvSpPr/>
          <p:nvPr/>
        </p:nvSpPr>
        <p:spPr>
          <a:xfrm>
            <a:off x="1828171" y="272451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印</a:t>
            </a:r>
            <a:r>
              <a:rPr lang="en-US" altLang="zh-CN" sz="1800" dirty="0" smtClean="0">
                <a:solidFill>
                  <a:prstClr val="black"/>
                </a:solidFill>
              </a:rPr>
              <a:t> 7</a:t>
            </a:r>
            <a:endParaRPr lang="en-US" sz="1800" dirty="0">
              <a:solidFill>
                <a:prstClr val="black"/>
              </a:solidFill>
            </a:endParaRPr>
          </a:p>
        </p:txBody>
      </p:sp>
      <p:sp>
        <p:nvSpPr>
          <p:cNvPr id="22" name="Rectangle 21"/>
          <p:cNvSpPr/>
          <p:nvPr/>
        </p:nvSpPr>
        <p:spPr>
          <a:xfrm>
            <a:off x="2881169" y="303564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号角</a:t>
            </a:r>
            <a:endParaRPr lang="en-US" sz="1800" dirty="0">
              <a:solidFill>
                <a:prstClr val="black"/>
              </a:solidFill>
            </a:endParaRPr>
          </a:p>
        </p:txBody>
      </p:sp>
      <p:sp>
        <p:nvSpPr>
          <p:cNvPr id="23" name="Rectangle 22"/>
          <p:cNvSpPr/>
          <p:nvPr/>
        </p:nvSpPr>
        <p:spPr>
          <a:xfrm>
            <a:off x="3097634" y="3274628"/>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号角</a:t>
            </a:r>
            <a:endParaRPr lang="en-US" sz="1800" dirty="0">
              <a:solidFill>
                <a:prstClr val="black"/>
              </a:solidFill>
            </a:endParaRPr>
          </a:p>
        </p:txBody>
      </p:sp>
      <p:sp>
        <p:nvSpPr>
          <p:cNvPr id="25" name="Rectangle 24"/>
          <p:cNvSpPr/>
          <p:nvPr/>
        </p:nvSpPr>
        <p:spPr>
          <a:xfrm>
            <a:off x="3703748" y="3860921"/>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号角</a:t>
            </a:r>
            <a:endParaRPr lang="en-US" sz="1800" dirty="0">
              <a:solidFill>
                <a:prstClr val="black"/>
              </a:solidFill>
            </a:endParaRPr>
          </a:p>
        </p:txBody>
      </p:sp>
      <p:sp>
        <p:nvSpPr>
          <p:cNvPr id="26" name="Rectangle 25"/>
          <p:cNvSpPr/>
          <p:nvPr/>
        </p:nvSpPr>
        <p:spPr>
          <a:xfrm>
            <a:off x="4006805" y="4116878"/>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号角</a:t>
            </a:r>
            <a:endParaRPr lang="en-US" sz="1800" dirty="0">
              <a:solidFill>
                <a:prstClr val="black"/>
              </a:solidFill>
            </a:endParaRPr>
          </a:p>
        </p:txBody>
      </p:sp>
      <p:sp>
        <p:nvSpPr>
          <p:cNvPr id="27" name="Rectangle 26"/>
          <p:cNvSpPr/>
          <p:nvPr/>
        </p:nvSpPr>
        <p:spPr>
          <a:xfrm>
            <a:off x="4425310" y="4439141"/>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号角</a:t>
            </a:r>
            <a:endParaRPr lang="en-US" sz="1800" dirty="0">
              <a:solidFill>
                <a:prstClr val="black"/>
              </a:solidFill>
            </a:endParaRPr>
          </a:p>
        </p:txBody>
      </p:sp>
      <p:sp>
        <p:nvSpPr>
          <p:cNvPr id="28" name="Rectangle 27"/>
          <p:cNvSpPr/>
          <p:nvPr/>
        </p:nvSpPr>
        <p:spPr>
          <a:xfrm>
            <a:off x="4887108" y="4741863"/>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号角</a:t>
            </a:r>
            <a:endParaRPr lang="en-US" sz="1800" dirty="0">
              <a:solidFill>
                <a:prstClr val="black"/>
              </a:solidFill>
            </a:endParaRPr>
          </a:p>
        </p:txBody>
      </p:sp>
      <p:sp>
        <p:nvSpPr>
          <p:cNvPr id="867333" name="AutoShape 30"/>
          <p:cNvSpPr>
            <a:spLocks noChangeArrowheads="1"/>
          </p:cNvSpPr>
          <p:nvPr/>
        </p:nvSpPr>
        <p:spPr bwMode="auto">
          <a:xfrm flipH="1" flipV="1">
            <a:off x="2684463" y="3752850"/>
            <a:ext cx="4175125" cy="603250"/>
          </a:xfrm>
          <a:prstGeom prst="curvedDownArrow">
            <a:avLst>
              <a:gd name="adj1" fmla="val 138421"/>
              <a:gd name="adj2" fmla="val 276842"/>
              <a:gd name="adj3" fmla="val 33333"/>
            </a:avLst>
          </a:prstGeom>
          <a:solidFill>
            <a:srgbClr val="800080"/>
          </a:solidFill>
          <a:ln w="9525">
            <a:solidFill>
              <a:schemeClr val="tx1"/>
            </a:solidFill>
            <a:miter lim="800000"/>
            <a:headEnd/>
            <a:tailEnd type="none" w="lg" len="lg"/>
          </a:ln>
        </p:spPr>
        <p:txBody>
          <a:bodyPr lIns="90000" tIns="46800" rIns="90000" bIns="46800" anchor="ctr">
            <a:spAutoFit/>
          </a:bodyPr>
          <a:lstStyle/>
          <a:p>
            <a:pPr algn="l" defTabSz="457200" eaLnBrk="1" fontAlgn="auto" hangingPunct="1">
              <a:spcBef>
                <a:spcPts val="0"/>
              </a:spcBef>
              <a:spcAft>
                <a:spcPts val="0"/>
              </a:spcAft>
            </a:pPr>
            <a:endParaRPr lang="en-US" sz="1800">
              <a:solidFill>
                <a:prstClr val="black"/>
              </a:solidFill>
              <a:latin typeface="Calibri"/>
              <a:cs typeface="+mn-cs"/>
            </a:endParaRPr>
          </a:p>
        </p:txBody>
      </p:sp>
      <p:sp>
        <p:nvSpPr>
          <p:cNvPr id="867334" name="Text Box 29"/>
          <p:cNvSpPr txBox="1">
            <a:spLocks noChangeArrowheads="1"/>
          </p:cNvSpPr>
          <p:nvPr/>
        </p:nvSpPr>
        <p:spPr bwMode="auto">
          <a:xfrm>
            <a:off x="5935635" y="1299607"/>
            <a:ext cx="3182470" cy="3456973"/>
          </a:xfrm>
          <a:prstGeom prst="rect">
            <a:avLst/>
          </a:prstGeom>
          <a:solidFill>
            <a:srgbClr val="80008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just" defTabSz="457200" eaLnBrk="1" fontAlgn="auto" hangingPunct="1">
              <a:spcBef>
                <a:spcPct val="50000"/>
              </a:spcBef>
              <a:spcAft>
                <a:spcPts val="0"/>
              </a:spcAft>
            </a:pPr>
            <a:r>
              <a:rPr lang="zh-CN" altLang="en-US" sz="2300" b="1" dirty="0" smtClean="0">
                <a:solidFill>
                  <a:prstClr val="white"/>
                </a:solidFill>
              </a:rPr>
              <a:t>启示录</a:t>
            </a:r>
            <a:r>
              <a:rPr lang="en-US" altLang="zh-CN" sz="2300" b="1" dirty="0" smtClean="0">
                <a:solidFill>
                  <a:prstClr val="white"/>
                </a:solidFill>
              </a:rPr>
              <a:t> 8</a:t>
            </a:r>
            <a:r>
              <a:rPr lang="zh-CN" altLang="en-US" sz="2300" b="1" dirty="0" smtClean="0">
                <a:solidFill>
                  <a:prstClr val="white"/>
                </a:solidFill>
              </a:rPr>
              <a:t>：</a:t>
            </a:r>
            <a:r>
              <a:rPr lang="en-US" altLang="zh-CN" sz="2300" b="1" dirty="0" smtClean="0">
                <a:solidFill>
                  <a:prstClr val="white"/>
                </a:solidFill>
              </a:rPr>
              <a:t>7</a:t>
            </a:r>
          </a:p>
          <a:p>
            <a:pPr algn="just" defTabSz="457200" eaLnBrk="1" fontAlgn="auto" hangingPunct="1">
              <a:spcBef>
                <a:spcPct val="50000"/>
              </a:spcBef>
              <a:spcAft>
                <a:spcPts val="0"/>
              </a:spcAft>
            </a:pPr>
            <a:r>
              <a:rPr lang="en-US" sz="2300" b="1" dirty="0" smtClean="0">
                <a:solidFill>
                  <a:prstClr val="white"/>
                </a:solidFill>
              </a:rPr>
              <a:t>第 一 位 天 使 吹 号 ， 就 有 雹 子 与 火 搀 着 血 丢 在 地 上 ； 地 的 三 分 之 一 和 树 的 三 分 之 一 被 烧 了 ， 一 切 的 青 草 也 被 烧 了 。</a:t>
            </a:r>
            <a:endParaRPr lang="en-US" sz="2300" b="1" dirty="0">
              <a:solidFill>
                <a:prstClr val="white"/>
              </a:solidFill>
            </a:endParaRPr>
          </a:p>
        </p:txBody>
      </p:sp>
      <p:sp>
        <p:nvSpPr>
          <p:cNvPr id="29" name="Rectangle 28"/>
          <p:cNvSpPr/>
          <p:nvPr/>
        </p:nvSpPr>
        <p:spPr>
          <a:xfrm>
            <a:off x="6401234" y="4893224"/>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金碗</a:t>
            </a:r>
            <a:endParaRPr lang="en-US" sz="1800" dirty="0">
              <a:solidFill>
                <a:prstClr val="black"/>
              </a:solidFill>
            </a:endParaRPr>
          </a:p>
        </p:txBody>
      </p:sp>
      <p:sp>
        <p:nvSpPr>
          <p:cNvPr id="30" name="Rectangle 29"/>
          <p:cNvSpPr/>
          <p:nvPr/>
        </p:nvSpPr>
        <p:spPr>
          <a:xfrm>
            <a:off x="6588843" y="5195946"/>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金碗</a:t>
            </a:r>
            <a:endParaRPr lang="en-US" sz="1800" dirty="0">
              <a:solidFill>
                <a:prstClr val="black"/>
              </a:solidFill>
            </a:endParaRPr>
          </a:p>
        </p:txBody>
      </p:sp>
      <p:sp>
        <p:nvSpPr>
          <p:cNvPr id="31" name="Rectangle 30"/>
          <p:cNvSpPr/>
          <p:nvPr/>
        </p:nvSpPr>
        <p:spPr>
          <a:xfrm>
            <a:off x="6859588" y="5455378"/>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金碗</a:t>
            </a:r>
            <a:endParaRPr lang="en-US" sz="1800" dirty="0">
              <a:solidFill>
                <a:prstClr val="black"/>
              </a:solidFill>
            </a:endParaRPr>
          </a:p>
        </p:txBody>
      </p:sp>
      <p:sp>
        <p:nvSpPr>
          <p:cNvPr id="32" name="Rectangle 31"/>
          <p:cNvSpPr/>
          <p:nvPr/>
        </p:nvSpPr>
        <p:spPr>
          <a:xfrm>
            <a:off x="7137227" y="5743670"/>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金碗</a:t>
            </a:r>
            <a:endParaRPr lang="en-US" sz="1800" dirty="0">
              <a:solidFill>
                <a:prstClr val="black"/>
              </a:solidFill>
            </a:endParaRPr>
          </a:p>
        </p:txBody>
      </p:sp>
      <p:sp>
        <p:nvSpPr>
          <p:cNvPr id="33" name="Rectangle 32"/>
          <p:cNvSpPr/>
          <p:nvPr/>
        </p:nvSpPr>
        <p:spPr>
          <a:xfrm>
            <a:off x="7310405" y="6003102"/>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金碗</a:t>
            </a:r>
            <a:endParaRPr lang="en-US" sz="1800" dirty="0">
              <a:solidFill>
                <a:prstClr val="black"/>
              </a:solidFill>
            </a:endParaRPr>
          </a:p>
        </p:txBody>
      </p:sp>
      <p:sp>
        <p:nvSpPr>
          <p:cNvPr id="34" name="Rectangle 33"/>
          <p:cNvSpPr/>
          <p:nvPr/>
        </p:nvSpPr>
        <p:spPr>
          <a:xfrm>
            <a:off x="7469146" y="6255473"/>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金碗</a:t>
            </a:r>
            <a:endParaRPr lang="en-US" sz="1800" dirty="0">
              <a:solidFill>
                <a:prstClr val="black"/>
              </a:solidFill>
            </a:endParaRPr>
          </a:p>
        </p:txBody>
      </p:sp>
      <p:sp>
        <p:nvSpPr>
          <p:cNvPr id="35" name="Rectangle 34"/>
          <p:cNvSpPr/>
          <p:nvPr/>
        </p:nvSpPr>
        <p:spPr>
          <a:xfrm>
            <a:off x="7635621" y="6545440"/>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金碗</a:t>
            </a:r>
            <a:endParaRPr lang="en-US" sz="1800" dirty="0">
              <a:solidFill>
                <a:prstClr val="black"/>
              </a:solidFill>
            </a:endParaRPr>
          </a:p>
        </p:txBody>
      </p:sp>
      <p:sp>
        <p:nvSpPr>
          <p:cNvPr id="36" name="Rectangle 35"/>
          <p:cNvSpPr/>
          <p:nvPr/>
        </p:nvSpPr>
        <p:spPr>
          <a:xfrm>
            <a:off x="521272" y="700741"/>
            <a:ext cx="1667679" cy="30938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前半</a:t>
            </a:r>
            <a:endParaRPr lang="en-US" sz="1800" dirty="0">
              <a:solidFill>
                <a:prstClr val="black"/>
              </a:solidFill>
            </a:endParaRPr>
          </a:p>
        </p:txBody>
      </p:sp>
      <p:sp>
        <p:nvSpPr>
          <p:cNvPr id="37" name="Rectangle 36"/>
          <p:cNvSpPr/>
          <p:nvPr/>
        </p:nvSpPr>
        <p:spPr>
          <a:xfrm>
            <a:off x="3097634" y="700741"/>
            <a:ext cx="2389241" cy="30938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后半</a:t>
            </a:r>
            <a:endParaRPr lang="en-US" sz="1800" dirty="0">
              <a:solidFill>
                <a:prstClr val="black"/>
              </a:solidFill>
            </a:endParaRPr>
          </a:p>
        </p:txBody>
      </p:sp>
      <p:sp>
        <p:nvSpPr>
          <p:cNvPr id="38" name="Rectangle 37"/>
          <p:cNvSpPr/>
          <p:nvPr/>
        </p:nvSpPr>
        <p:spPr>
          <a:xfrm>
            <a:off x="6099122" y="630247"/>
            <a:ext cx="2643241" cy="66936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rPr>
              <a:t>第二来临</a:t>
            </a:r>
            <a:endParaRPr lang="en-US" altLang="zh-CN" sz="1800" dirty="0" smtClean="0">
              <a:solidFill>
                <a:prstClr val="black"/>
              </a:solidFill>
            </a:endParaRPr>
          </a:p>
          <a:p>
            <a:pPr defTabSz="457200" eaLnBrk="1" fontAlgn="auto" hangingPunct="1">
              <a:spcBef>
                <a:spcPts val="0"/>
              </a:spcBef>
              <a:spcAft>
                <a:spcPts val="0"/>
              </a:spcAft>
            </a:pPr>
            <a:r>
              <a:rPr lang="en-US" sz="1800" dirty="0" smtClean="0">
                <a:solidFill>
                  <a:prstClr val="black"/>
                </a:solidFill>
              </a:rPr>
              <a:t>45 </a:t>
            </a:r>
            <a:r>
              <a:rPr lang="zh-CN" altLang="en-US" sz="1800" dirty="0" smtClean="0">
                <a:solidFill>
                  <a:prstClr val="black"/>
                </a:solidFill>
              </a:rPr>
              <a:t>天</a:t>
            </a:r>
            <a:endParaRPr lang="en-US" sz="1800" dirty="0">
              <a:solidFill>
                <a:prstClr val="black"/>
              </a:solidFill>
            </a:endParaRPr>
          </a:p>
        </p:txBody>
      </p:sp>
      <p:pic>
        <p:nvPicPr>
          <p:cNvPr id="3" name="Picture 2" descr="rev 1 Jesus retur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260605" y="474215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240311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4711"/>
                                        </p:tgtEl>
                                        <p:attrNameLst>
                                          <p:attrName>style.visibility</p:attrName>
                                        </p:attrNameLst>
                                      </p:cBhvr>
                                      <p:to>
                                        <p:strVal val="visible"/>
                                      </p:to>
                                    </p:set>
                                    <p:animEffect transition="in" filter="dissolve">
                                      <p:cBhvr>
                                        <p:cTn id="7" dur="500"/>
                                        <p:tgtEl>
                                          <p:spTgt spid="5847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84712">
                                            <p:bg/>
                                          </p:spTgt>
                                        </p:tgtEl>
                                        <p:attrNameLst>
                                          <p:attrName>style.visibility</p:attrName>
                                        </p:attrNameLst>
                                      </p:cBhvr>
                                      <p:to>
                                        <p:strVal val="visible"/>
                                      </p:to>
                                    </p:set>
                                    <p:animEffect transition="in" filter="dissolve">
                                      <p:cBhvr>
                                        <p:cTn id="12" dur="500"/>
                                        <p:tgtEl>
                                          <p:spTgt spid="584712">
                                            <p:bg/>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84712">
                                            <p:txEl>
                                              <p:pRg st="0" end="0"/>
                                            </p:txEl>
                                          </p:spTgt>
                                        </p:tgtEl>
                                        <p:attrNameLst>
                                          <p:attrName>style.visibility</p:attrName>
                                        </p:attrNameLst>
                                      </p:cBhvr>
                                      <p:to>
                                        <p:strVal val="visible"/>
                                      </p:to>
                                    </p:set>
                                    <p:animEffect transition="in" filter="dissolve">
                                      <p:cBhvr>
                                        <p:cTn id="15" dur="500"/>
                                        <p:tgtEl>
                                          <p:spTgt spid="58471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84712">
                                            <p:txEl>
                                              <p:pRg st="1" end="1"/>
                                            </p:txEl>
                                          </p:spTgt>
                                        </p:tgtEl>
                                        <p:attrNameLst>
                                          <p:attrName>style.visibility</p:attrName>
                                        </p:attrNameLst>
                                      </p:cBhvr>
                                      <p:to>
                                        <p:strVal val="visible"/>
                                      </p:to>
                                    </p:set>
                                    <p:animEffect transition="in" filter="dissolve">
                                      <p:cBhvr>
                                        <p:cTn id="20" dur="500"/>
                                        <p:tgtEl>
                                          <p:spTgt spid="584712">
                                            <p:txEl>
                                              <p:pRg st="1" end="1"/>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584712">
                                            <p:txEl>
                                              <p:pRg st="2" end="2"/>
                                            </p:txEl>
                                          </p:spTgt>
                                        </p:tgtEl>
                                        <p:attrNameLst>
                                          <p:attrName>style.visibility</p:attrName>
                                        </p:attrNameLst>
                                      </p:cBhvr>
                                      <p:to>
                                        <p:strVal val="visible"/>
                                      </p:to>
                                    </p:set>
                                    <p:animEffect transition="in" filter="dissolve">
                                      <p:cBhvr>
                                        <p:cTn id="25" dur="500"/>
                                        <p:tgtEl>
                                          <p:spTgt spid="584712">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584712">
                                            <p:txEl>
                                              <p:pRg st="3" end="3"/>
                                            </p:txEl>
                                          </p:spTgt>
                                        </p:tgtEl>
                                        <p:attrNameLst>
                                          <p:attrName>style.visibility</p:attrName>
                                        </p:attrNameLst>
                                      </p:cBhvr>
                                      <p:to>
                                        <p:strVal val="visible"/>
                                      </p:to>
                                    </p:set>
                                    <p:animEffect transition="in" filter="dissolve">
                                      <p:cBhvr>
                                        <p:cTn id="30" dur="500"/>
                                        <p:tgtEl>
                                          <p:spTgt spid="584712">
                                            <p:txEl>
                                              <p:pRg st="3" end="3"/>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1"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711" grpId="0" animBg="1"/>
      <p:bldP spid="584712" grpId="0" build="allAtOnce"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5297" name="Picture 2" descr="Revelation%20PowerPoint%20Sermon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5298" name="Rectangle 5"/>
          <p:cNvSpPr txBox="1">
            <a:spLocks noChangeArrowheads="1"/>
          </p:cNvSpPr>
          <p:nvPr/>
        </p:nvSpPr>
        <p:spPr bwMode="auto">
          <a:xfrm>
            <a:off x="0" y="5491163"/>
            <a:ext cx="9144000" cy="13668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9600">
                <a:solidFill>
                  <a:srgbClr val="FFFFFF"/>
                </a:solidFill>
                <a:latin typeface="Times New Roman" pitchFamily="18" charset="0"/>
                <a:ea typeface="SimSun" pitchFamily="2" charset="-122"/>
                <a:cs typeface="+mn-cs"/>
              </a:rPr>
              <a:t>启示录</a:t>
            </a:r>
            <a:endParaRPr lang="en-US" sz="9600">
              <a:solidFill>
                <a:srgbClr val="FFFFFF"/>
              </a:solidFill>
              <a:latin typeface="Times New Roman" pitchFamily="18" charset="0"/>
              <a:cs typeface="+mn-cs"/>
            </a:endParaRPr>
          </a:p>
        </p:txBody>
      </p:sp>
    </p:spTree>
    <p:extLst>
      <p:ext uri="{BB962C8B-B14F-4D97-AF65-F5344CB8AC3E}">
        <p14:creationId xmlns:p14="http://schemas.microsoft.com/office/powerpoint/2010/main" val="3324735611"/>
      </p:ext>
    </p:extLst>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Rev 4 Nations.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619250" y="573088"/>
            <a:ext cx="7623175" cy="6284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a:spLocks noChangeArrowheads="1"/>
          </p:cNvSpPr>
          <p:nvPr/>
        </p:nvSpPr>
        <p:spPr bwMode="auto">
          <a:xfrm rot="21000662">
            <a:off x="1377950" y="-163513"/>
            <a:ext cx="7670800" cy="1350963"/>
          </a:xfrm>
          <a:prstGeom prst="rect">
            <a:avLst/>
          </a:prstGeom>
          <a:solidFill>
            <a:schemeClr val="tx1"/>
          </a:solidFill>
          <a:ln w="9525">
            <a:solidFill>
              <a:schemeClr val="tx1"/>
            </a:solidFill>
            <a:round/>
            <a:headEnd/>
            <a:tailEnd/>
          </a:ln>
        </p:spPr>
        <p:txBody>
          <a:bodyPr/>
          <a:lstStyle/>
          <a:p>
            <a:pPr algn="l"/>
            <a:endParaRPr lang="en-US">
              <a:solidFill>
                <a:srgbClr val="FFFFFF"/>
              </a:solidFill>
            </a:endParaRPr>
          </a:p>
        </p:txBody>
      </p:sp>
      <p:sp>
        <p:nvSpPr>
          <p:cNvPr id="696321" name="WordArt 2"/>
          <p:cNvSpPr>
            <a:spLocks noChangeArrowheads="1" noChangeShapeType="1" noTextEdit="1"/>
          </p:cNvSpPr>
          <p:nvPr/>
        </p:nvSpPr>
        <p:spPr bwMode="auto">
          <a:xfrm rot="-245105">
            <a:off x="1339850" y="261938"/>
            <a:ext cx="7391400" cy="11430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CascadeUp">
              <a:avLst>
                <a:gd name="adj" fmla="val 44444"/>
              </a:avLst>
            </a:prstTxWarp>
          </a:bodyPr>
          <a:lstStyle/>
          <a:p>
            <a:r>
              <a:rPr lang="zh-CN" altLang="en-US" sz="3600" b="1" kern="10" dirty="0">
                <a:solidFill>
                  <a:srgbClr val="000090"/>
                </a:solidFill>
                <a:effectLst>
                  <a:outerShdw blurRad="38100" dist="38100" dir="2700000" algn="tl" rotWithShape="0">
                    <a:srgbClr val="808080"/>
                  </a:outerShdw>
                </a:effectLst>
                <a:latin typeface="NSimSun"/>
                <a:ea typeface="NSimSun"/>
                <a:cs typeface="+mn-cs"/>
              </a:rPr>
              <a:t>基督的主权在未来的胜利</a:t>
            </a:r>
            <a:endParaRPr lang="en-SG" sz="3600" b="1" kern="10" dirty="0">
              <a:solidFill>
                <a:srgbClr val="000090"/>
              </a:solidFill>
              <a:effectLst>
                <a:outerShdw blurRad="38100" dist="38100" dir="2700000" algn="tl" rotWithShape="0">
                  <a:srgbClr val="808080"/>
                </a:outerShdw>
              </a:effectLst>
              <a:latin typeface="NSimSun"/>
              <a:ea typeface="NSimSun"/>
              <a:cs typeface="+mn-cs"/>
            </a:endParaRPr>
          </a:p>
        </p:txBody>
      </p:sp>
      <p:sp>
        <p:nvSpPr>
          <p:cNvPr id="26627" name="Text Box 3"/>
          <p:cNvSpPr txBox="1">
            <a:spLocks noChangeArrowheads="1"/>
          </p:cNvSpPr>
          <p:nvPr/>
        </p:nvSpPr>
        <p:spPr bwMode="auto">
          <a:xfrm>
            <a:off x="844550" y="2111375"/>
            <a:ext cx="7866063" cy="2308225"/>
          </a:xfrm>
          <a:prstGeom prst="rect">
            <a:avLst/>
          </a:prstGeom>
          <a:noFill/>
          <a:ln w="9525">
            <a:noFill/>
            <a:miter lim="800000"/>
            <a:headEnd/>
            <a:tailEnd/>
          </a:ln>
          <a:effectLst/>
        </p:spPr>
        <p:txBody>
          <a:bodyPr wrap="none">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eaLnBrk="1" hangingPunct="1">
              <a:buFont typeface="Tahoma" pitchFamily="34" charset="0"/>
              <a:buAutoNum type="arabicPeriod"/>
            </a:pPr>
            <a:r>
              <a:rPr lang="en-US" altLang="en-US" sz="4800" b="1">
                <a:solidFill>
                  <a:srgbClr val="FFFFFF"/>
                </a:solidFill>
                <a:effectLst>
                  <a:outerShdw blurRad="38100" dist="38100" dir="2700000" algn="tl">
                    <a:srgbClr val="000000"/>
                  </a:outerShdw>
                </a:effectLst>
                <a:latin typeface="Arial" pitchFamily="34" charset="0"/>
                <a:cs typeface="Arial" pitchFamily="34" charset="0"/>
              </a:rPr>
              <a:t>主权是属于基督</a:t>
            </a:r>
            <a:r>
              <a:rPr lang="en-US" altLang="ja-JP" sz="4800" b="1">
                <a:solidFill>
                  <a:srgbClr val="FFFFFF"/>
                </a:solidFill>
                <a:effectLst>
                  <a:outerShdw blurRad="38100" dist="38100" dir="2700000" algn="tl">
                    <a:srgbClr val="000000"/>
                  </a:outerShdw>
                </a:effectLst>
                <a:latin typeface="Arial" pitchFamily="34" charset="0"/>
                <a:cs typeface="Arial" pitchFamily="34" charset="0"/>
              </a:rPr>
              <a:t> (1)</a:t>
            </a:r>
          </a:p>
          <a:p>
            <a:pPr algn="l" eaLnBrk="1" hangingPunct="1">
              <a:buFont typeface="Tahoma" pitchFamily="34" charset="0"/>
              <a:buAutoNum type="arabicPeriod"/>
            </a:pPr>
            <a:r>
              <a:rPr lang="en-US" altLang="en-US" sz="4800" b="1">
                <a:solidFill>
                  <a:srgbClr val="FFFFFF"/>
                </a:solidFill>
                <a:effectLst>
                  <a:outerShdw blurRad="38100" dist="38100" dir="2700000" algn="tl">
                    <a:srgbClr val="000000"/>
                  </a:outerShdw>
                </a:effectLst>
                <a:latin typeface="Arial" pitchFamily="34" charset="0"/>
                <a:cs typeface="Arial" pitchFamily="34" charset="0"/>
              </a:rPr>
              <a:t>主权在教会</a:t>
            </a:r>
            <a:r>
              <a:rPr lang="en-US" altLang="ja-JP" sz="4800" b="1">
                <a:solidFill>
                  <a:srgbClr val="FFFFFF"/>
                </a:solidFill>
                <a:effectLst>
                  <a:outerShdw blurRad="38100" dist="38100" dir="2700000" algn="tl">
                    <a:srgbClr val="000000"/>
                  </a:outerShdw>
                </a:effectLst>
                <a:latin typeface="Arial" pitchFamily="34" charset="0"/>
                <a:cs typeface="Arial" pitchFamily="34" charset="0"/>
              </a:rPr>
              <a:t> (2–3)</a:t>
            </a:r>
          </a:p>
          <a:p>
            <a:pPr algn="l" eaLnBrk="1" hangingPunct="1">
              <a:buFont typeface="Tahoma" pitchFamily="34" charset="0"/>
              <a:buAutoNum type="arabicPeriod"/>
            </a:pPr>
            <a:r>
              <a:rPr lang="en-US" altLang="en-US" sz="4800" b="1">
                <a:solidFill>
                  <a:srgbClr val="FFFFFF"/>
                </a:solidFill>
                <a:effectLst>
                  <a:outerShdw blurRad="38100" dist="38100" dir="2700000" algn="tl">
                    <a:srgbClr val="000000"/>
                  </a:outerShdw>
                </a:effectLst>
                <a:latin typeface="Arial" pitchFamily="34" charset="0"/>
                <a:cs typeface="Arial" pitchFamily="34" charset="0"/>
              </a:rPr>
              <a:t>主权在末日的事件</a:t>
            </a:r>
            <a:r>
              <a:rPr lang="en-US" altLang="ja-JP" sz="4800" b="1">
                <a:solidFill>
                  <a:srgbClr val="FFFFFF"/>
                </a:solidFill>
                <a:effectLst>
                  <a:outerShdw blurRad="38100" dist="38100" dir="2700000" algn="tl">
                    <a:srgbClr val="000000"/>
                  </a:outerShdw>
                </a:effectLst>
                <a:latin typeface="Arial" pitchFamily="34" charset="0"/>
                <a:cs typeface="Arial" pitchFamily="34" charset="0"/>
              </a:rPr>
              <a:t> (4–22)</a:t>
            </a:r>
            <a:endParaRPr lang="en-US" sz="4800" b="1">
              <a:solidFill>
                <a:srgbClr val="FFFFFF"/>
              </a:solidFill>
              <a:effectLst>
                <a:outerShdw blurRad="38100" dist="38100" dir="2700000" algn="tl">
                  <a:srgbClr val="000000"/>
                </a:outerShdw>
              </a:effectLst>
              <a:latin typeface="Arial" pitchFamily="34" charset="0"/>
              <a:cs typeface="Arial" pitchFamily="34" charset="0"/>
            </a:endParaRPr>
          </a:p>
        </p:txBody>
      </p:sp>
    </p:spTree>
    <p:extLst>
      <p:ext uri="{BB962C8B-B14F-4D97-AF65-F5344CB8AC3E}">
        <p14:creationId xmlns:p14="http://schemas.microsoft.com/office/powerpoint/2010/main" val="1466615715"/>
      </p:ext>
    </p:extLst>
  </p:cSld>
  <p:clrMapOvr>
    <a:masterClrMapping/>
  </p:clrMapOvr>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87810" name="Rectangle 1026"/>
          <p:cNvSpPr>
            <a:spLocks noGrp="1" noChangeArrowheads="1"/>
          </p:cNvSpPr>
          <p:nvPr>
            <p:ph type="ctrTitle"/>
          </p:nvPr>
        </p:nvSpPr>
        <p:spPr>
          <a:xfrm>
            <a:off x="5410200" y="228600"/>
            <a:ext cx="3733800" cy="1371600"/>
          </a:xfrm>
          <a:effectLst>
            <a:outerShdw blurRad="63500" dist="35921" dir="2700000" algn="ctr" rotWithShape="0">
              <a:schemeClr val="tx2">
                <a:alpha val="74997"/>
              </a:schemeClr>
            </a:outerShdw>
          </a:effectLst>
        </p:spPr>
        <p:txBody>
          <a:bodyPr/>
          <a:lstStyle/>
          <a:p>
            <a:r>
              <a:rPr lang="zh-CN" altLang="en-US" sz="3600" b="1" dirty="0" smtClean="0">
                <a:solidFill>
                  <a:schemeClr val="bg1"/>
                </a:solidFill>
                <a:latin typeface="Arial" pitchFamily="34" charset="0"/>
              </a:rPr>
              <a:t>香</a:t>
            </a:r>
            <a:r>
              <a:rPr lang="en-US" sz="3600" b="1" dirty="0" smtClean="0">
                <a:solidFill>
                  <a:schemeClr val="bg1"/>
                </a:solidFill>
                <a:latin typeface="Arial" pitchFamily="34" charset="0"/>
              </a:rPr>
              <a:t/>
            </a:r>
            <a:br>
              <a:rPr lang="en-US" sz="3600" b="1" dirty="0" smtClean="0">
                <a:solidFill>
                  <a:schemeClr val="bg1"/>
                </a:solidFill>
                <a:latin typeface="Arial" pitchFamily="34" charset="0"/>
              </a:rPr>
            </a:br>
            <a:r>
              <a:rPr lang="en-US" sz="3600" b="1" dirty="0" smtClean="0">
                <a:solidFill>
                  <a:schemeClr val="bg1"/>
                </a:solidFill>
                <a:latin typeface="Arial" pitchFamily="34" charset="0"/>
              </a:rPr>
              <a:t>(</a:t>
            </a:r>
            <a:r>
              <a:rPr lang="zh-CN" altLang="en-US" sz="3600" b="1" dirty="0" smtClean="0">
                <a:solidFill>
                  <a:schemeClr val="bg1"/>
                </a:solidFill>
                <a:latin typeface="Arial" pitchFamily="34" charset="0"/>
              </a:rPr>
              <a:t>启示录</a:t>
            </a:r>
            <a:r>
              <a:rPr lang="en-US" sz="3600" b="1" dirty="0" smtClean="0">
                <a:solidFill>
                  <a:schemeClr val="bg1"/>
                </a:solidFill>
                <a:latin typeface="Arial" pitchFamily="34" charset="0"/>
              </a:rPr>
              <a:t> 8:3-5)</a:t>
            </a:r>
            <a:endParaRPr lang="en-US" sz="3600" dirty="0" smtClean="0">
              <a:solidFill>
                <a:schemeClr val="bg1"/>
              </a:solidFill>
              <a:latin typeface="Times New Roman" pitchFamily="18" charset="0"/>
            </a:endParaRPr>
          </a:p>
        </p:txBody>
      </p:sp>
      <p:sp>
        <p:nvSpPr>
          <p:cNvPr id="4" name="Rectangle 1026"/>
          <p:cNvSpPr txBox="1">
            <a:spLocks noChangeArrowheads="1"/>
          </p:cNvSpPr>
          <p:nvPr/>
        </p:nvSpPr>
        <p:spPr bwMode="auto">
          <a:xfrm>
            <a:off x="152400" y="304800"/>
            <a:ext cx="5334000" cy="6477000"/>
          </a:xfrm>
          <a:prstGeom prst="rect">
            <a:avLst/>
          </a:prstGeom>
          <a:noFill/>
          <a:ln>
            <a:noFill/>
          </a:ln>
          <a:effectLst>
            <a:outerShdw dist="35921" dir="2700000" algn="ctr" rotWithShape="0">
              <a:schemeClr val="tx2">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r>
              <a:rPr lang="ja-JP" altLang="en-US" sz="2800" b="1" dirty="0" smtClean="0">
                <a:solidFill>
                  <a:srgbClr val="FFFFFF"/>
                </a:solidFill>
                <a:latin typeface="Arial" pitchFamily="34" charset="0"/>
                <a:cs typeface="+mn-cs"/>
              </a:rPr>
              <a:t>“</a:t>
            </a:r>
            <a:r>
              <a:rPr lang="en-US" sz="2800" dirty="0" smtClean="0">
                <a:solidFill>
                  <a:srgbClr val="FFFFFF"/>
                </a:solidFill>
              </a:rPr>
              <a:t>3 另 有 一 位 天 使 ， 拿 着 金 香 炉 来 ， 站 在 祭 坛 旁 边 。 有 许 多 香 赐 给 他 ， 要 和 众 圣 徒 的 祈 祷 一 同 献 在 宝 座 前 的 金 坛 上 。 4 那 香 的 烟 和 众 圣 徒 的 祈 祷 从 天 使 的 手 中 一 同 升 到 神 面 前 。 5 天 使 拿 着 香 炉 ， 盛 满 了 坛 上 的 火 ， 倒 在 地 上 ； 随 有 雷 轰 、 大 声 、 闪 电 、 地 震 。</a:t>
            </a:r>
            <a:r>
              <a:rPr lang="zh-CN" altLang="en-US" sz="2800" dirty="0" smtClean="0">
                <a:solidFill>
                  <a:srgbClr val="FFFFFF"/>
                </a:solidFill>
                <a:latin typeface="Times New Roman" pitchFamily="18" charset="0"/>
                <a:cs typeface="+mn-cs"/>
              </a:rPr>
              <a:t>”</a:t>
            </a:r>
            <a:endParaRPr lang="en-US" sz="2800" dirty="0" smtClean="0">
              <a:solidFill>
                <a:srgbClr val="FFFFFF"/>
              </a:solidFill>
            </a:endParaRPr>
          </a:p>
        </p:txBody>
      </p:sp>
      <p:pic>
        <p:nvPicPr>
          <p:cNvPr id="703492" name="Picture 4" descr="rev 8 H-Priest-incense-Ar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11788" y="1828800"/>
            <a:ext cx="3732212" cy="260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47512711"/>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3" descr="rev 19 sheep-and-goat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794" name="Title 1"/>
          <p:cNvSpPr>
            <a:spLocks noGrp="1"/>
          </p:cNvSpPr>
          <p:nvPr>
            <p:ph type="title"/>
          </p:nvPr>
        </p:nvSpPr>
        <p:spPr>
          <a:xfrm>
            <a:off x="-36513" y="-26988"/>
            <a:ext cx="9180513" cy="647701"/>
          </a:xfrm>
          <a:solidFill>
            <a:srgbClr val="000000"/>
          </a:solidFill>
        </p:spPr>
        <p:txBody>
          <a:bodyPr/>
          <a:lstStyle/>
          <a:p>
            <a:r>
              <a:rPr lang="zh-CN" altLang="en-US" sz="3600" b="1" dirty="0" smtClean="0">
                <a:solidFill>
                  <a:srgbClr val="FFFFFF"/>
                </a:solidFill>
                <a:latin typeface="KaiTi" pitchFamily="49" charset="-122"/>
                <a:ea typeface="KaiTi" pitchFamily="49" charset="-122"/>
                <a:cs typeface="ＭＳ Ｐゴシック" charset="0"/>
              </a:rPr>
              <a:t>列</a:t>
            </a:r>
            <a:r>
              <a:rPr lang="zh-TW" altLang="en-US" sz="3600" b="1" dirty="0" smtClean="0">
                <a:solidFill>
                  <a:srgbClr val="FFFFFF"/>
                </a:solidFill>
                <a:latin typeface="KaiTi" pitchFamily="49" charset="-122"/>
                <a:ea typeface="KaiTi" pitchFamily="49" charset="-122"/>
                <a:cs typeface="ＭＳ Ｐゴシック" charset="0"/>
              </a:rPr>
              <a:t>國</a:t>
            </a:r>
            <a:r>
              <a:rPr lang="zh-CN" altLang="en-US" sz="3600" b="1" dirty="0" smtClean="0">
                <a:solidFill>
                  <a:srgbClr val="FFFFFF"/>
                </a:solidFill>
                <a:latin typeface="KaiTi" pitchFamily="49" charset="-122"/>
                <a:ea typeface="KaiTi" pitchFamily="49" charset="-122"/>
                <a:cs typeface="ＭＳ Ｐゴシック" charset="0"/>
              </a:rPr>
              <a:t>的</a:t>
            </a:r>
            <a:r>
              <a:rPr lang="zh-TW" altLang="en-US" sz="3600" b="1" dirty="0" smtClean="0">
                <a:solidFill>
                  <a:srgbClr val="FFFFFF"/>
                </a:solidFill>
                <a:latin typeface="KaiTi" pitchFamily="49" charset="-122"/>
                <a:ea typeface="KaiTi" pitchFamily="49" charset="-122"/>
                <a:cs typeface="ＭＳ Ｐゴシック" charset="0"/>
              </a:rPr>
              <a:t>審</a:t>
            </a:r>
            <a:r>
              <a:rPr lang="zh-CN" altLang="en-US" sz="3600" dirty="0" smtClean="0">
                <a:solidFill>
                  <a:srgbClr val="FFFFFF"/>
                </a:solidFill>
                <a:latin typeface="KaiTi" pitchFamily="49" charset="-122"/>
                <a:ea typeface="KaiTi" pitchFamily="49" charset="-122"/>
              </a:rPr>
              <a:t>判</a:t>
            </a:r>
            <a:endParaRPr lang="en-US" sz="3600" b="1" dirty="0">
              <a:solidFill>
                <a:srgbClr val="FFFFFF"/>
              </a:solidFill>
              <a:latin typeface="KaiTi" pitchFamily="49" charset="-122"/>
              <a:ea typeface="KaiTi" pitchFamily="49" charset="-122"/>
              <a:cs typeface="ＭＳ Ｐゴシック" charset="0"/>
            </a:endParaRPr>
          </a:p>
        </p:txBody>
      </p:sp>
      <p:sp>
        <p:nvSpPr>
          <p:cNvPr id="289795" name="Title 1"/>
          <p:cNvSpPr txBox="1">
            <a:spLocks/>
          </p:cNvSpPr>
          <p:nvPr/>
        </p:nvSpPr>
        <p:spPr bwMode="auto">
          <a:xfrm>
            <a:off x="1588" y="620713"/>
            <a:ext cx="9142412"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endParaRPr lang="en-US" sz="2800" b="1" dirty="0">
              <a:solidFill>
                <a:srgbClr val="FFFFFF"/>
              </a:solidFill>
              <a:cs typeface="Arial" charset="0"/>
            </a:endParaRPr>
          </a:p>
        </p:txBody>
      </p:sp>
      <p:sp>
        <p:nvSpPr>
          <p:cNvPr id="5" name="矩形 4"/>
          <p:cNvSpPr/>
          <p:nvPr/>
        </p:nvSpPr>
        <p:spPr>
          <a:xfrm>
            <a:off x="0" y="620688"/>
            <a:ext cx="9144000" cy="2554545"/>
          </a:xfrm>
          <a:prstGeom prst="rect">
            <a:avLst/>
          </a:prstGeom>
        </p:spPr>
        <p:txBody>
          <a:bodyPr wrap="square">
            <a:spAutoFit/>
          </a:bodyPr>
          <a:lstStyle/>
          <a:p>
            <a:pPr algn="l"/>
            <a:r>
              <a:rPr lang="zh-TW" altLang="en-US" sz="3200" b="1" dirty="0" smtClean="0">
                <a:solidFill>
                  <a:srgbClr val="1A0004"/>
                </a:solidFill>
                <a:latin typeface="楷体" pitchFamily="49" charset="-122"/>
                <a:ea typeface="楷体" pitchFamily="49" charset="-122"/>
              </a:rPr>
              <a:t>  當人子在他榮耀裏、同著眾天使降臨的時候，</a:t>
            </a:r>
            <a:endParaRPr lang="en-US" altLang="zh-TW" sz="3200" b="1" dirty="0" smtClean="0">
              <a:solidFill>
                <a:srgbClr val="1A0004"/>
              </a:solidFill>
              <a:latin typeface="楷体" pitchFamily="49" charset="-122"/>
              <a:ea typeface="楷体" pitchFamily="49" charset="-122"/>
            </a:endParaRPr>
          </a:p>
          <a:p>
            <a:pPr algn="l"/>
            <a:r>
              <a:rPr lang="zh-TW" altLang="en-US" sz="3200" b="1" dirty="0" smtClean="0">
                <a:solidFill>
                  <a:srgbClr val="1A0004"/>
                </a:solidFill>
                <a:latin typeface="楷体" pitchFamily="49" charset="-122"/>
                <a:ea typeface="楷体" pitchFamily="49" charset="-122"/>
              </a:rPr>
              <a:t>  要坐在他榮耀的寶座上。</a:t>
            </a:r>
            <a:br>
              <a:rPr lang="zh-TW" altLang="en-US" sz="3200" b="1" dirty="0" smtClean="0">
                <a:solidFill>
                  <a:srgbClr val="1A0004"/>
                </a:solidFill>
                <a:latin typeface="楷体" pitchFamily="49" charset="-122"/>
                <a:ea typeface="楷体" pitchFamily="49" charset="-122"/>
              </a:rPr>
            </a:br>
            <a:r>
              <a:rPr lang="zh-TW" altLang="en-US" sz="3200" b="1" dirty="0" smtClean="0">
                <a:solidFill>
                  <a:srgbClr val="1A0004"/>
                </a:solidFill>
                <a:latin typeface="楷体" pitchFamily="49" charset="-122"/>
                <a:ea typeface="楷体" pitchFamily="49" charset="-122"/>
              </a:rPr>
              <a:t>  萬民都要聚集在他面前。他要把他們別出來， </a:t>
            </a:r>
            <a:endParaRPr lang="en-US" altLang="zh-TW" sz="3200" b="1" dirty="0" smtClean="0">
              <a:solidFill>
                <a:srgbClr val="1A0004"/>
              </a:solidFill>
              <a:latin typeface="楷体" pitchFamily="49" charset="-122"/>
              <a:ea typeface="楷体" pitchFamily="49" charset="-122"/>
            </a:endParaRPr>
          </a:p>
          <a:p>
            <a:pPr algn="l"/>
            <a:r>
              <a:rPr lang="zh-TW" altLang="en-US" sz="3200" b="1" dirty="0" smtClean="0">
                <a:solidFill>
                  <a:srgbClr val="1A0004"/>
                </a:solidFill>
                <a:latin typeface="楷体" pitchFamily="49" charset="-122"/>
                <a:ea typeface="楷体" pitchFamily="49" charset="-122"/>
              </a:rPr>
              <a:t>  好像牧羊的分別綿羊山羊一般                       </a:t>
            </a:r>
            <a:endParaRPr lang="en-US" altLang="zh-TW" sz="3200" b="1" dirty="0" smtClean="0">
              <a:solidFill>
                <a:srgbClr val="1A0004"/>
              </a:solidFill>
              <a:latin typeface="楷体" pitchFamily="49" charset="-122"/>
              <a:ea typeface="楷体" pitchFamily="49" charset="-122"/>
            </a:endParaRPr>
          </a:p>
          <a:p>
            <a:pPr algn="r"/>
            <a:r>
              <a:rPr lang="zh-TW" altLang="en-US" sz="3200" b="1" dirty="0" smtClean="0">
                <a:solidFill>
                  <a:srgbClr val="1A0004"/>
                </a:solidFill>
                <a:latin typeface="楷体" pitchFamily="49" charset="-122"/>
                <a:ea typeface="楷体" pitchFamily="49" charset="-122"/>
              </a:rPr>
              <a:t>                             </a:t>
            </a:r>
            <a:r>
              <a:rPr lang="en-US" altLang="zh-TW" sz="3200" b="1" dirty="0" smtClean="0">
                <a:solidFill>
                  <a:srgbClr val="1A0004"/>
                </a:solidFill>
                <a:latin typeface="楷体" pitchFamily="49" charset="-122"/>
                <a:ea typeface="楷体" pitchFamily="49" charset="-122"/>
              </a:rPr>
              <a:t>(</a:t>
            </a:r>
            <a:r>
              <a:rPr lang="zh-TW" altLang="en-US" sz="3200" b="1" dirty="0" smtClean="0">
                <a:solidFill>
                  <a:srgbClr val="1A0004"/>
                </a:solidFill>
                <a:latin typeface="楷体" pitchFamily="49" charset="-122"/>
                <a:ea typeface="楷体" pitchFamily="49" charset="-122"/>
              </a:rPr>
              <a:t>馬太</a:t>
            </a:r>
            <a:r>
              <a:rPr lang="en-US" altLang="zh-TW" sz="3200" b="1" dirty="0" smtClean="0">
                <a:solidFill>
                  <a:srgbClr val="1A0004"/>
                </a:solidFill>
                <a:latin typeface="楷体" pitchFamily="49" charset="-122"/>
                <a:ea typeface="楷体" pitchFamily="49" charset="-122"/>
              </a:rPr>
              <a:t>25:31-32)</a:t>
            </a:r>
            <a:endParaRPr lang="zh-TW" altLang="en-US" sz="3200" b="1" dirty="0">
              <a:solidFill>
                <a:srgbClr val="1A0004"/>
              </a:solidFill>
              <a:latin typeface="楷体" pitchFamily="49" charset="-122"/>
              <a:ea typeface="楷体" pitchFamily="49" charset="-122"/>
            </a:endParaRPr>
          </a:p>
        </p:txBody>
      </p:sp>
    </p:spTree>
    <p:extLst>
      <p:ext uri="{BB962C8B-B14F-4D97-AF65-F5344CB8AC3E}">
        <p14:creationId xmlns:p14="http://schemas.microsoft.com/office/powerpoint/2010/main" val="1711252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87810" name="Rectangle 1026"/>
          <p:cNvSpPr>
            <a:spLocks noGrp="1" noChangeArrowheads="1"/>
          </p:cNvSpPr>
          <p:nvPr>
            <p:ph type="ctrTitle"/>
          </p:nvPr>
        </p:nvSpPr>
        <p:spPr>
          <a:xfrm>
            <a:off x="0" y="0"/>
            <a:ext cx="9144000" cy="838200"/>
          </a:xfrm>
          <a:effectLst>
            <a:outerShdw blurRad="63500" dist="35921" dir="2700000" algn="ctr" rotWithShape="0">
              <a:schemeClr val="tx2">
                <a:alpha val="74998"/>
              </a:schemeClr>
            </a:outerShdw>
          </a:effectLst>
        </p:spPr>
        <p:txBody>
          <a:bodyPr/>
          <a:lstStyle/>
          <a:p>
            <a:pPr>
              <a:defRPr/>
            </a:pPr>
            <a:r>
              <a:rPr lang="zh-CN" altLang="en-US" sz="3600" b="1" dirty="0" smtClean="0">
                <a:latin typeface="Arial" charset="0"/>
                <a:ea typeface="ＭＳ Ｐゴシック" charset="0"/>
                <a:cs typeface="ＭＳ Ｐゴシック" charset="0"/>
              </a:rPr>
              <a:t>审判的日子：</a:t>
            </a:r>
            <a:r>
              <a:rPr lang="en-US" sz="3600" b="1" dirty="0" smtClean="0">
                <a:latin typeface="Arial" charset="0"/>
                <a:ea typeface="ＭＳ Ｐゴシック" charset="0"/>
                <a:cs typeface="ＭＳ Ｐゴシック" charset="0"/>
              </a:rPr>
              <a:t> 2011</a:t>
            </a:r>
            <a:r>
              <a:rPr lang="zh-CN" altLang="en-US" sz="3600" b="1" dirty="0" smtClean="0">
                <a:latin typeface="Arial" charset="0"/>
                <a:ea typeface="ＭＳ Ｐゴシック" charset="0"/>
                <a:cs typeface="ＭＳ Ｐゴシック" charset="0"/>
              </a:rPr>
              <a:t>年</a:t>
            </a:r>
            <a:r>
              <a:rPr lang="en-US" sz="3600" b="1" dirty="0" smtClean="0">
                <a:latin typeface="Arial" charset="0"/>
                <a:ea typeface="ＭＳ Ｐゴシック" charset="0"/>
                <a:cs typeface="ＭＳ Ｐゴシック" charset="0"/>
              </a:rPr>
              <a:t>5</a:t>
            </a:r>
            <a:r>
              <a:rPr lang="zh-CN" altLang="en-US" sz="3600" b="1" dirty="0" smtClean="0">
                <a:latin typeface="Arial" charset="0"/>
                <a:ea typeface="ＭＳ Ｐゴシック" charset="0"/>
                <a:cs typeface="ＭＳ Ｐゴシック" charset="0"/>
              </a:rPr>
              <a:t>月</a:t>
            </a:r>
            <a:r>
              <a:rPr lang="en-US" sz="3600" b="1" dirty="0" smtClean="0">
                <a:latin typeface="Arial" charset="0"/>
                <a:ea typeface="ＭＳ Ｐゴシック" charset="0"/>
                <a:cs typeface="ＭＳ Ｐゴシック" charset="0"/>
              </a:rPr>
              <a:t>21</a:t>
            </a:r>
            <a:r>
              <a:rPr lang="zh-CN" altLang="en-US" sz="3600" b="1" dirty="0" smtClean="0">
                <a:latin typeface="Arial" charset="0"/>
                <a:ea typeface="ＭＳ Ｐゴシック" charset="0"/>
                <a:cs typeface="ＭＳ Ｐゴシック" charset="0"/>
              </a:rPr>
              <a:t>日</a:t>
            </a:r>
            <a:endParaRPr lang="en-US" sz="3600" dirty="0">
              <a:latin typeface="Times New Roman" charset="0"/>
              <a:ea typeface="ＭＳ Ｐゴシック" charset="0"/>
              <a:cs typeface="ＭＳ Ｐゴシック" charset="0"/>
            </a:endParaRPr>
          </a:p>
        </p:txBody>
      </p:sp>
      <p:pic>
        <p:nvPicPr>
          <p:cNvPr id="879619" name="Picture 4" descr="Judgment on 21 May 2011 Harold Camping.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819150"/>
            <a:ext cx="9144000" cy="603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26652735"/>
      </p:ext>
    </p:extLst>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p:nvPr>
        </p:nvSpPr>
        <p:spPr>
          <a:xfrm>
            <a:off x="685800" y="-152400"/>
            <a:ext cx="7772400" cy="1143000"/>
          </a:xfrm>
          <a:effectLst>
            <a:outerShdw blurRad="63500" dist="35921" dir="2700000" algn="ctr" rotWithShape="0">
              <a:srgbClr val="000013">
                <a:alpha val="99962"/>
              </a:srgbClr>
            </a:outerShdw>
          </a:effectLst>
        </p:spPr>
        <p:txBody>
          <a:bodyPr/>
          <a:lstStyle/>
          <a:p>
            <a:pPr eaLnBrk="1" hangingPunct="1"/>
            <a:r>
              <a:rPr lang="zh-CN" altLang="en-US" smtClean="0">
                <a:solidFill>
                  <a:srgbClr val="FFFF00"/>
                </a:solidFill>
                <a:ea typeface="SimSun" pitchFamily="2" charset="-122"/>
              </a:rPr>
              <a:t>審 判 的 内 容</a:t>
            </a:r>
            <a:endParaRPr lang="en-US" altLang="zh-CN" smtClean="0">
              <a:ea typeface="SimSun" pitchFamily="2" charset="-122"/>
            </a:endParaRPr>
          </a:p>
        </p:txBody>
      </p:sp>
      <p:graphicFrame>
        <p:nvGraphicFramePr>
          <p:cNvPr id="822407" name="Group 135"/>
          <p:cNvGraphicFramePr>
            <a:graphicFrameLocks noGrp="1"/>
          </p:cNvGraphicFramePr>
          <p:nvPr>
            <p:ph type="tbl" idx="1"/>
          </p:nvPr>
        </p:nvGraphicFramePr>
        <p:xfrm>
          <a:off x="0" y="914400"/>
          <a:ext cx="9144000" cy="5562602"/>
        </p:xfrm>
        <a:graphic>
          <a:graphicData uri="http://schemas.openxmlformats.org/drawingml/2006/table">
            <a:tbl>
              <a:tblPr/>
              <a:tblGrid>
                <a:gridCol w="390525"/>
                <a:gridCol w="2962275"/>
                <a:gridCol w="3133725"/>
                <a:gridCol w="2657475"/>
              </a:tblGrid>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zh-CN" altLang="en-US" sz="2400" b="1" i="0" u="none" strike="noStrike" cap="none" normalizeH="0" baseline="0" dirty="0" smtClean="0">
                        <a:ln>
                          <a:noFill/>
                        </a:ln>
                        <a:solidFill>
                          <a:schemeClr val="tx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Trebuchet MS" pitchFamily="34" charset="0"/>
                          <a:ea typeface="PMingLiU" pitchFamily="18" charset="-120"/>
                        </a:rPr>
                        <a:t>印記</a:t>
                      </a:r>
                      <a:endParaRPr kumimoji="0" lang="zh-CN" altLang="en-US" sz="2800" b="0" i="0" u="none" strike="noStrike" cap="none" normalizeH="0" baseline="0" smtClean="0">
                        <a:ln>
                          <a:noFill/>
                        </a:ln>
                        <a:solidFill>
                          <a:schemeClr val="tx1"/>
                        </a:solidFill>
                        <a:effectLst/>
                        <a:latin typeface="Trebuchet MS" pitchFamily="34" charset="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Trebuchet MS" pitchFamily="34" charset="0"/>
                          <a:ea typeface="PMingLiU" pitchFamily="18" charset="-120"/>
                        </a:rPr>
                        <a:t>號 角</a:t>
                      </a:r>
                      <a:endParaRPr kumimoji="0" lang="zh-CN" altLang="en-US" sz="2800" b="0" i="0" u="none" strike="noStrike" cap="none" normalizeH="0" baseline="0" smtClean="0">
                        <a:ln>
                          <a:noFill/>
                        </a:ln>
                        <a:solidFill>
                          <a:schemeClr val="tx1"/>
                        </a:solidFill>
                        <a:effectLst/>
                        <a:latin typeface="Trebuchet MS" pitchFamily="34" charset="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Trebuchet MS" pitchFamily="34" charset="0"/>
                          <a:ea typeface="PMingLiU" pitchFamily="18" charset="-120"/>
                        </a:rPr>
                        <a:t>碗</a:t>
                      </a:r>
                      <a:endParaRPr kumimoji="0" lang="zh-CN" altLang="en-US" sz="2800" b="0" i="0" u="none" strike="noStrike" cap="none" normalizeH="0" baseline="0" smtClean="0">
                        <a:ln>
                          <a:noFill/>
                        </a:ln>
                        <a:solidFill>
                          <a:schemeClr val="tx1"/>
                        </a:solidFill>
                        <a:effectLst/>
                        <a:latin typeface="Trebuchet MS" pitchFamily="34" charset="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81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SimSun" pitchFamily="2" charset="-122"/>
                        </a:rPr>
                        <a:t>1</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Trebuchet MS" pitchFamily="34" charset="0"/>
                          <a:ea typeface="PMingLiU" pitchFamily="18" charset="-120"/>
                        </a:rPr>
                        <a:t>白 </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a:t>
                      </a:r>
                      <a:r>
                        <a:rPr kumimoji="0" lang="zh-CN" altLang="en-US" sz="2000" b="0" i="0" u="none" strike="noStrike" cap="none" normalizeH="0" baseline="0" smtClean="0">
                          <a:ln>
                            <a:noFill/>
                          </a:ln>
                          <a:solidFill>
                            <a:schemeClr val="tx1"/>
                          </a:solidFill>
                          <a:effectLst/>
                          <a:latin typeface="Trebuchet MS" pitchFamily="34" charset="0"/>
                          <a:ea typeface="SimSun" pitchFamily="2" charset="-122"/>
                        </a:rPr>
                        <a:t>征服者</a:t>
                      </a:r>
                      <a:endParaRPr kumimoji="0" lang="en-US" altLang="zh-CN" sz="20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rgbClr val="FFFF99"/>
                          </a:solidFill>
                          <a:effectLst/>
                          <a:latin typeface="Trebuchet MS" pitchFamily="34" charset="0"/>
                          <a:ea typeface="PMingLiU" pitchFamily="18" charset="-120"/>
                        </a:rPr>
                        <a:t>雹與火</a:t>
                      </a:r>
                      <a:r>
                        <a:rPr kumimoji="0" lang="zh-TW" altLang="en-US" sz="2800" b="0" i="0" u="none" strike="noStrike" cap="none" normalizeH="0" baseline="0" smtClean="0">
                          <a:ln>
                            <a:noFill/>
                          </a:ln>
                          <a:solidFill>
                            <a:srgbClr val="FFFF99"/>
                          </a:solidFill>
                          <a:effectLst/>
                          <a:latin typeface="Trebuchet MS" pitchFamily="34" charset="0"/>
                          <a:ea typeface="PMingLiU" pitchFamily="18" charset="-120"/>
                        </a:rPr>
                        <a:t> </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 1/3 </a:t>
                      </a:r>
                      <a:r>
                        <a:rPr kumimoji="0" lang="zh-TW" altLang="en-US" sz="2000" b="0" i="0" u="none" strike="noStrike" cap="none" normalizeH="0" baseline="0" smtClean="0">
                          <a:ln>
                            <a:noFill/>
                          </a:ln>
                          <a:solidFill>
                            <a:srgbClr val="FFFF99"/>
                          </a:solidFill>
                          <a:effectLst/>
                          <a:latin typeface="Trebuchet MS" pitchFamily="34" charset="0"/>
                          <a:ea typeface="PMingLiU" pitchFamily="18" charset="-120"/>
                        </a:rPr>
                        <a:t>的樹和青草</a:t>
                      </a:r>
                      <a:endParaRPr kumimoji="0" lang="zh-CN" altLang="en-US" sz="2000" b="0" i="0" u="none" strike="noStrike" cap="none" normalizeH="0" baseline="0" smtClean="0">
                        <a:ln>
                          <a:noFill/>
                        </a:ln>
                        <a:solidFill>
                          <a:srgbClr val="FFFF99"/>
                        </a:solidFill>
                        <a:effectLst/>
                        <a:latin typeface="Trebuchet MS" pitchFamily="34" charset="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Trebuchet MS" pitchFamily="34" charset="0"/>
                          <a:ea typeface="PMingLiU" pitchFamily="18" charset="-120"/>
                        </a:rPr>
                        <a:t>毒瘡</a:t>
                      </a:r>
                      <a:endParaRPr kumimoji="0" lang="zh-CN" altLang="en-US" sz="20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SimSun" pitchFamily="2" charset="-122"/>
                        </a:rPr>
                        <a:t>2</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Trebuchet MS" pitchFamily="34" charset="0"/>
                          <a:ea typeface="PMingLiU" pitchFamily="18" charset="-120"/>
                        </a:rPr>
                        <a:t>紅 </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 </a:t>
                      </a:r>
                      <a:r>
                        <a:rPr kumimoji="0" lang="zh-TW" altLang="en-US" sz="2000" b="0" i="0" u="none" strike="noStrike" cap="none" normalizeH="0" baseline="0" smtClean="0">
                          <a:ln>
                            <a:noFill/>
                          </a:ln>
                          <a:solidFill>
                            <a:schemeClr val="tx1"/>
                          </a:solidFill>
                          <a:effectLst/>
                          <a:latin typeface="Trebuchet MS" pitchFamily="34" charset="0"/>
                          <a:ea typeface="PMingLiU" pitchFamily="18" charset="-120"/>
                        </a:rPr>
                        <a:t>戰爭</a:t>
                      </a:r>
                      <a:endParaRPr kumimoji="0" lang="zh-CN" altLang="en-US" sz="20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rgbClr val="FFFF99"/>
                          </a:solidFill>
                          <a:effectLst/>
                          <a:latin typeface="Trebuchet MS" pitchFamily="34" charset="0"/>
                          <a:ea typeface="PMingLiU" pitchFamily="18" charset="-120"/>
                        </a:rPr>
                        <a:t>火 </a:t>
                      </a:r>
                      <a:r>
                        <a:rPr kumimoji="0" lang="en-US" altLang="zh-CN" sz="2000" b="0" i="0" u="none" strike="noStrike" cap="none" normalizeH="0" baseline="0" smtClean="0">
                          <a:ln>
                            <a:noFill/>
                          </a:ln>
                          <a:solidFill>
                            <a:srgbClr val="FFCCFF"/>
                          </a:solidFill>
                          <a:effectLst/>
                          <a:latin typeface="Times New Roman" pitchFamily="18" charset="0"/>
                          <a:ea typeface="SimSun" pitchFamily="2" charset="-122"/>
                        </a:rPr>
                        <a:t>: 1/3 </a:t>
                      </a:r>
                      <a:r>
                        <a:rPr kumimoji="0" lang="zh-TW" altLang="en-US" sz="2000" b="0" i="0" u="none" strike="noStrike" cap="none" normalizeH="0" baseline="0" smtClean="0">
                          <a:ln>
                            <a:noFill/>
                          </a:ln>
                          <a:solidFill>
                            <a:srgbClr val="FFFF99"/>
                          </a:solidFill>
                          <a:effectLst/>
                          <a:latin typeface="Trebuchet MS" pitchFamily="34" charset="0"/>
                          <a:ea typeface="PMingLiU" pitchFamily="18" charset="-120"/>
                        </a:rPr>
                        <a:t>的海中活物</a:t>
                      </a:r>
                      <a:endParaRPr kumimoji="0" lang="zh-CN" altLang="en-US" sz="2000" b="0" i="0" u="none" strike="noStrike" cap="none" normalizeH="0" baseline="0" smtClean="0">
                        <a:ln>
                          <a:noFill/>
                        </a:ln>
                        <a:solidFill>
                          <a:srgbClr val="FFFF99"/>
                        </a:solidFill>
                        <a:effectLst/>
                        <a:latin typeface="Trebuchet MS" pitchFamily="34" charset="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PMingLiU" pitchFamily="18" charset="-120"/>
                          <a:ea typeface="PMingLiU" pitchFamily="18" charset="-120"/>
                        </a:rPr>
                        <a:t>海變血 </a:t>
                      </a:r>
                      <a:endParaRPr kumimoji="0" lang="zh-CN" altLang="en-US" sz="2000" b="0" i="0" u="none" strike="noStrike" cap="none" normalizeH="0" baseline="0" smtClean="0">
                        <a:ln>
                          <a:noFill/>
                        </a:ln>
                        <a:solidFill>
                          <a:srgbClr val="FFCCFF"/>
                        </a:solidFill>
                        <a:effectLst/>
                        <a:latin typeface="PMingLiU" pitchFamily="18" charset="-12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100000">
                          <a:srgbClr val="00002F"/>
                        </a:gs>
                      </a:gsLst>
                      <a:lin ang="5400000" scaled="1"/>
                    </a:gradFill>
                  </a:tcPr>
                </a:tc>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SimSun" pitchFamily="2" charset="-122"/>
                        </a:rPr>
                        <a:t>3</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Trebuchet MS" pitchFamily="34" charset="0"/>
                          <a:ea typeface="PMingLiU" pitchFamily="18" charset="-120"/>
                        </a:rPr>
                        <a:t>黑 </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 </a:t>
                      </a:r>
                      <a:r>
                        <a:rPr kumimoji="0" lang="zh-TW" altLang="en-US" sz="2000" b="0" i="0" u="none" strike="noStrike" cap="none" normalizeH="0" baseline="0" smtClean="0">
                          <a:ln>
                            <a:noFill/>
                          </a:ln>
                          <a:solidFill>
                            <a:schemeClr val="tx1"/>
                          </a:solidFill>
                          <a:effectLst/>
                          <a:latin typeface="Trebuchet MS" pitchFamily="34" charset="0"/>
                          <a:ea typeface="PMingLiU" pitchFamily="18" charset="-120"/>
                        </a:rPr>
                        <a:t>饑荒</a:t>
                      </a:r>
                      <a:endParaRPr kumimoji="0" lang="zh-CN" altLang="en-US" sz="20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rgbClr val="000000"/>
                          </a:solidFill>
                          <a:effectLst/>
                          <a:latin typeface="Trebuchet MS" pitchFamily="34" charset="0"/>
                          <a:ea typeface="PMingLiU" pitchFamily="18" charset="-120"/>
                        </a:rPr>
                        <a:t>星 </a:t>
                      </a:r>
                      <a:r>
                        <a:rPr kumimoji="0" lang="en-US" altLang="zh-CN" sz="2000" b="0" i="0" u="none" strike="noStrike" cap="none" normalizeH="0" baseline="0" smtClean="0">
                          <a:ln>
                            <a:noFill/>
                          </a:ln>
                          <a:solidFill>
                            <a:srgbClr val="000000"/>
                          </a:solidFill>
                          <a:effectLst/>
                          <a:latin typeface="Times New Roman" pitchFamily="18" charset="0"/>
                          <a:ea typeface="SimSun" pitchFamily="2" charset="-122"/>
                        </a:rPr>
                        <a:t>: 1/3</a:t>
                      </a:r>
                      <a:r>
                        <a:rPr kumimoji="0" lang="zh-TW" altLang="en-US" sz="2000" b="0" i="0" u="none" strike="noStrike" cap="none" normalizeH="0" baseline="0" smtClean="0">
                          <a:ln>
                            <a:noFill/>
                          </a:ln>
                          <a:solidFill>
                            <a:srgbClr val="000000"/>
                          </a:solidFill>
                          <a:effectLst/>
                          <a:latin typeface="Trebuchet MS" pitchFamily="34" charset="0"/>
                          <a:ea typeface="PMingLiU" pitchFamily="18" charset="-120"/>
                        </a:rPr>
                        <a:t>的泉源</a:t>
                      </a:r>
                      <a:endParaRPr kumimoji="0" lang="zh-CN" altLang="en-US" sz="2000" b="0" i="0" u="none" strike="noStrike" cap="none" normalizeH="0" baseline="0" smtClean="0">
                        <a:ln>
                          <a:noFill/>
                        </a:ln>
                        <a:solidFill>
                          <a:srgbClr val="000000"/>
                        </a:solidFill>
                        <a:effectLst/>
                        <a:latin typeface="Trebuchet MS" pitchFamily="34" charset="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rgbClr val="000000"/>
                          </a:solidFill>
                          <a:effectLst/>
                          <a:latin typeface="Trebuchet MS" pitchFamily="34" charset="0"/>
                          <a:ea typeface="PMingLiU" pitchFamily="18" charset="-120"/>
                        </a:rPr>
                        <a:t>泉源</a:t>
                      </a:r>
                      <a:r>
                        <a:rPr kumimoji="0" lang="zh-TW" altLang="en-US" sz="2000" b="0" i="0" u="none" strike="noStrike" cap="none" normalizeH="0" baseline="0" smtClean="0">
                          <a:ln>
                            <a:noFill/>
                          </a:ln>
                          <a:solidFill>
                            <a:srgbClr val="000000"/>
                          </a:solidFill>
                          <a:effectLst/>
                          <a:latin typeface="PMingLiU" pitchFamily="18" charset="-120"/>
                          <a:ea typeface="PMingLiU" pitchFamily="18" charset="-120"/>
                        </a:rPr>
                        <a:t>變血</a:t>
                      </a:r>
                      <a:endParaRPr kumimoji="0" lang="zh-CN" altLang="en-US" sz="2000" b="0" i="0" u="none" strike="noStrike" cap="none" normalizeH="0" baseline="0" smtClean="0">
                        <a:ln>
                          <a:noFill/>
                        </a:ln>
                        <a:solidFill>
                          <a:srgbClr val="000000"/>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r>
              <a:tr h="5381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SimSun" pitchFamily="2" charset="-122"/>
                        </a:rPr>
                        <a:t>4</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Trebuchet MS" pitchFamily="34" charset="0"/>
                          <a:ea typeface="PMingLiU" pitchFamily="18" charset="-120"/>
                        </a:rPr>
                        <a:t>灰 </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 </a:t>
                      </a:r>
                      <a:r>
                        <a:rPr kumimoji="0" lang="zh-TW" altLang="en-US" sz="2000" b="0" i="0" u="none" strike="noStrike" cap="none" normalizeH="0" baseline="0" smtClean="0">
                          <a:ln>
                            <a:noFill/>
                          </a:ln>
                          <a:solidFill>
                            <a:schemeClr val="tx1"/>
                          </a:solidFill>
                          <a:effectLst/>
                          <a:latin typeface="Trebuchet MS" pitchFamily="34" charset="0"/>
                          <a:ea typeface="PMingLiU" pitchFamily="18" charset="-120"/>
                        </a:rPr>
                        <a:t>死亡</a:t>
                      </a:r>
                      <a:endParaRPr kumimoji="0" lang="zh-CN" altLang="en-US" sz="2000" b="0" i="0" u="none" strike="noStrike" cap="none" normalizeH="0" baseline="0" smtClean="0">
                        <a:ln>
                          <a:noFill/>
                        </a:ln>
                        <a:solidFill>
                          <a:schemeClr val="tx1"/>
                        </a:solidFill>
                        <a:effectLst/>
                        <a:latin typeface="Trebuchet MS" pitchFamily="34" charset="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rgbClr val="FFFF99"/>
                          </a:solidFill>
                          <a:effectLst/>
                          <a:latin typeface="Trebuchet MS" pitchFamily="34" charset="0"/>
                          <a:ea typeface="PMingLiU" pitchFamily="18" charset="-120"/>
                        </a:rPr>
                        <a:t>黑暗 </a:t>
                      </a:r>
                      <a:r>
                        <a:rPr kumimoji="0" lang="en-US" altLang="zh-CN" sz="2000" b="0" i="0" u="none" strike="noStrike" cap="none" normalizeH="0" baseline="0" smtClean="0">
                          <a:ln>
                            <a:noFill/>
                          </a:ln>
                          <a:solidFill>
                            <a:srgbClr val="FDFFEE"/>
                          </a:solidFill>
                          <a:effectLst/>
                          <a:latin typeface="Times New Roman" pitchFamily="18" charset="0"/>
                          <a:ea typeface="SimSun" pitchFamily="2" charset="-122"/>
                        </a:rPr>
                        <a:t>: 1/3 </a:t>
                      </a:r>
                      <a:r>
                        <a:rPr kumimoji="0" lang="zh-TW" altLang="en-US" sz="2000" b="0" i="0" u="none" strike="noStrike" cap="none" normalizeH="0" baseline="0" smtClean="0">
                          <a:ln>
                            <a:noFill/>
                          </a:ln>
                          <a:solidFill>
                            <a:srgbClr val="FFFF99"/>
                          </a:solidFill>
                          <a:effectLst/>
                          <a:latin typeface="Trebuchet MS" pitchFamily="34" charset="0"/>
                          <a:ea typeface="PMingLiU" pitchFamily="18" charset="-120"/>
                        </a:rPr>
                        <a:t>的日月星</a:t>
                      </a:r>
                      <a:endParaRPr kumimoji="0" lang="zh-CN" altLang="en-US" sz="2000" b="0" i="0" u="none" strike="noStrike" cap="none" normalizeH="0" baseline="0" smtClean="0">
                        <a:ln>
                          <a:noFill/>
                        </a:ln>
                        <a:solidFill>
                          <a:srgbClr val="FDFFEE"/>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PMingLiU" pitchFamily="18" charset="-120"/>
                          <a:ea typeface="PMingLiU" pitchFamily="18" charset="-120"/>
                        </a:rPr>
                        <a:t>日頭烤人 </a:t>
                      </a:r>
                      <a:endParaRPr kumimoji="0" lang="zh-CN" altLang="en-US" sz="2000" b="0" i="0" u="none" strike="noStrike" cap="none" normalizeH="0" baseline="0" smtClean="0">
                        <a:ln>
                          <a:noFill/>
                        </a:ln>
                        <a:solidFill>
                          <a:srgbClr val="FDFFEE"/>
                        </a:solidFill>
                        <a:effectLst/>
                        <a:latin typeface="PMingLiU" pitchFamily="18" charset="-12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100000">
                          <a:srgbClr val="760000"/>
                        </a:gs>
                      </a:gsLst>
                      <a:lin ang="18900000" scaled="1"/>
                    </a:gradFill>
                  </a:tcPr>
                </a:tc>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zh-CN" altLang="en-US" sz="2400" b="1"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zh-CN" altLang="en-US" sz="20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Times" pitchFamily="1" charset="0"/>
                        <a:buNone/>
                        <a:tabLst/>
                      </a:pPr>
                      <a:r>
                        <a:rPr kumimoji="0" lang="en-US" altLang="zh-CN" sz="2000" b="0" i="0" u="none" strike="noStrike" cap="none" normalizeH="0" baseline="0" dirty="0" smtClean="0">
                          <a:ln>
                            <a:noFill/>
                          </a:ln>
                          <a:solidFill>
                            <a:schemeClr val="tx1"/>
                          </a:solidFill>
                          <a:effectLst/>
                          <a:latin typeface="Times New Roman" pitchFamily="18" charset="0"/>
                          <a:ea typeface="SimSun" pitchFamily="2" charset="-122"/>
                        </a:rPr>
                        <a:t>(</a:t>
                      </a:r>
                      <a:r>
                        <a:rPr kumimoji="0" lang="zh-TW" altLang="en-US" sz="2000" b="0" i="0" u="none" strike="noStrike" cap="none" normalizeH="0" baseline="0" dirty="0" smtClean="0">
                          <a:ln>
                            <a:noFill/>
                          </a:ln>
                          <a:solidFill>
                            <a:schemeClr val="tx1"/>
                          </a:solidFill>
                          <a:effectLst/>
                          <a:latin typeface="PMingLiU" pitchFamily="18" charset="-120"/>
                          <a:ea typeface="PMingLiU" pitchFamily="18" charset="-120"/>
                        </a:rPr>
                        <a:t>號 角 </a:t>
                      </a:r>
                      <a:r>
                        <a:rPr kumimoji="0" lang="zh-CN" altLang="en-US" sz="2000" b="0" i="0" u="none" strike="noStrike" cap="none" normalizeH="0" baseline="0" dirty="0" smtClean="0">
                          <a:ln>
                            <a:noFill/>
                          </a:ln>
                          <a:solidFill>
                            <a:schemeClr val="tx1"/>
                          </a:solidFill>
                          <a:effectLst/>
                          <a:latin typeface="PMingLiU" pitchFamily="18" charset="-120"/>
                          <a:ea typeface="PMingLiU" pitchFamily="18" charset="-120"/>
                        </a:rPr>
                        <a:t> </a:t>
                      </a:r>
                      <a:r>
                        <a:rPr kumimoji="0" lang="en-US" altLang="zh-CN" sz="2000" b="0" i="0" u="none" strike="noStrike" cap="none" normalizeH="0" baseline="0" dirty="0" smtClean="0">
                          <a:ln>
                            <a:noFill/>
                          </a:ln>
                          <a:solidFill>
                            <a:schemeClr val="tx1"/>
                          </a:solidFill>
                          <a:effectLst/>
                          <a:latin typeface="PMingLiU" pitchFamily="18" charset="-120"/>
                          <a:ea typeface="PMingLiU" pitchFamily="18" charset="-120"/>
                        </a:rPr>
                        <a:t>5 - 7 </a:t>
                      </a:r>
                      <a:r>
                        <a:rPr kumimoji="0" lang="zh-TW" altLang="en-US" sz="2000" b="0" i="0" u="none" strike="noStrike" cap="none" normalizeH="0" baseline="0" dirty="0" smtClean="0">
                          <a:ln>
                            <a:noFill/>
                          </a:ln>
                          <a:solidFill>
                            <a:schemeClr val="tx1"/>
                          </a:solidFill>
                          <a:effectLst/>
                          <a:latin typeface="PMingLiU" pitchFamily="18" charset="-120"/>
                          <a:ea typeface="PMingLiU" pitchFamily="18" charset="-120"/>
                        </a:rPr>
                        <a:t>是 </a:t>
                      </a:r>
                      <a:r>
                        <a:rPr kumimoji="0" lang="zh-CN" altLang="en-US" sz="2000" b="0" i="0" u="none" strike="noStrike" cap="none" normalizeH="0" baseline="0" dirty="0" smtClean="0">
                          <a:ln>
                            <a:noFill/>
                          </a:ln>
                          <a:solidFill>
                            <a:schemeClr val="tx1"/>
                          </a:solidFill>
                          <a:effectLst/>
                          <a:latin typeface="PMingLiU" pitchFamily="18" charset="-120"/>
                          <a:ea typeface="PMingLiU" pitchFamily="18" charset="-120"/>
                        </a:rPr>
                        <a:t>灾 祸</a:t>
                      </a:r>
                      <a:r>
                        <a:rPr kumimoji="0" lang="en-US" altLang="zh-CN" sz="2000" b="0" i="0" u="none" strike="noStrike" cap="none" normalizeH="0" baseline="0" dirty="0" smtClean="0">
                          <a:ln>
                            <a:noFill/>
                          </a:ln>
                          <a:solidFill>
                            <a:schemeClr val="tx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zh-CN" altLang="en-US" sz="20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SimSun" pitchFamily="2" charset="-122"/>
                        </a:rPr>
                        <a:t>5</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Trebuchet MS" pitchFamily="34" charset="0"/>
                          <a:ea typeface="SimSun" pitchFamily="2" charset="-122"/>
                        </a:rPr>
                        <a:t>殉道者</a:t>
                      </a:r>
                      <a:r>
                        <a:rPr kumimoji="0" lang="zh-TW" altLang="en-US" sz="2000" b="0" i="0" u="none" strike="noStrike" cap="none" normalizeH="0" baseline="0" smtClean="0">
                          <a:ln>
                            <a:noFill/>
                          </a:ln>
                          <a:solidFill>
                            <a:schemeClr val="tx1"/>
                          </a:solidFill>
                          <a:effectLst/>
                          <a:latin typeface="Trebuchet MS" pitchFamily="34" charset="0"/>
                          <a:ea typeface="SimSun" pitchFamily="2" charset="-122"/>
                        </a:rPr>
                        <a:t>的肯定</a:t>
                      </a:r>
                      <a:endParaRPr kumimoji="0" lang="en-US" altLang="zh-CN" sz="20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Times" pitchFamily="1" charset="0"/>
                        <a:buNone/>
                        <a:tabLst/>
                      </a:pPr>
                      <a:r>
                        <a:rPr kumimoji="0" lang="zh-CN" altLang="en-US" sz="2000" b="0" i="0" u="none" strike="noStrike" cap="none" normalizeH="0" baseline="0" dirty="0" smtClean="0">
                          <a:ln>
                            <a:noFill/>
                          </a:ln>
                          <a:solidFill>
                            <a:schemeClr val="tx1"/>
                          </a:solidFill>
                          <a:effectLst/>
                          <a:latin typeface="PMingLiU" pitchFamily="18" charset="-120"/>
                          <a:ea typeface="PMingLiU" pitchFamily="18" charset="-120"/>
                        </a:rPr>
                        <a:t>灾 祸 </a:t>
                      </a:r>
                      <a:r>
                        <a:rPr kumimoji="0" lang="en-US" altLang="zh-CN" sz="2000" b="0" i="0" u="none" strike="noStrike" cap="none" normalizeH="0" baseline="0" dirty="0" smtClean="0">
                          <a:ln>
                            <a:noFill/>
                          </a:ln>
                          <a:solidFill>
                            <a:schemeClr val="tx1"/>
                          </a:solidFill>
                          <a:effectLst/>
                          <a:latin typeface="PMingLiU" pitchFamily="18" charset="-120"/>
                          <a:ea typeface="PMingLiU" pitchFamily="18" charset="-120"/>
                        </a:rPr>
                        <a:t>#1 : </a:t>
                      </a:r>
                      <a:r>
                        <a:rPr kumimoji="0" lang="zh-CN" altLang="en-US" sz="2000" b="0" i="0" u="none" strike="noStrike" cap="none" normalizeH="0" baseline="0" dirty="0" smtClean="0">
                          <a:ln>
                            <a:noFill/>
                          </a:ln>
                          <a:solidFill>
                            <a:schemeClr val="tx1"/>
                          </a:solidFill>
                          <a:effectLst/>
                          <a:latin typeface="PMingLiU" pitchFamily="18" charset="-120"/>
                          <a:ea typeface="PMingLiU" pitchFamily="18" charset="-120"/>
                        </a:rPr>
                        <a:t>蝗 虫</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Trebuchet MS" pitchFamily="34" charset="0"/>
                          <a:ea typeface="PMingLiU" pitchFamily="18" charset="-120"/>
                        </a:rPr>
                        <a:t>獸的國黑暗</a:t>
                      </a:r>
                      <a:endParaRPr kumimoji="0" lang="zh-CN" altLang="en-US" sz="2000" b="0" i="0" u="none" strike="noStrike" cap="none" normalizeH="0" baseline="0" smtClean="0">
                        <a:ln>
                          <a:noFill/>
                        </a:ln>
                        <a:solidFill>
                          <a:schemeClr val="tx1"/>
                        </a:solidFill>
                        <a:effectLst/>
                        <a:latin typeface="Times New Roman" pitchFamily="18" charset="0"/>
                        <a:ea typeface="PMingLiU" pitchFamily="18" charset="-120"/>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r>
              <a:tr h="70961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SimSun" pitchFamily="2" charset="-122"/>
                        </a:rPr>
                        <a:t>6</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Trebuchet MS" pitchFamily="34" charset="0"/>
                          <a:ea typeface="SimSun" pitchFamily="2" charset="-122"/>
                        </a:rPr>
                        <a:t>愤怒</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 </a:t>
                      </a:r>
                      <a:r>
                        <a:rPr kumimoji="0" lang="zh-CN" altLang="en-US" sz="2000" b="0" i="0" u="none" strike="noStrike" cap="none" normalizeH="0" baseline="0" smtClean="0">
                          <a:ln>
                            <a:noFill/>
                          </a:ln>
                          <a:solidFill>
                            <a:schemeClr val="tx1"/>
                          </a:solidFill>
                          <a:effectLst/>
                          <a:latin typeface="Trebuchet MS" pitchFamily="34" charset="0"/>
                          <a:ea typeface="MingLiU" pitchFamily="49" charset="-120"/>
                        </a:rPr>
                        <a:t>地震</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 </a:t>
                      </a:r>
                      <a:r>
                        <a:rPr kumimoji="0" lang="zh-CN" altLang="en-US" sz="2000" b="0" i="0" u="none" strike="noStrike" cap="none" normalizeH="0" baseline="0" smtClean="0">
                          <a:ln>
                            <a:noFill/>
                          </a:ln>
                          <a:solidFill>
                            <a:schemeClr val="tx1"/>
                          </a:solidFill>
                          <a:effectLst/>
                          <a:latin typeface="Times New Roman" pitchFamily="18" charset="0"/>
                          <a:ea typeface="SimSun" pitchFamily="2" charset="-122"/>
                        </a:rPr>
                        <a:t>徵兆</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Times" pitchFamily="1" charset="0"/>
                        <a:buNone/>
                        <a:tabLst/>
                      </a:pPr>
                      <a:r>
                        <a:rPr kumimoji="0" lang="zh-CN" altLang="en-US" sz="2000" b="0" i="0" u="none" strike="noStrike" cap="none" normalizeH="0" baseline="0" dirty="0" smtClean="0">
                          <a:ln>
                            <a:noFill/>
                          </a:ln>
                          <a:solidFill>
                            <a:srgbClr val="000000"/>
                          </a:solidFill>
                          <a:effectLst/>
                          <a:latin typeface="PMingLiU" pitchFamily="18" charset="-120"/>
                          <a:ea typeface="PMingLiU" pitchFamily="18" charset="-120"/>
                        </a:rPr>
                        <a:t>灾 祸 </a:t>
                      </a:r>
                      <a:r>
                        <a:rPr kumimoji="0" lang="zh-CN" altLang="en-US" sz="2000" b="0" i="0" u="none" strike="noStrike" cap="none" normalizeH="0" baseline="0" dirty="0" smtClean="0">
                          <a:ln>
                            <a:noFill/>
                          </a:ln>
                          <a:solidFill>
                            <a:srgbClr val="000000"/>
                          </a:solidFill>
                          <a:effectLst/>
                          <a:latin typeface="Times New Roman" pitchFamily="18" charset="0"/>
                          <a:ea typeface="SimSun" pitchFamily="2" charset="-122"/>
                        </a:rPr>
                        <a:t> </a:t>
                      </a:r>
                      <a:r>
                        <a:rPr kumimoji="0" lang="en-US" altLang="zh-CN" sz="2000" b="0" i="0" u="none" strike="noStrike" cap="none" normalizeH="0" baseline="0" dirty="0" smtClean="0">
                          <a:ln>
                            <a:noFill/>
                          </a:ln>
                          <a:solidFill>
                            <a:srgbClr val="000000"/>
                          </a:solidFill>
                          <a:effectLst/>
                          <a:latin typeface="Times New Roman" pitchFamily="18" charset="0"/>
                          <a:ea typeface="SimSun" pitchFamily="2" charset="-122"/>
                        </a:rPr>
                        <a:t>#2 : </a:t>
                      </a:r>
                      <a:r>
                        <a:rPr kumimoji="0" lang="zh-CN" altLang="en-US" sz="2000" b="0" i="0" u="none" strike="noStrike" cap="none" normalizeH="0" baseline="0" dirty="0" smtClean="0">
                          <a:ln>
                            <a:noFill/>
                          </a:ln>
                          <a:solidFill>
                            <a:srgbClr val="000000"/>
                          </a:solidFill>
                          <a:effectLst/>
                          <a:latin typeface="Trebuchet MS" pitchFamily="34" charset="0"/>
                          <a:ea typeface="Osaka" pitchFamily="1" charset="-128"/>
                        </a:rPr>
                        <a:t>伯拉大河的使者</a:t>
                      </a:r>
                      <a:endParaRPr kumimoji="0" lang="zh-CN" altLang="en-US" sz="2000" b="0" i="0" u="none" strike="noStrike" cap="none" normalizeH="0" baseline="0" dirty="0" smtClean="0">
                        <a:ln>
                          <a:noFill/>
                        </a:ln>
                        <a:solidFill>
                          <a:srgbClr val="000000"/>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Times" pitchFamily="1" charset="0"/>
                        <a:buNone/>
                        <a:tabLst/>
                      </a:pPr>
                      <a:r>
                        <a:rPr kumimoji="0" lang="zh-CN" altLang="en-US" sz="2000" b="0" i="0" u="none" strike="noStrike" cap="none" normalizeH="0" baseline="0" smtClean="0">
                          <a:ln>
                            <a:noFill/>
                          </a:ln>
                          <a:solidFill>
                            <a:srgbClr val="000000"/>
                          </a:solidFill>
                          <a:effectLst/>
                          <a:latin typeface="Trebuchet MS" pitchFamily="34" charset="0"/>
                          <a:ea typeface="PMingLiU" pitchFamily="18" charset="-120"/>
                        </a:rPr>
                        <a:t>伯拉大河的水涸乾</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r>
              <a:tr h="5381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zh-CN" altLang="en-US" sz="2400" b="1"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Times" pitchFamily="1" charset="0"/>
                        <a:buNone/>
                        <a:tabLst/>
                      </a:pP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a:t>
                      </a:r>
                      <a:r>
                        <a:rPr kumimoji="0" lang="en-US" altLang="zh-CN" sz="2000" b="0" i="0" u="none" strike="noStrike" cap="none" normalizeH="0" baseline="0" smtClean="0">
                          <a:ln>
                            <a:noFill/>
                          </a:ln>
                          <a:solidFill>
                            <a:schemeClr val="tx1"/>
                          </a:solidFill>
                          <a:effectLst/>
                          <a:latin typeface="PMingLiU" pitchFamily="18" charset="-120"/>
                          <a:ea typeface="PMingLiU" pitchFamily="18" charset="-120"/>
                        </a:rPr>
                        <a:t>144,000 </a:t>
                      </a:r>
                      <a:r>
                        <a:rPr kumimoji="0" lang="zh-CN" altLang="en-US" sz="2000" b="0" i="0" u="none" strike="noStrike" cap="none" normalizeH="0" baseline="0" smtClean="0">
                          <a:ln>
                            <a:noFill/>
                          </a:ln>
                          <a:solidFill>
                            <a:schemeClr val="tx1"/>
                          </a:solidFill>
                          <a:effectLst/>
                          <a:latin typeface="PMingLiU" pitchFamily="18" charset="-120"/>
                          <a:ea typeface="PMingLiU" pitchFamily="18" charset="-120"/>
                        </a:rPr>
                        <a:t>受印</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Times" pitchFamily="1" charset="0"/>
                        <a:buNone/>
                        <a:tabLst/>
                      </a:pP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a:t>
                      </a:r>
                      <a:r>
                        <a:rPr kumimoji="0" lang="zh-TW" altLang="en-US" sz="2000" b="0" i="0" u="none" strike="noStrike" cap="none" normalizeH="0" baseline="0" smtClean="0">
                          <a:ln>
                            <a:noFill/>
                          </a:ln>
                          <a:solidFill>
                            <a:schemeClr val="tx1"/>
                          </a:solidFill>
                          <a:effectLst/>
                          <a:latin typeface="PMingLiU" pitchFamily="18" charset="-120"/>
                          <a:ea typeface="PMingLiU" pitchFamily="18" charset="-120"/>
                        </a:rPr>
                        <a:t>號 角 </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#7 = </a:t>
                      </a:r>
                      <a:r>
                        <a:rPr kumimoji="0" lang="zh-CN" altLang="en-US" sz="2000" b="0" i="0" u="none" strike="noStrike" cap="none" normalizeH="0" baseline="0" smtClean="0">
                          <a:ln>
                            <a:noFill/>
                          </a:ln>
                          <a:solidFill>
                            <a:schemeClr val="tx1"/>
                          </a:solidFill>
                          <a:effectLst/>
                          <a:latin typeface="Trebuchet MS" pitchFamily="34" charset="0"/>
                          <a:ea typeface="Osaka" pitchFamily="1" charset="-128"/>
                        </a:rPr>
                        <a:t>奥 秘</a:t>
                      </a:r>
                      <a:r>
                        <a:rPr kumimoji="0" lang="en-US" altLang="zh-CN" sz="2000" b="0" i="0" u="none" strike="noStrike" cap="none" normalizeH="0" baseline="0" smtClean="0">
                          <a:ln>
                            <a:noFill/>
                          </a:ln>
                          <a:solidFill>
                            <a:schemeClr val="tx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zh-CN" altLang="en-US" sz="20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975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smtClean="0">
                          <a:ln>
                            <a:noFill/>
                          </a:ln>
                          <a:solidFill>
                            <a:schemeClr val="tx1"/>
                          </a:solidFill>
                          <a:effectLst/>
                          <a:latin typeface="Times New Roman" pitchFamily="18" charset="0"/>
                          <a:ea typeface="SimSun" pitchFamily="2" charset="-122"/>
                        </a:rPr>
                        <a:t>7</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Times" pitchFamily="1" charset="0"/>
                        <a:buNone/>
                        <a:tabLst/>
                      </a:pPr>
                      <a:r>
                        <a:rPr kumimoji="0" lang="zh-CN" altLang="en-US" sz="2000" b="0" i="0" u="none" strike="noStrike" cap="none" normalizeH="0" baseline="0" smtClean="0">
                          <a:ln>
                            <a:noFill/>
                          </a:ln>
                          <a:solidFill>
                            <a:schemeClr val="tx1"/>
                          </a:solidFill>
                          <a:effectLst/>
                          <a:latin typeface="Trebuchet MS" pitchFamily="34" charset="0"/>
                          <a:ea typeface="Osaka" pitchFamily="1" charset="-128"/>
                        </a:rPr>
                        <a:t>寂静</a:t>
                      </a:r>
                      <a:r>
                        <a:rPr kumimoji="0" lang="zh-CN" altLang="en-US" sz="2000" b="0" i="0" u="none" strike="noStrike" cap="none" normalizeH="0" baseline="0" smtClean="0">
                          <a:ln>
                            <a:noFill/>
                          </a:ln>
                          <a:solidFill>
                            <a:schemeClr val="tx1"/>
                          </a:solidFill>
                          <a:effectLst/>
                          <a:latin typeface="Trebuchet MS" pitchFamily="34" charset="0"/>
                          <a:ea typeface="华文细黑" pitchFamily="1" charset="-122"/>
                        </a:rPr>
                        <a:t>约</a:t>
                      </a:r>
                      <a:r>
                        <a:rPr kumimoji="0" lang="zh-CN" altLang="en-US" sz="2000" b="0" i="0" u="none" strike="noStrike" cap="none" normalizeH="0" baseline="0" smtClean="0">
                          <a:ln>
                            <a:noFill/>
                          </a:ln>
                          <a:solidFill>
                            <a:schemeClr val="tx1"/>
                          </a:solidFill>
                          <a:effectLst/>
                          <a:latin typeface="Trebuchet MS" pitchFamily="34" charset="0"/>
                          <a:ea typeface="Osaka" pitchFamily="1" charset="-128"/>
                        </a:rPr>
                        <a:t>二刻</a:t>
                      </a:r>
                      <a:endParaRPr kumimoji="0" lang="zh-CN" altLang="en-US" sz="20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PMingLiU" pitchFamily="18" charset="-120"/>
                          <a:ea typeface="PMingLiU" pitchFamily="18" charset="-120"/>
                        </a:rPr>
                        <a:t>灾 祸</a:t>
                      </a:r>
                      <a:r>
                        <a:rPr kumimoji="0" lang="zh-CN" altLang="en-US" sz="2000" b="0" i="0" u="none" strike="noStrike" cap="none" normalizeH="0" baseline="0" dirty="0" smtClean="0">
                          <a:ln>
                            <a:noFill/>
                          </a:ln>
                          <a:solidFill>
                            <a:srgbClr val="000000"/>
                          </a:solidFill>
                          <a:effectLst/>
                          <a:latin typeface="PMingLiU" pitchFamily="18" charset="-120"/>
                          <a:ea typeface="PMingLiU" pitchFamily="18" charset="-120"/>
                        </a:rPr>
                        <a:t> </a:t>
                      </a:r>
                      <a:r>
                        <a:rPr kumimoji="0" lang="zh-CN" altLang="en-US" sz="2000" b="0" i="0" u="none" strike="noStrike" cap="none" normalizeH="0" baseline="0" dirty="0" smtClean="0">
                          <a:ln>
                            <a:noFill/>
                          </a:ln>
                          <a:solidFill>
                            <a:schemeClr val="tx1"/>
                          </a:solidFill>
                          <a:effectLst/>
                          <a:latin typeface="Times New Roman" pitchFamily="18" charset="0"/>
                          <a:ea typeface="SimSun" pitchFamily="2" charset="-122"/>
                        </a:rPr>
                        <a:t> </a:t>
                      </a:r>
                      <a:r>
                        <a:rPr kumimoji="0" lang="en-US" altLang="zh-CN" sz="2000" b="0" i="0" u="none" strike="noStrike" cap="none" normalizeH="0" baseline="0" dirty="0" smtClean="0">
                          <a:ln>
                            <a:noFill/>
                          </a:ln>
                          <a:solidFill>
                            <a:schemeClr val="tx1"/>
                          </a:solidFill>
                          <a:effectLst/>
                          <a:latin typeface="Times New Roman" pitchFamily="18" charset="0"/>
                          <a:ea typeface="SimSun" pitchFamily="2" charset="-122"/>
                        </a:rPr>
                        <a:t>#3 :</a:t>
                      </a:r>
                      <a:r>
                        <a:rPr kumimoji="0" lang="zh-CN" altLang="en-US" sz="2000" b="0" i="0" u="none" strike="noStrike" cap="none" normalizeH="0" baseline="0" dirty="0" smtClean="0">
                          <a:ln>
                            <a:noFill/>
                          </a:ln>
                          <a:solidFill>
                            <a:schemeClr val="tx1"/>
                          </a:solidFill>
                          <a:effectLst/>
                          <a:latin typeface="Trebuchet MS" pitchFamily="34" charset="0"/>
                          <a:ea typeface="SimSun" pitchFamily="2" charset="-122"/>
                        </a:rPr>
                        <a:t>迫近的胜利</a:t>
                      </a:r>
                      <a:endParaRPr kumimoji="0" lang="en-US" altLang="zh-CN" sz="2000" b="0" i="0" u="none" strike="noStrike" cap="none" normalizeH="0" baseline="0" dirty="0" smtClean="0">
                        <a:ln>
                          <a:noFill/>
                        </a:ln>
                        <a:solidFill>
                          <a:schemeClr val="tx1"/>
                        </a:solidFill>
                        <a:effectLst/>
                        <a:latin typeface="Trebuchet MS" pitchFamily="34"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Times" pitchFamily="1" charset="0"/>
                        <a:buNone/>
                        <a:tabLst/>
                      </a:pPr>
                      <a:r>
                        <a:rPr kumimoji="0" lang="zh-CN" altLang="en-US" sz="2000" b="0" i="0" u="none" strike="noStrike" cap="none" normalizeH="0" baseline="0" smtClean="0">
                          <a:ln>
                            <a:noFill/>
                          </a:ln>
                          <a:solidFill>
                            <a:schemeClr val="tx1"/>
                          </a:solidFill>
                          <a:effectLst/>
                          <a:latin typeface="Trebuchet MS" pitchFamily="34" charset="0"/>
                          <a:ea typeface="MingLiU" pitchFamily="49" charset="-120"/>
                        </a:rPr>
                        <a:t>雷轰</a:t>
                      </a:r>
                      <a:r>
                        <a:rPr kumimoji="0" lang="zh-TW" altLang="en-US" sz="2000" b="0" i="0" u="none" strike="noStrike" cap="none" normalizeH="0" baseline="0" smtClean="0">
                          <a:ln>
                            <a:noFill/>
                          </a:ln>
                          <a:solidFill>
                            <a:srgbClr val="FFFF99"/>
                          </a:solidFill>
                          <a:effectLst/>
                          <a:latin typeface="Trebuchet MS" pitchFamily="34" charset="0"/>
                          <a:ea typeface="MingLiU" pitchFamily="49" charset="-120"/>
                        </a:rPr>
                        <a:t>和</a:t>
                      </a:r>
                      <a:r>
                        <a:rPr kumimoji="0" lang="zh-CN" altLang="en-US" sz="2000" b="0" i="0" u="none" strike="noStrike" cap="none" normalizeH="0" baseline="0" smtClean="0">
                          <a:ln>
                            <a:noFill/>
                          </a:ln>
                          <a:solidFill>
                            <a:schemeClr val="tx1"/>
                          </a:solidFill>
                          <a:effectLst/>
                          <a:latin typeface="Trebuchet MS" pitchFamily="34" charset="0"/>
                          <a:ea typeface="MingLiU" pitchFamily="49" charset="-120"/>
                        </a:rPr>
                        <a:t>地震</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sp>
        <p:nvSpPr>
          <p:cNvPr id="142396" name="Text Box 60"/>
          <p:cNvSpPr txBox="1">
            <a:spLocks noChangeArrowheads="1"/>
          </p:cNvSpPr>
          <p:nvPr/>
        </p:nvSpPr>
        <p:spPr bwMode="auto">
          <a:xfrm>
            <a:off x="8458200" y="76200"/>
            <a:ext cx="638175" cy="457200"/>
          </a:xfrm>
          <a:prstGeom prst="rect">
            <a:avLst/>
          </a:prstGeom>
          <a:noFill/>
          <a:ln w="9525">
            <a:noFill/>
            <a:miter lim="800000"/>
            <a:headEnd/>
            <a:tailEnd type="none" w="lg" len="lg"/>
          </a:ln>
          <a:effectLst>
            <a:outerShdw blurRad="63500" dist="38099"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b="1">
                <a:solidFill>
                  <a:srgbClr val="FFFF66"/>
                </a:solidFill>
                <a:latin typeface="Times New Roman" pitchFamily="18" charset="0"/>
                <a:ea typeface="SimSun" pitchFamily="2" charset="-122"/>
                <a:cs typeface="+mn-cs"/>
              </a:rPr>
              <a:t>338</a:t>
            </a:r>
            <a:endParaRPr lang="en-US" altLang="zh-CN" sz="2000" b="1">
              <a:solidFill>
                <a:srgbClr val="FFFF66"/>
              </a:solidFill>
              <a:latin typeface="Times New Roman" pitchFamily="18" charset="0"/>
              <a:ea typeface="SimSun" pitchFamily="2" charset="-122"/>
              <a:cs typeface="+mn-cs"/>
            </a:endParaRPr>
          </a:p>
        </p:txBody>
      </p:sp>
      <p:grpSp>
        <p:nvGrpSpPr>
          <p:cNvPr id="699452" name="Group 61"/>
          <p:cNvGrpSpPr>
            <a:grpSpLocks/>
          </p:cNvGrpSpPr>
          <p:nvPr/>
        </p:nvGrpSpPr>
        <p:grpSpPr bwMode="auto">
          <a:xfrm>
            <a:off x="319088" y="1676400"/>
            <a:ext cx="595312" cy="1905000"/>
            <a:chOff x="201" y="1104"/>
            <a:chExt cx="375" cy="1200"/>
          </a:xfrm>
        </p:grpSpPr>
        <p:sp>
          <p:nvSpPr>
            <p:cNvPr id="822334" name="AutoShape 62"/>
            <p:cNvSpPr>
              <a:spLocks/>
            </p:cNvSpPr>
            <p:nvPr/>
          </p:nvSpPr>
          <p:spPr bwMode="auto">
            <a:xfrm>
              <a:off x="528" y="1104"/>
              <a:ext cx="48" cy="1200"/>
            </a:xfrm>
            <a:prstGeom prst="leftBracket">
              <a:avLst>
                <a:gd name="adj" fmla="val 208333"/>
              </a:avLst>
            </a:prstGeom>
            <a:noFill/>
            <a:ln w="57150">
              <a:solidFill>
                <a:srgbClr val="FFCCFF"/>
              </a:solidFill>
              <a:round/>
              <a:headEnd/>
              <a:tailEnd type="none" w="lg" len="lg"/>
            </a:ln>
            <a:effectLst>
              <a:outerShdw dist="35921" dir="2700000" algn="ctr" rotWithShape="0">
                <a:srgbClr val="000013"/>
              </a:outerShdw>
            </a:effectLst>
            <a:extLst>
              <a:ext uri="{909E8E84-426E-40dd-AFC4-6F175D3DCCD1}">
                <a14:hiddenFill xmlns:a14="http://schemas.microsoft.com/office/drawing/2010/main">
                  <a:solidFill>
                    <a:srgbClr val="FFFFFF"/>
                  </a:solidFill>
                </a14:hiddenFill>
              </a:ext>
            </a:extLst>
          </p:spPr>
          <p:txBody>
            <a:bodyPr wrap="none" lIns="90000" tIns="46800" rIns="90000" bIns="46800" anchor="ctr">
              <a:spAutoFit/>
            </a:bodyPr>
            <a:lstStyle/>
            <a:p>
              <a:pPr algn="l"/>
              <a:endParaRPr lang="en-US">
                <a:solidFill>
                  <a:srgbClr val="FFFF66"/>
                </a:solidFill>
                <a:latin typeface="Comic Sans MS" pitchFamily="66" charset="0"/>
                <a:ea typeface="Osaka" pitchFamily="1" charset="-128"/>
                <a:cs typeface="+mn-cs"/>
              </a:endParaRPr>
            </a:p>
          </p:txBody>
        </p:sp>
        <p:sp>
          <p:nvSpPr>
            <p:cNvPr id="142403" name="Text Box 63"/>
            <p:cNvSpPr txBox="1">
              <a:spLocks noChangeArrowheads="1"/>
            </p:cNvSpPr>
            <p:nvPr/>
          </p:nvSpPr>
          <p:spPr bwMode="auto">
            <a:xfrm rot="-5400000">
              <a:off x="-70" y="1524"/>
              <a:ext cx="830" cy="288"/>
            </a:xfrm>
            <a:prstGeom prst="rect">
              <a:avLst/>
            </a:prstGeom>
            <a:noFill/>
            <a:ln w="9525">
              <a:noFill/>
              <a:miter lim="800000"/>
              <a:headEnd/>
              <a:tailEnd type="none" w="lg" len="lg"/>
            </a:ln>
            <a:effectLst>
              <a:outerShdw blurRad="63500" dist="38099"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l">
                <a:defRPr/>
              </a:pPr>
              <a:r>
                <a:rPr lang="zh-TW" altLang="en-US" b="1" smtClean="0">
                  <a:solidFill>
                    <a:srgbClr val="FFFF66"/>
                  </a:solidFill>
                  <a:ea typeface="PMingLiU" charset="0"/>
                  <a:cs typeface="PMingLiU" charset="0"/>
                </a:rPr>
                <a:t>   馬 匹</a:t>
              </a:r>
              <a:endParaRPr lang="zh-CN" altLang="en-US" b="1" smtClean="0">
                <a:solidFill>
                  <a:srgbClr val="FFFF66"/>
                </a:solidFill>
                <a:ea typeface="PMingLiU" charset="0"/>
                <a:cs typeface="PMingLiU" charset="0"/>
              </a:endParaRPr>
            </a:p>
          </p:txBody>
        </p:sp>
      </p:grpSp>
      <p:sp>
        <p:nvSpPr>
          <p:cNvPr id="699453" name="Text Box 64"/>
          <p:cNvSpPr txBox="1">
            <a:spLocks noChangeArrowheads="1"/>
          </p:cNvSpPr>
          <p:nvPr/>
        </p:nvSpPr>
        <p:spPr bwMode="auto">
          <a:xfrm>
            <a:off x="0" y="6551613"/>
            <a:ext cx="9144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spcBef>
                <a:spcPct val="50000"/>
              </a:spcBef>
            </a:pPr>
            <a:r>
              <a:rPr lang="en-US" altLang="zh-CN" sz="1200">
                <a:solidFill>
                  <a:srgbClr val="FFFF66"/>
                </a:solidFill>
                <a:ea typeface="SimSun" pitchFamily="2" charset="-122"/>
                <a:cs typeface="+mn-cs"/>
              </a:rPr>
              <a:t>Adapted from Robert Gromacki, </a:t>
            </a:r>
            <a:r>
              <a:rPr lang="en-US" altLang="zh-CN" sz="1200" i="1">
                <a:solidFill>
                  <a:srgbClr val="FFFF66"/>
                </a:solidFill>
                <a:ea typeface="SimSun" pitchFamily="2" charset="-122"/>
                <a:cs typeface="+mn-cs"/>
              </a:rPr>
              <a:t>NT Survey</a:t>
            </a:r>
            <a:r>
              <a:rPr lang="en-US" altLang="zh-CN" sz="1200">
                <a:solidFill>
                  <a:srgbClr val="FFFF66"/>
                </a:solidFill>
                <a:ea typeface="SimSun" pitchFamily="2" charset="-122"/>
                <a:cs typeface="+mn-cs"/>
              </a:rPr>
              <a:t> and Wayne House, </a:t>
            </a:r>
            <a:r>
              <a:rPr lang="en-US" altLang="zh-CN" sz="1200" i="1">
                <a:solidFill>
                  <a:srgbClr val="FFFF66"/>
                </a:solidFill>
                <a:ea typeface="SimSun" pitchFamily="2" charset="-122"/>
                <a:cs typeface="+mn-cs"/>
              </a:rPr>
              <a:t>Chronological &amp; Background Charts of the NT</a:t>
            </a:r>
            <a:r>
              <a:rPr lang="en-US" altLang="zh-CN" sz="1200">
                <a:solidFill>
                  <a:srgbClr val="FFFF66"/>
                </a:solidFill>
                <a:ea typeface="SimSun" pitchFamily="2" charset="-122"/>
                <a:cs typeface="+mn-cs"/>
              </a:rPr>
              <a:t>, 19</a:t>
            </a:r>
          </a:p>
        </p:txBody>
      </p:sp>
      <p:grpSp>
        <p:nvGrpSpPr>
          <p:cNvPr id="699454" name="Group 65"/>
          <p:cNvGrpSpPr>
            <a:grpSpLocks/>
          </p:cNvGrpSpPr>
          <p:nvPr/>
        </p:nvGrpSpPr>
        <p:grpSpPr bwMode="auto">
          <a:xfrm>
            <a:off x="2895600" y="4267200"/>
            <a:ext cx="614363" cy="2209800"/>
            <a:chOff x="199" y="1104"/>
            <a:chExt cx="377" cy="1200"/>
          </a:xfrm>
        </p:grpSpPr>
        <p:sp>
          <p:nvSpPr>
            <p:cNvPr id="822338" name="AutoShape 66"/>
            <p:cNvSpPr>
              <a:spLocks/>
            </p:cNvSpPr>
            <p:nvPr/>
          </p:nvSpPr>
          <p:spPr bwMode="auto">
            <a:xfrm>
              <a:off x="528" y="1104"/>
              <a:ext cx="48" cy="1200"/>
            </a:xfrm>
            <a:prstGeom prst="leftBracket">
              <a:avLst>
                <a:gd name="adj" fmla="val 208333"/>
              </a:avLst>
            </a:prstGeom>
            <a:noFill/>
            <a:ln w="57150">
              <a:solidFill>
                <a:srgbClr val="FFCCFF"/>
              </a:solidFill>
              <a:round/>
              <a:headEnd/>
              <a:tailEnd type="none" w="lg" len="lg"/>
            </a:ln>
            <a:effectLst>
              <a:outerShdw dist="35921" dir="2700000" algn="ctr" rotWithShape="0">
                <a:srgbClr val="000013"/>
              </a:outerShdw>
            </a:effectLst>
            <a:extLst>
              <a:ext uri="{909E8E84-426E-40dd-AFC4-6F175D3DCCD1}">
                <a14:hiddenFill xmlns:a14="http://schemas.microsoft.com/office/drawing/2010/main">
                  <a:solidFill>
                    <a:srgbClr val="FFFFFF"/>
                  </a:solidFill>
                </a14:hiddenFill>
              </a:ext>
            </a:extLst>
          </p:spPr>
          <p:txBody>
            <a:bodyPr wrap="none" lIns="90000" tIns="46800" rIns="90000" bIns="46800" anchor="ctr">
              <a:spAutoFit/>
            </a:bodyPr>
            <a:lstStyle/>
            <a:p>
              <a:pPr algn="l"/>
              <a:endParaRPr lang="en-US">
                <a:solidFill>
                  <a:srgbClr val="FFFF66"/>
                </a:solidFill>
                <a:latin typeface="Comic Sans MS" pitchFamily="66" charset="0"/>
                <a:ea typeface="Osaka" pitchFamily="1" charset="-128"/>
                <a:cs typeface="+mn-cs"/>
              </a:endParaRPr>
            </a:p>
          </p:txBody>
        </p:sp>
        <p:sp>
          <p:nvSpPr>
            <p:cNvPr id="142401" name="Text Box 67"/>
            <p:cNvSpPr txBox="1">
              <a:spLocks noChangeArrowheads="1"/>
            </p:cNvSpPr>
            <p:nvPr/>
          </p:nvSpPr>
          <p:spPr bwMode="auto">
            <a:xfrm rot="-5400000">
              <a:off x="88" y="1720"/>
              <a:ext cx="503" cy="281"/>
            </a:xfrm>
            <a:prstGeom prst="rect">
              <a:avLst/>
            </a:prstGeom>
            <a:noFill/>
            <a:ln w="9525">
              <a:noFill/>
              <a:miter lim="800000"/>
              <a:headEnd/>
              <a:tailEnd type="none" w="lg" len="lg"/>
            </a:ln>
            <a:effectLst>
              <a:outerShdw blurRad="63500" dist="38099"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r>
                <a:rPr lang="zh-CN" altLang="en-US" b="1" dirty="0">
                  <a:solidFill>
                    <a:srgbClr val="FFFF66"/>
                  </a:solidFill>
                  <a:ea typeface="SimSun" pitchFamily="2" charset="-122"/>
                  <a:cs typeface="+mn-cs"/>
                </a:rPr>
                <a:t>灾 祸</a:t>
              </a:r>
            </a:p>
          </p:txBody>
        </p:sp>
      </p:grpSp>
    </p:spTree>
    <p:extLst>
      <p:ext uri="{BB962C8B-B14F-4D97-AF65-F5344CB8AC3E}">
        <p14:creationId xmlns:p14="http://schemas.microsoft.com/office/powerpoint/2010/main" val="198939972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822407"/>
                                        </p:tgtEl>
                                        <p:attrNameLst>
                                          <p:attrName>style.visibility</p:attrName>
                                        </p:attrNameLst>
                                      </p:cBhvr>
                                      <p:to>
                                        <p:strVal val="visible"/>
                                      </p:to>
                                    </p:set>
                                    <p:animEffect transition="in" filter="wheel(4)">
                                      <p:cBhvr>
                                        <p:cTn id="7" dur="500"/>
                                        <p:tgtEl>
                                          <p:spTgt spid="822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1441" name="Picture 5" descr="rev 8 trumpetsapocalipsis_trompeta_5_grafico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92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4953000" y="228600"/>
            <a:ext cx="4191000" cy="1371600"/>
          </a:xfrm>
          <a:effectLst/>
        </p:spPr>
        <p:txBody>
          <a:bodyPr/>
          <a:lstStyle/>
          <a:p>
            <a:pPr>
              <a:defRPr/>
            </a:pPr>
            <a:r>
              <a:rPr lang="ja-JP" altLang="en-US" sz="3600">
                <a:solidFill>
                  <a:srgbClr val="FFFFFF"/>
                </a:solidFill>
                <a:effectLst>
                  <a:glow rad="139700">
                    <a:srgbClr val="000000"/>
                  </a:glow>
                </a:effectLst>
                <a:latin typeface="Arial" charset="0"/>
                <a:ea typeface="ＭＳ Ｐゴシック" charset="-128"/>
                <a:cs typeface="ＭＳ Ｐゴシック" charset="-128"/>
              </a:rPr>
              <a:t>七小号判决</a:t>
            </a:r>
            <a:r>
              <a:rPr lang="en-US" sz="3600">
                <a:solidFill>
                  <a:srgbClr val="FFFFFF"/>
                </a:solidFill>
                <a:effectLst>
                  <a:glow rad="139700">
                    <a:srgbClr val="000000"/>
                  </a:glow>
                </a:effectLst>
                <a:latin typeface="Arial" charset="0"/>
                <a:ea typeface="ＭＳ Ｐゴシック" charset="-128"/>
                <a:cs typeface="ＭＳ Ｐゴシック" charset="-128"/>
              </a:rPr>
              <a:t/>
            </a:r>
            <a:br>
              <a:rPr lang="en-US" sz="3600">
                <a:solidFill>
                  <a:srgbClr val="FFFFFF"/>
                </a:solidFill>
                <a:effectLst>
                  <a:glow rad="139700">
                    <a:srgbClr val="000000"/>
                  </a:glow>
                </a:effectLst>
                <a:latin typeface="Arial" charset="0"/>
                <a:ea typeface="ＭＳ Ｐゴシック" charset="-128"/>
                <a:cs typeface="ＭＳ Ｐゴシック" charset="-128"/>
              </a:rPr>
            </a:br>
            <a:r>
              <a:rPr lang="en-US" sz="3600">
                <a:solidFill>
                  <a:srgbClr val="FFFFFF"/>
                </a:solidFill>
                <a:effectLst>
                  <a:glow rad="139700">
                    <a:srgbClr val="000000"/>
                  </a:glow>
                </a:effectLst>
                <a:latin typeface="Arial" charset="0"/>
                <a:ea typeface="ＭＳ Ｐゴシック" charset="-128"/>
                <a:cs typeface="ＭＳ Ｐゴシック" charset="-128"/>
              </a:rPr>
              <a:t>(</a:t>
            </a:r>
            <a:r>
              <a:rPr lang="zh-TW" altLang="en-US" sz="3600">
                <a:solidFill>
                  <a:srgbClr val="FFFFFF"/>
                </a:solidFill>
                <a:effectLst>
                  <a:glow rad="139700">
                    <a:srgbClr val="000000"/>
                  </a:glow>
                </a:effectLst>
                <a:latin typeface="宋体" charset="-122"/>
                <a:ea typeface="宋体" charset="-122"/>
                <a:cs typeface="宋体" charset="-122"/>
              </a:rPr>
              <a:t>启 示 录 </a:t>
            </a:r>
            <a:r>
              <a:rPr lang="en-US" sz="3600">
                <a:solidFill>
                  <a:srgbClr val="FFFFFF"/>
                </a:solidFill>
                <a:effectLst>
                  <a:glow rad="139700">
                    <a:srgbClr val="000000"/>
                  </a:glow>
                </a:effectLst>
                <a:latin typeface="Arial" charset="0"/>
                <a:ea typeface="ＭＳ Ｐゴシック" charset="-128"/>
                <a:cs typeface="ＭＳ Ｐゴシック" charset="-128"/>
              </a:rPr>
              <a:t>. 8–9)</a:t>
            </a:r>
            <a:endParaRPr lang="en-US" sz="3600">
              <a:solidFill>
                <a:srgbClr val="FFFFFF"/>
              </a:solidFill>
              <a:effectLst>
                <a:glow rad="139700">
                  <a:srgbClr val="000000"/>
                </a:glow>
              </a:effectLst>
              <a:latin typeface="Times New Roman" charset="0"/>
              <a:ea typeface="ＭＳ Ｐゴシック" charset="-128"/>
              <a:cs typeface="ＭＳ Ｐゴシック" charset="-128"/>
            </a:endParaRPr>
          </a:p>
        </p:txBody>
      </p:sp>
      <p:sp>
        <p:nvSpPr>
          <p:cNvPr id="143364" name="Rectangle 1026"/>
          <p:cNvSpPr txBox="1">
            <a:spLocks noChangeArrowheads="1"/>
          </p:cNvSpPr>
          <p:nvPr/>
        </p:nvSpPr>
        <p:spPr bwMode="auto">
          <a:xfrm>
            <a:off x="152400" y="304800"/>
            <a:ext cx="3429000" cy="6477000"/>
          </a:xfrm>
          <a:prstGeom prst="rect">
            <a:avLst/>
          </a:prstGeom>
          <a:noFill/>
          <a:ln w="9525">
            <a:noFill/>
            <a:miter lim="800000"/>
            <a:headEnd/>
            <a:tailEnd/>
          </a:ln>
          <a:effectLst/>
        </p:spPr>
        <p:txBody>
          <a:bodyPr anchor="ctr"/>
          <a:lstStyle/>
          <a:p>
            <a:pPr algn="l">
              <a:defRPr/>
            </a:pPr>
            <a:r>
              <a:rPr lang="zh-CN" altLang="en-US" sz="3600" b="1" dirty="0">
                <a:solidFill>
                  <a:srgbClr val="FFFFFF"/>
                </a:solidFill>
                <a:effectLst>
                  <a:glow rad="139700">
                    <a:srgbClr val="000000"/>
                  </a:glow>
                </a:effectLst>
                <a:latin typeface="Arial" charset="0"/>
                <a:ea typeface="ＭＳ Ｐゴシック" charset="-128"/>
                <a:cs typeface="ＭＳ Ｐゴシック" charset="-128"/>
              </a:rPr>
              <a:t>“当羔羊开第七印上滚动，但在整个天上寂静了大约半小时。我看到的七位天使谁站在</a:t>
            </a:r>
            <a:r>
              <a:rPr lang="zh-CN" altLang="en-US" sz="3600" b="1" dirty="0" smtClean="0">
                <a:solidFill>
                  <a:srgbClr val="FFFFFF"/>
                </a:solidFill>
                <a:effectLst>
                  <a:glow rad="139700">
                    <a:srgbClr val="000000"/>
                  </a:glow>
                </a:effectLst>
                <a:latin typeface="Arial" charset="0"/>
                <a:ea typeface="ＭＳ Ｐゴシック" charset="-128"/>
                <a:cs typeface="ＭＳ Ｐゴシック" charset="-128"/>
              </a:rPr>
              <a:t>上帝面，</a:t>
            </a:r>
            <a:r>
              <a:rPr lang="zh-CN" altLang="en-US" sz="3600" b="1" dirty="0">
                <a:solidFill>
                  <a:srgbClr val="FFFFFF"/>
                </a:solidFill>
                <a:effectLst>
                  <a:glow rad="139700">
                    <a:srgbClr val="000000"/>
                  </a:glow>
                </a:effectLst>
                <a:latin typeface="Arial" charset="0"/>
                <a:ea typeface="ＭＳ Ｐゴシック" charset="-128"/>
                <a:cs typeface="ＭＳ Ｐゴシック" charset="-128"/>
              </a:rPr>
              <a:t>他们赐给七枝</a:t>
            </a:r>
            <a:r>
              <a:rPr lang="ja-JP" altLang="en-US" sz="3600" dirty="0">
                <a:solidFill>
                  <a:srgbClr val="FFFFFF"/>
                </a:solidFill>
                <a:effectLst>
                  <a:glow rad="139700">
                    <a:srgbClr val="000000"/>
                  </a:glow>
                </a:effectLst>
                <a:latin typeface="Arial" charset="0"/>
                <a:ea typeface="ＭＳ Ｐゴシック" charset="-128"/>
                <a:cs typeface="ＭＳ Ｐゴシック" charset="-128"/>
              </a:rPr>
              <a:t>小</a:t>
            </a:r>
            <a:r>
              <a:rPr lang="zh-CN" altLang="en-US" sz="3600" b="1" dirty="0">
                <a:solidFill>
                  <a:srgbClr val="FFFFFF"/>
                </a:solidFill>
                <a:effectLst>
                  <a:glow rad="139700">
                    <a:srgbClr val="000000"/>
                  </a:glow>
                </a:effectLst>
                <a:latin typeface="Arial" charset="0"/>
                <a:ea typeface="ＭＳ Ｐゴシック" charset="-128"/>
                <a:cs typeface="ＭＳ Ｐゴシック" charset="-128"/>
              </a:rPr>
              <a:t>号“</a:t>
            </a:r>
            <a:r>
              <a:rPr lang="en-US" altLang="ja-JP" sz="2800" b="1" dirty="0">
                <a:solidFill>
                  <a:srgbClr val="FFFFFF"/>
                </a:solidFill>
                <a:effectLst>
                  <a:glow rad="139700">
                    <a:srgbClr val="000000"/>
                  </a:glow>
                </a:effectLst>
                <a:latin typeface="Arial" charset="0"/>
                <a:ea typeface="ＭＳ Ｐゴシック" charset="-128"/>
                <a:cs typeface="ＭＳ Ｐゴシック" charset="-128"/>
              </a:rPr>
              <a:t/>
            </a:r>
            <a:br>
              <a:rPr lang="en-US" altLang="ja-JP" sz="2800" b="1" dirty="0">
                <a:solidFill>
                  <a:srgbClr val="FFFFFF"/>
                </a:solidFill>
                <a:effectLst>
                  <a:glow rad="139700">
                    <a:srgbClr val="000000"/>
                  </a:glow>
                </a:effectLst>
                <a:latin typeface="Arial" charset="0"/>
                <a:ea typeface="ＭＳ Ｐゴシック" charset="-128"/>
                <a:cs typeface="ＭＳ Ｐゴシック" charset="-128"/>
              </a:rPr>
            </a:br>
            <a:r>
              <a:rPr lang="en-US" altLang="ja-JP" sz="2800" b="1" dirty="0">
                <a:solidFill>
                  <a:srgbClr val="FFFFFF"/>
                </a:solidFill>
                <a:effectLst>
                  <a:glow rad="139700">
                    <a:srgbClr val="000000"/>
                  </a:glow>
                </a:effectLst>
                <a:latin typeface="Arial" charset="0"/>
                <a:ea typeface="ＭＳ Ｐゴシック" charset="-128"/>
                <a:cs typeface="ＭＳ Ｐゴシック" charset="-128"/>
              </a:rPr>
              <a:t>(</a:t>
            </a:r>
            <a:r>
              <a:rPr lang="zh-TW" altLang="en-US" sz="2800" dirty="0">
                <a:solidFill>
                  <a:srgbClr val="FFFFFF"/>
                </a:solidFill>
                <a:effectLst>
                  <a:glow rad="139700">
                    <a:srgbClr val="000000"/>
                  </a:glow>
                </a:effectLst>
                <a:latin typeface="宋体" charset="-122"/>
                <a:ea typeface="宋体" charset="-122"/>
                <a:cs typeface="宋体" charset="-122"/>
              </a:rPr>
              <a:t>启 示 录</a:t>
            </a:r>
            <a:r>
              <a:rPr lang="en-US" altLang="ja-JP" sz="2800" b="1" dirty="0">
                <a:solidFill>
                  <a:srgbClr val="FFFFFF"/>
                </a:solidFill>
                <a:effectLst>
                  <a:glow rad="139700">
                    <a:srgbClr val="000000"/>
                  </a:glow>
                </a:effectLst>
                <a:latin typeface="Arial" charset="0"/>
                <a:ea typeface="ＭＳ Ｐゴシック" charset="-128"/>
                <a:cs typeface="ＭＳ Ｐゴシック" charset="-128"/>
              </a:rPr>
              <a:t> 8:1-2 </a:t>
            </a:r>
            <a:r>
              <a:rPr lang="en-US" altLang="ja-JP" sz="2000" b="1" dirty="0">
                <a:solidFill>
                  <a:srgbClr val="FFFFFF"/>
                </a:solidFill>
                <a:effectLst>
                  <a:glow rad="139700">
                    <a:srgbClr val="000000"/>
                  </a:glow>
                </a:effectLst>
                <a:latin typeface="Arial" charset="0"/>
                <a:ea typeface="ＭＳ Ｐゴシック" charset="-128"/>
                <a:cs typeface="ＭＳ Ｐゴシック" charset="-128"/>
              </a:rPr>
              <a:t>NLT</a:t>
            </a:r>
            <a:r>
              <a:rPr lang="en-US" altLang="ja-JP" sz="2800" b="1" dirty="0">
                <a:solidFill>
                  <a:srgbClr val="FFFFFF"/>
                </a:solidFill>
                <a:effectLst>
                  <a:glow rad="139700">
                    <a:srgbClr val="000000"/>
                  </a:glow>
                </a:effectLst>
                <a:latin typeface="Arial" charset="0"/>
                <a:ea typeface="ＭＳ Ｐゴシック" charset="-128"/>
                <a:cs typeface="ＭＳ Ｐゴシック" charset="-128"/>
              </a:rPr>
              <a:t>).</a:t>
            </a:r>
            <a:endParaRPr lang="en-US" sz="2800" dirty="0">
              <a:solidFill>
                <a:srgbClr val="FFFFFF"/>
              </a:solidFill>
              <a:effectLst>
                <a:glow rad="139700">
                  <a:srgbClr val="000000"/>
                </a:glow>
              </a:effectLst>
              <a:ea typeface="ＭＳ Ｐゴシック" charset="-128"/>
              <a:cs typeface="ＭＳ Ｐゴシック" charset="-128"/>
            </a:endParaRPr>
          </a:p>
        </p:txBody>
      </p:sp>
    </p:spTree>
    <p:extLst>
      <p:ext uri="{BB962C8B-B14F-4D97-AF65-F5344CB8AC3E}">
        <p14:creationId xmlns:p14="http://schemas.microsoft.com/office/powerpoint/2010/main" val="1094127667"/>
      </p:ext>
    </p:extLst>
  </p:cSld>
  <p:clrMapOvr>
    <a:masterClrMapping/>
  </p:clrMapOvr>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81666" name="Picture 3" descr="Rev 8 Forest-Fire-2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81930"/>
            <a:ext cx="9144000" cy="838200"/>
          </a:xfrm>
          <a:effectLst>
            <a:outerShdw blurRad="63500" dist="35921" dir="2700000" algn="ctr" rotWithShape="0">
              <a:schemeClr val="tx2">
                <a:alpha val="74998"/>
              </a:schemeClr>
            </a:outerShdw>
          </a:effectLst>
        </p:spPr>
        <p:txBody>
          <a:bodyPr/>
          <a:lstStyle/>
          <a:p>
            <a:pPr>
              <a:defRPr/>
            </a:pPr>
            <a:r>
              <a:rPr lang="zh-CN" altLang="en-US" sz="4200" b="1" dirty="0" smtClean="0">
                <a:solidFill>
                  <a:schemeClr val="bg1"/>
                </a:solidFill>
                <a:latin typeface="Arial" charset="0"/>
                <a:ea typeface="ＭＳ Ｐゴシック" charset="0"/>
                <a:cs typeface="ＭＳ Ｐゴシック" charset="0"/>
              </a:rPr>
              <a:t>第一个</a:t>
            </a:r>
            <a:r>
              <a:rPr lang="zh-CN" altLang="en-US" sz="4000" dirty="0" smtClean="0">
                <a:solidFill>
                  <a:srgbClr val="FFFFFF"/>
                </a:solidFill>
                <a:latin typeface="ＭＳ Ｐゴシック"/>
                <a:ea typeface="ＭＳ Ｐゴシック"/>
                <a:cs typeface="ＭＳ Ｐゴシック"/>
              </a:rPr>
              <a:t>号角</a:t>
            </a:r>
            <a:r>
              <a:rPr lang="en-US" sz="4200" b="1" dirty="0" smtClean="0">
                <a:solidFill>
                  <a:schemeClr val="bg1"/>
                </a:solidFill>
                <a:latin typeface="Arial" charset="0"/>
                <a:ea typeface="ＭＳ Ｐゴシック" charset="0"/>
                <a:cs typeface="ＭＳ Ｐゴシック" charset="0"/>
              </a:rPr>
              <a:t>(</a:t>
            </a:r>
            <a:r>
              <a:rPr lang="en-US" sz="4200" b="1" dirty="0">
                <a:solidFill>
                  <a:schemeClr val="bg1"/>
                </a:solidFill>
                <a:latin typeface="Arial" charset="0"/>
                <a:ea typeface="ＭＳ Ｐゴシック" charset="0"/>
                <a:cs typeface="ＭＳ Ｐゴシック" charset="0"/>
              </a:rPr>
              <a:t>8:7)</a:t>
            </a:r>
            <a:endParaRPr lang="en-US" sz="4200" dirty="0">
              <a:solidFill>
                <a:schemeClr val="bg1"/>
              </a:solidFill>
              <a:latin typeface="Times New Roman" charset="0"/>
              <a:ea typeface="ＭＳ Ｐゴシック" charset="0"/>
              <a:cs typeface="ＭＳ Ｐゴシック" charset="0"/>
            </a:endParaRPr>
          </a:p>
        </p:txBody>
      </p:sp>
      <p:sp>
        <p:nvSpPr>
          <p:cNvPr id="6" name="Rectangle 5"/>
          <p:cNvSpPr/>
          <p:nvPr/>
        </p:nvSpPr>
        <p:spPr>
          <a:xfrm>
            <a:off x="559872" y="4405779"/>
            <a:ext cx="7332952" cy="1938992"/>
          </a:xfrm>
          <a:prstGeom prst="rect">
            <a:avLst/>
          </a:prstGeom>
        </p:spPr>
        <p:txBody>
          <a:bodyPr wrap="square">
            <a:spAutoFit/>
          </a:bodyPr>
          <a:lstStyle/>
          <a:p>
            <a:pPr algn="l"/>
            <a:r>
              <a:rPr lang="en-US" sz="3000" dirty="0" smtClean="0">
                <a:solidFill>
                  <a:srgbClr val="FFFFFF"/>
                </a:solidFill>
                <a:latin typeface="Comic Sans MS" charset="0"/>
              </a:rPr>
              <a:t>7 第 一 位 天 使 吹 号 ， 就 有 雹 子 与 火 搀 着 血 丢 在 地 上 ； 地 的 三 分 之 一 和 树 的 三 分 之 一 被 烧 了 ， 一 切 的 青 草 也 被 烧 了 。 </a:t>
            </a:r>
            <a:r>
              <a:rPr lang="zh-CN" altLang="en-US" sz="3000" dirty="0" smtClean="0">
                <a:solidFill>
                  <a:srgbClr val="FFFFFF"/>
                </a:solidFill>
                <a:latin typeface="Comic Sans MS" charset="0"/>
              </a:rPr>
              <a:t>（启示录</a:t>
            </a:r>
            <a:r>
              <a:rPr lang="en-US" altLang="zh-CN" sz="3000" dirty="0" smtClean="0">
                <a:solidFill>
                  <a:srgbClr val="FFFFFF"/>
                </a:solidFill>
                <a:latin typeface="Comic Sans MS" charset="0"/>
              </a:rPr>
              <a:t>8</a:t>
            </a:r>
            <a:r>
              <a:rPr lang="zh-CN" altLang="en-US" sz="3000" dirty="0" smtClean="0">
                <a:solidFill>
                  <a:srgbClr val="FFFFFF"/>
                </a:solidFill>
                <a:latin typeface="Comic Sans MS" charset="0"/>
              </a:rPr>
              <a:t>：</a:t>
            </a:r>
            <a:r>
              <a:rPr lang="en-US" altLang="zh-CN" sz="3000" dirty="0" smtClean="0">
                <a:solidFill>
                  <a:srgbClr val="FFFFFF"/>
                </a:solidFill>
                <a:latin typeface="Comic Sans MS" charset="0"/>
              </a:rPr>
              <a:t>7</a:t>
            </a:r>
            <a:r>
              <a:rPr lang="zh-CN" altLang="en-US" sz="3000" dirty="0" smtClean="0">
                <a:solidFill>
                  <a:srgbClr val="FFFFFF"/>
                </a:solidFill>
                <a:latin typeface="Comic Sans MS" charset="0"/>
              </a:rPr>
              <a:t>）</a:t>
            </a:r>
            <a:endParaRPr lang="en-US" sz="3000" dirty="0">
              <a:solidFill>
                <a:srgbClr val="FFFFFF"/>
              </a:solidFill>
              <a:latin typeface="Comic Sans MS" charset="0"/>
            </a:endParaRPr>
          </a:p>
        </p:txBody>
      </p:sp>
    </p:spTree>
    <p:extLst>
      <p:ext uri="{BB962C8B-B14F-4D97-AF65-F5344CB8AC3E}">
        <p14:creationId xmlns:p14="http://schemas.microsoft.com/office/powerpoint/2010/main" val="4146997158"/>
      </p:ext>
    </p:extLst>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83714" name="Rectangle 1026"/>
          <p:cNvSpPr>
            <a:spLocks noGrp="1" noChangeArrowheads="1"/>
          </p:cNvSpPr>
          <p:nvPr>
            <p:ph type="ctrTitle"/>
          </p:nvPr>
        </p:nvSpPr>
        <p:spPr>
          <a:xfrm>
            <a:off x="5580063" y="93663"/>
            <a:ext cx="3203575" cy="2471737"/>
          </a:xfrm>
          <a:solidFill>
            <a:schemeClr val="tx1"/>
          </a:solidFill>
        </p:spPr>
        <p:txBody>
          <a:bodyPr/>
          <a:lstStyle/>
          <a:p>
            <a:r>
              <a:rPr lang="zh-CN" altLang="en-US" sz="3600" b="1" dirty="0" smtClean="0">
                <a:solidFill>
                  <a:srgbClr val="FFFFFF"/>
                </a:solidFill>
                <a:latin typeface="Arial" charset="0"/>
                <a:ea typeface="ＭＳ Ｐゴシック" charset="0"/>
                <a:cs typeface="ＭＳ Ｐゴシック" charset="0"/>
              </a:rPr>
              <a:t>审判的</a:t>
            </a:r>
            <a:r>
              <a:rPr lang="zh-CN" altLang="en-US" sz="3600" dirty="0" smtClean="0">
                <a:solidFill>
                  <a:srgbClr val="FFFFFF"/>
                </a:solidFill>
                <a:latin typeface="ＭＳ Ｐゴシック"/>
                <a:ea typeface="ＭＳ Ｐゴシック"/>
                <a:cs typeface="ＭＳ Ｐゴシック"/>
              </a:rPr>
              <a:t>号角</a:t>
            </a:r>
            <a:r>
              <a:rPr lang="en-US" altLang="zh-CN" sz="3600" b="1" dirty="0" smtClean="0">
                <a:solidFill>
                  <a:srgbClr val="FFFFFF"/>
                </a:solidFill>
                <a:latin typeface="Arial" charset="0"/>
                <a:ea typeface="ＭＳ Ｐゴシック" charset="0"/>
                <a:cs typeface="ＭＳ Ｐゴシック" charset="0"/>
              </a:rPr>
              <a:t/>
            </a:r>
            <a:br>
              <a:rPr lang="en-US" altLang="zh-CN" sz="3600" b="1" dirty="0" smtClean="0">
                <a:solidFill>
                  <a:srgbClr val="FFFFFF"/>
                </a:solidFill>
                <a:latin typeface="Arial" charset="0"/>
                <a:ea typeface="ＭＳ Ｐゴシック" charset="0"/>
                <a:cs typeface="ＭＳ Ｐゴシック" charset="0"/>
              </a:rPr>
            </a:br>
            <a:r>
              <a:rPr lang="en-US" sz="3600" b="1" dirty="0" smtClean="0">
                <a:solidFill>
                  <a:srgbClr val="FFFFFF"/>
                </a:solidFill>
                <a:latin typeface="Arial" charset="0"/>
                <a:ea typeface="ＭＳ Ｐゴシック" charset="0"/>
                <a:cs typeface="ＭＳ Ｐゴシック" charset="0"/>
              </a:rPr>
              <a:t>#</a:t>
            </a:r>
            <a:r>
              <a:rPr lang="en-US" sz="3600" b="1" dirty="0">
                <a:solidFill>
                  <a:srgbClr val="FFFFFF"/>
                </a:solidFill>
                <a:latin typeface="Arial" charset="0"/>
                <a:ea typeface="ＭＳ Ｐゴシック" charset="0"/>
                <a:cs typeface="ＭＳ Ｐゴシック" charset="0"/>
              </a:rPr>
              <a:t>2 - #4</a:t>
            </a:r>
            <a:endParaRPr lang="en-US" sz="3600" dirty="0">
              <a:solidFill>
                <a:srgbClr val="FFFFFF"/>
              </a:solidFill>
              <a:latin typeface="Times New Roman" charset="0"/>
              <a:ea typeface="ＭＳ Ｐゴシック" charset="0"/>
              <a:cs typeface="ＭＳ Ｐゴシック" charset="0"/>
            </a:endParaRPr>
          </a:p>
        </p:txBody>
      </p:sp>
      <p:pic>
        <p:nvPicPr>
          <p:cNvPr id="883715" name="Picture 5" descr="rev 8 angel_trumpet3.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51435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26"/>
          <p:cNvSpPr txBox="1">
            <a:spLocks noChangeArrowheads="1"/>
          </p:cNvSpPr>
          <p:nvPr/>
        </p:nvSpPr>
        <p:spPr bwMode="auto">
          <a:xfrm>
            <a:off x="5292725" y="2852738"/>
            <a:ext cx="3671888" cy="36004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marL="714375" indent="-714375">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sz="3200" b="1" dirty="0">
                <a:solidFill>
                  <a:srgbClr val="FFFFFF"/>
                </a:solidFill>
                <a:latin typeface="Arial" charset="0"/>
                <a:cs typeface="Arial" charset="0"/>
              </a:rPr>
              <a:t>#2</a:t>
            </a:r>
            <a:r>
              <a:rPr lang="en-US" sz="3200" b="1" dirty="0" smtClean="0">
                <a:solidFill>
                  <a:srgbClr val="FFFFFF"/>
                </a:solidFill>
                <a:latin typeface="Arial" charset="0"/>
                <a:cs typeface="Arial" charset="0"/>
              </a:rPr>
              <a:t>	</a:t>
            </a:r>
            <a:r>
              <a:rPr lang="zh-CN" altLang="en-US" sz="3200" b="1" dirty="0" smtClean="0">
                <a:solidFill>
                  <a:srgbClr val="FFFF00"/>
                </a:solidFill>
                <a:latin typeface="Arial" charset="0"/>
                <a:cs typeface="Arial" charset="0"/>
              </a:rPr>
              <a:t>火</a:t>
            </a:r>
            <a:r>
              <a:rPr lang="en-US" sz="3200" b="1" dirty="0" smtClean="0">
                <a:solidFill>
                  <a:srgbClr val="FFFFFF"/>
                </a:solidFill>
                <a:latin typeface="Arial" charset="0"/>
                <a:cs typeface="Arial" charset="0"/>
              </a:rPr>
              <a:t>: </a:t>
            </a:r>
            <a:r>
              <a:rPr lang="en-US" sz="3200" b="1" dirty="0">
                <a:solidFill>
                  <a:srgbClr val="FFFFFF"/>
                </a:solidFill>
                <a:latin typeface="Arial" charset="0"/>
                <a:cs typeface="Arial" charset="0"/>
              </a:rPr>
              <a:t>1/3</a:t>
            </a:r>
            <a:r>
              <a:rPr lang="en-US" sz="3200" b="1" dirty="0" smtClean="0">
                <a:solidFill>
                  <a:srgbClr val="FFFFFF"/>
                </a:solidFill>
                <a:latin typeface="Arial" charset="0"/>
                <a:cs typeface="Arial" charset="0"/>
              </a:rPr>
              <a:t> </a:t>
            </a:r>
            <a:r>
              <a:rPr lang="zh-CN" altLang="en-US" sz="3200" b="1" dirty="0" smtClean="0">
                <a:solidFill>
                  <a:srgbClr val="FFFF00"/>
                </a:solidFill>
                <a:latin typeface="Arial" charset="0"/>
                <a:cs typeface="Arial" charset="0"/>
              </a:rPr>
              <a:t>海</a:t>
            </a:r>
            <a:r>
              <a:rPr lang="en-US" sz="3200" b="1" dirty="0" smtClean="0">
                <a:solidFill>
                  <a:srgbClr val="FFFFFF"/>
                </a:solidFill>
                <a:latin typeface="Arial" charset="0"/>
                <a:cs typeface="Arial" charset="0"/>
              </a:rPr>
              <a:t> </a:t>
            </a:r>
            <a:r>
              <a:rPr lang="zh-CN" altLang="en-US" sz="3200" b="1" dirty="0" smtClean="0">
                <a:solidFill>
                  <a:srgbClr val="FFFFFF"/>
                </a:solidFill>
                <a:latin typeface="Arial" charset="0"/>
                <a:cs typeface="Arial" charset="0"/>
              </a:rPr>
              <a:t>中的活物</a:t>
            </a:r>
            <a:endParaRPr lang="en-US" sz="3200" b="1" dirty="0" smtClean="0">
              <a:solidFill>
                <a:srgbClr val="FFFFFF"/>
              </a:solidFill>
              <a:latin typeface="Arial" charset="0"/>
              <a:cs typeface="Arial" charset="0"/>
            </a:endParaRPr>
          </a:p>
          <a:p>
            <a:pPr algn="l"/>
            <a:r>
              <a:rPr lang="en-US" sz="3200" b="1" dirty="0">
                <a:solidFill>
                  <a:srgbClr val="FFFFFF"/>
                </a:solidFill>
                <a:latin typeface="Arial" charset="0"/>
                <a:cs typeface="Arial" charset="0"/>
              </a:rPr>
              <a:t>#3</a:t>
            </a:r>
            <a:r>
              <a:rPr lang="en-US" sz="3200" b="1" dirty="0" smtClean="0">
                <a:solidFill>
                  <a:srgbClr val="FFFFFF"/>
                </a:solidFill>
                <a:latin typeface="Arial" charset="0"/>
                <a:cs typeface="Arial" charset="0"/>
              </a:rPr>
              <a:t>	</a:t>
            </a:r>
            <a:r>
              <a:rPr lang="zh-CN" altLang="en-US" sz="3200" b="1" dirty="0" smtClean="0">
                <a:solidFill>
                  <a:srgbClr val="FFFF00"/>
                </a:solidFill>
                <a:latin typeface="Arial" charset="0"/>
                <a:cs typeface="Arial" charset="0"/>
              </a:rPr>
              <a:t>烧着的大星</a:t>
            </a:r>
            <a:r>
              <a:rPr lang="en-US" sz="3200" b="1" dirty="0" smtClean="0">
                <a:solidFill>
                  <a:srgbClr val="FFFFFF"/>
                </a:solidFill>
                <a:latin typeface="Arial" charset="0"/>
                <a:cs typeface="Arial" charset="0"/>
              </a:rPr>
              <a:t>: </a:t>
            </a:r>
            <a:r>
              <a:rPr lang="en-US" sz="3200" b="1" dirty="0">
                <a:solidFill>
                  <a:srgbClr val="FFFFFF"/>
                </a:solidFill>
                <a:latin typeface="Arial" charset="0"/>
                <a:cs typeface="Arial" charset="0"/>
              </a:rPr>
              <a:t>1/3</a:t>
            </a:r>
            <a:r>
              <a:rPr lang="en-US" sz="3200" b="1" dirty="0" smtClean="0">
                <a:solidFill>
                  <a:srgbClr val="FFFFFF"/>
                </a:solidFill>
                <a:latin typeface="Arial" charset="0"/>
                <a:cs typeface="Arial" charset="0"/>
              </a:rPr>
              <a:t> </a:t>
            </a:r>
            <a:r>
              <a:rPr lang="zh-CN" altLang="en-US" sz="3200" b="1" dirty="0" smtClean="0">
                <a:solidFill>
                  <a:srgbClr val="FFFF00"/>
                </a:solidFill>
                <a:latin typeface="Arial" charset="0"/>
                <a:cs typeface="Arial" charset="0"/>
              </a:rPr>
              <a:t>泉源</a:t>
            </a:r>
            <a:endParaRPr lang="en-US" sz="3200" b="1" dirty="0" smtClean="0">
              <a:solidFill>
                <a:srgbClr val="FFFFFF"/>
              </a:solidFill>
              <a:latin typeface="Arial" charset="0"/>
              <a:cs typeface="Arial" charset="0"/>
            </a:endParaRPr>
          </a:p>
          <a:p>
            <a:pPr algn="l"/>
            <a:r>
              <a:rPr lang="en-US" sz="3200" b="1" dirty="0">
                <a:solidFill>
                  <a:srgbClr val="FDFFEE"/>
                </a:solidFill>
                <a:latin typeface="Arial" charset="0"/>
                <a:ea typeface="Osaka" charset="0"/>
                <a:cs typeface="Osaka" charset="0"/>
              </a:rPr>
              <a:t>#4</a:t>
            </a:r>
            <a:r>
              <a:rPr lang="en-US" sz="3200" b="1" dirty="0" smtClean="0">
                <a:solidFill>
                  <a:srgbClr val="FDFFEE"/>
                </a:solidFill>
                <a:latin typeface="Arial" charset="0"/>
                <a:ea typeface="Osaka" charset="0"/>
                <a:cs typeface="Osaka" charset="0"/>
              </a:rPr>
              <a:t>	</a:t>
            </a:r>
            <a:r>
              <a:rPr lang="zh-CN" altLang="en-US" sz="3200" b="1" dirty="0" smtClean="0">
                <a:solidFill>
                  <a:srgbClr val="FFFF00"/>
                </a:solidFill>
                <a:latin typeface="Arial" charset="0"/>
                <a:ea typeface="Osaka" charset="0"/>
                <a:cs typeface="Osaka" charset="0"/>
              </a:rPr>
              <a:t>黑暗</a:t>
            </a:r>
            <a:r>
              <a:rPr lang="en-US" sz="3200" b="1" dirty="0" smtClean="0">
                <a:solidFill>
                  <a:srgbClr val="FDFFEE"/>
                </a:solidFill>
                <a:latin typeface="Arial" charset="0"/>
                <a:ea typeface="Osaka" charset="0"/>
                <a:cs typeface="Osaka" charset="0"/>
              </a:rPr>
              <a:t>: </a:t>
            </a:r>
            <a:r>
              <a:rPr lang="en-US" sz="3200" b="1" dirty="0">
                <a:solidFill>
                  <a:srgbClr val="FDFFEE"/>
                </a:solidFill>
                <a:latin typeface="Arial" charset="0"/>
                <a:ea typeface="Osaka" charset="0"/>
                <a:cs typeface="Osaka" charset="0"/>
              </a:rPr>
              <a:t>1/3</a:t>
            </a:r>
            <a:r>
              <a:rPr lang="en-US" sz="3200" b="1" dirty="0" smtClean="0">
                <a:solidFill>
                  <a:srgbClr val="FDFFEE"/>
                </a:solidFill>
                <a:latin typeface="Arial" charset="0"/>
                <a:ea typeface="Osaka" charset="0"/>
                <a:cs typeface="Osaka" charset="0"/>
              </a:rPr>
              <a:t> </a:t>
            </a:r>
            <a:r>
              <a:rPr lang="zh-CN" altLang="en-US" sz="3200" b="1" dirty="0" smtClean="0">
                <a:solidFill>
                  <a:srgbClr val="FFFF00"/>
                </a:solidFill>
                <a:latin typeface="Arial" charset="0"/>
                <a:ea typeface="Osaka" charset="0"/>
                <a:cs typeface="Osaka" charset="0"/>
              </a:rPr>
              <a:t>太阳，</a:t>
            </a:r>
            <a:r>
              <a:rPr lang="en-US" sz="3200" b="1" dirty="0" smtClean="0">
                <a:solidFill>
                  <a:srgbClr val="FFFF00"/>
                </a:solidFill>
                <a:latin typeface="Arial" charset="0"/>
                <a:ea typeface="Osaka" charset="0"/>
                <a:cs typeface="Osaka" charset="0"/>
              </a:rPr>
              <a:t> </a:t>
            </a:r>
            <a:r>
              <a:rPr lang="zh-CN" altLang="en-US" sz="3200" b="1" dirty="0" smtClean="0">
                <a:solidFill>
                  <a:srgbClr val="FFFF00"/>
                </a:solidFill>
                <a:latin typeface="Arial" charset="0"/>
                <a:ea typeface="Osaka" charset="0"/>
                <a:cs typeface="Osaka" charset="0"/>
              </a:rPr>
              <a:t>月亮，</a:t>
            </a:r>
            <a:r>
              <a:rPr lang="en-US" altLang="zh-CN" sz="3200" b="1" dirty="0" smtClean="0">
                <a:solidFill>
                  <a:srgbClr val="FFFF00"/>
                </a:solidFill>
                <a:latin typeface="Arial" charset="0"/>
                <a:ea typeface="Osaka" charset="0"/>
                <a:cs typeface="Osaka" charset="0"/>
              </a:rPr>
              <a:t> </a:t>
            </a:r>
            <a:r>
              <a:rPr lang="zh-CN" altLang="en-US" sz="3200" b="1" dirty="0" smtClean="0">
                <a:solidFill>
                  <a:srgbClr val="FFFF00"/>
                </a:solidFill>
                <a:latin typeface="Arial" charset="0"/>
                <a:ea typeface="Osaka" charset="0"/>
                <a:cs typeface="Osaka" charset="0"/>
              </a:rPr>
              <a:t>星星</a:t>
            </a:r>
            <a:endParaRPr lang="en-US" sz="3200" b="1" dirty="0">
              <a:solidFill>
                <a:srgbClr val="FFFF00"/>
              </a:solidFill>
              <a:latin typeface="Arial" charset="0"/>
              <a:cs typeface="Arial" charset="0"/>
            </a:endParaRPr>
          </a:p>
        </p:txBody>
      </p:sp>
    </p:spTree>
    <p:extLst>
      <p:ext uri="{BB962C8B-B14F-4D97-AF65-F5344CB8AC3E}">
        <p14:creationId xmlns:p14="http://schemas.microsoft.com/office/powerpoint/2010/main" val="9610744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bg/>
                                          </p:spTgt>
                                        </p:tgtEl>
                                        <p:attrNameLst>
                                          <p:attrName>style.visibility</p:attrName>
                                        </p:attrNameLst>
                                      </p:cBhvr>
                                      <p:to>
                                        <p:strVal val="visible"/>
                                      </p:to>
                                    </p:set>
                                    <p:anim calcmode="lin" valueType="num">
                                      <p:cBhvr additive="base">
                                        <p:cTn id="7" dur="500" fill="hold"/>
                                        <p:tgtEl>
                                          <p:spTgt spid="5">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
                                            <p:bg/>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additive="base">
                                        <p:cTn id="19"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 calcmode="lin" valueType="num">
                                      <p:cBhvr additive="base">
                                        <p:cTn id="25"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5761" name="Picture 1" descr="rev 9 fallingstar.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4450"/>
            <a:ext cx="9144000" cy="685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3962400" y="0"/>
            <a:ext cx="5181600" cy="1371600"/>
          </a:xfrm>
          <a:effectLst>
            <a:outerShdw blurRad="63500" dist="35921" dir="2700000" algn="ctr" rotWithShape="0">
              <a:schemeClr val="tx2">
                <a:alpha val="74998"/>
              </a:schemeClr>
            </a:outerShdw>
          </a:effectLst>
        </p:spPr>
        <p:txBody>
          <a:bodyPr/>
          <a:lstStyle/>
          <a:p>
            <a:pPr>
              <a:defRPr/>
            </a:pPr>
            <a:r>
              <a:rPr lang="zh-CN" altLang="en-US" b="1" dirty="0" smtClean="0">
                <a:latin typeface="Arial" charset="0"/>
                <a:ea typeface="ＭＳ Ｐゴシック" charset="0"/>
                <a:cs typeface="ＭＳ Ｐゴシック" charset="0"/>
              </a:rPr>
              <a:t>巨星</a:t>
            </a:r>
            <a:r>
              <a:rPr lang="en-US" b="1" dirty="0" smtClean="0">
                <a:latin typeface="Arial" charset="0"/>
                <a:ea typeface="ＭＳ Ｐゴシック" charset="0"/>
                <a:cs typeface="ＭＳ Ｐゴシック" charset="0"/>
              </a:rPr>
              <a:t/>
            </a:r>
            <a:br>
              <a:rPr lang="en-US" b="1" dirty="0" smtClean="0">
                <a:latin typeface="Arial" charset="0"/>
                <a:ea typeface="ＭＳ Ｐゴシック" charset="0"/>
                <a:cs typeface="ＭＳ Ｐゴシック" charset="0"/>
              </a:rPr>
            </a:br>
            <a:r>
              <a:rPr lang="en-US" sz="3600" b="1" dirty="0" smtClean="0">
                <a:latin typeface="Arial" charset="0"/>
                <a:ea typeface="ＭＳ Ｐゴシック" charset="0"/>
                <a:cs typeface="ＭＳ Ｐゴシック" charset="0"/>
              </a:rPr>
              <a:t>(</a:t>
            </a:r>
            <a:r>
              <a:rPr lang="zh-CN" altLang="en-US" sz="3600" b="1" dirty="0" smtClean="0">
                <a:latin typeface="Arial" charset="0"/>
                <a:ea typeface="ＭＳ Ｐゴシック" charset="0"/>
                <a:cs typeface="ＭＳ Ｐゴシック" charset="0"/>
              </a:rPr>
              <a:t>吹号</a:t>
            </a:r>
            <a:r>
              <a:rPr lang="en-US" sz="3600" b="1" dirty="0" smtClean="0">
                <a:latin typeface="Arial" charset="0"/>
                <a:ea typeface="ＭＳ Ｐゴシック" charset="0"/>
                <a:cs typeface="ＭＳ Ｐゴシック" charset="0"/>
              </a:rPr>
              <a:t> #5 </a:t>
            </a:r>
            <a:r>
              <a:rPr lang="en-US" sz="3600" b="1" dirty="0">
                <a:latin typeface="Arial" charset="0"/>
                <a:ea typeface="ＭＳ Ｐゴシック" charset="0"/>
                <a:cs typeface="ＭＳ Ｐゴシック" charset="0"/>
              </a:rPr>
              <a:t>=</a:t>
            </a:r>
            <a:r>
              <a:rPr lang="en-US" sz="3600" b="1" dirty="0" smtClean="0">
                <a:latin typeface="Arial" charset="0"/>
                <a:ea typeface="ＭＳ Ｐゴシック" charset="0"/>
                <a:cs typeface="ＭＳ Ｐゴシック" charset="0"/>
              </a:rPr>
              <a:t> </a:t>
            </a:r>
            <a:r>
              <a:rPr lang="zh-CN" altLang="en-US" sz="3600" b="1" dirty="0" smtClean="0">
                <a:latin typeface="Arial" charset="0"/>
                <a:ea typeface="ＭＳ Ｐゴシック" charset="0"/>
                <a:cs typeface="ＭＳ Ｐゴシック" charset="0"/>
              </a:rPr>
              <a:t>灾祸</a:t>
            </a:r>
            <a:r>
              <a:rPr lang="en-US" sz="3600" b="1" dirty="0" smtClean="0">
                <a:latin typeface="Arial" charset="0"/>
                <a:ea typeface="ＭＳ Ｐゴシック" charset="0"/>
                <a:cs typeface="ＭＳ Ｐゴシック" charset="0"/>
              </a:rPr>
              <a:t> </a:t>
            </a:r>
            <a:r>
              <a:rPr lang="en-US" sz="3600" b="1" dirty="0">
                <a:latin typeface="Arial" charset="0"/>
                <a:ea typeface="ＭＳ Ｐゴシック" charset="0"/>
                <a:cs typeface="ＭＳ Ｐゴシック" charset="0"/>
              </a:rPr>
              <a:t>#1)</a:t>
            </a:r>
            <a:endParaRPr lang="en-US" dirty="0">
              <a:latin typeface="Times New Roman" charset="0"/>
              <a:ea typeface="ＭＳ Ｐゴシック" charset="0"/>
              <a:cs typeface="ＭＳ Ｐゴシック" charset="0"/>
            </a:endParaRPr>
          </a:p>
        </p:txBody>
      </p:sp>
      <p:sp>
        <p:nvSpPr>
          <p:cNvPr id="4" name="Rectangle 1026"/>
          <p:cNvSpPr txBox="1">
            <a:spLocks noChangeArrowheads="1"/>
          </p:cNvSpPr>
          <p:nvPr/>
        </p:nvSpPr>
        <p:spPr bwMode="auto">
          <a:xfrm>
            <a:off x="179388" y="1412875"/>
            <a:ext cx="3816350" cy="5445125"/>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ja-JP" altLang="en-US" sz="3200" b="1" dirty="0" smtClean="0">
                <a:solidFill>
                  <a:srgbClr val="FFFFFF"/>
                </a:solidFill>
                <a:latin typeface="ＭＳ Ｐゴシック"/>
                <a:ea typeface="ＭＳ Ｐゴシック"/>
                <a:cs typeface="ＭＳ Ｐゴシック"/>
              </a:rPr>
              <a:t>“</a:t>
            </a:r>
            <a:r>
              <a:rPr lang="en-US" sz="3200" dirty="0" smtClean="0">
                <a:solidFill>
                  <a:srgbClr val="FFFFFF"/>
                </a:solidFill>
                <a:latin typeface="ＭＳ Ｐゴシック"/>
                <a:ea typeface="ＭＳ Ｐゴシック"/>
                <a:cs typeface="ＭＳ Ｐゴシック"/>
              </a:rPr>
              <a:t>第 五 位 天 使 吹 号 ， 我 就 看 见 一 个 星 从 天 落 到 地 上</a:t>
            </a:r>
            <a:r>
              <a:rPr lang="zh-CN" altLang="en-US" sz="3200" dirty="0" smtClean="0">
                <a:solidFill>
                  <a:srgbClr val="FFFFFF"/>
                </a:solidFill>
                <a:latin typeface="ＭＳ Ｐゴシック"/>
                <a:ea typeface="ＭＳ Ｐゴシック"/>
                <a:cs typeface="ＭＳ Ｐゴシック"/>
              </a:rPr>
              <a:t>。。。</a:t>
            </a:r>
            <a:r>
              <a:rPr lang="ja-JP" altLang="en-US" sz="3200" b="1" dirty="0" smtClean="0">
                <a:solidFill>
                  <a:srgbClr val="FFFFFF"/>
                </a:solidFill>
                <a:latin typeface="ＭＳ Ｐゴシック"/>
                <a:ea typeface="ＭＳ Ｐゴシック"/>
                <a:cs typeface="ＭＳ Ｐゴシック"/>
              </a:rPr>
              <a:t>”</a:t>
            </a:r>
            <a:r>
              <a:rPr lang="en-US" altLang="ja-JP" sz="3200" b="1" dirty="0" smtClean="0">
                <a:solidFill>
                  <a:srgbClr val="FFFFFF"/>
                </a:solidFill>
                <a:latin typeface="ＭＳ Ｐゴシック"/>
                <a:ea typeface="ＭＳ Ｐゴシック"/>
                <a:cs typeface="ＭＳ Ｐゴシック"/>
              </a:rPr>
              <a:t> </a:t>
            </a:r>
            <a:br>
              <a:rPr lang="en-US" altLang="ja-JP" sz="3200" b="1" dirty="0" smtClean="0">
                <a:solidFill>
                  <a:srgbClr val="FFFFFF"/>
                </a:solidFill>
                <a:latin typeface="ＭＳ Ｐゴシック"/>
                <a:ea typeface="ＭＳ Ｐゴシック"/>
                <a:cs typeface="ＭＳ Ｐゴシック"/>
              </a:rPr>
            </a:br>
            <a:r>
              <a:rPr lang="en-US" altLang="ja-JP" sz="3200" b="1" dirty="0" smtClean="0">
                <a:solidFill>
                  <a:srgbClr val="FFFFFF"/>
                </a:solidFill>
                <a:latin typeface="ＭＳ Ｐゴシック"/>
                <a:ea typeface="ＭＳ Ｐゴシック"/>
                <a:cs typeface="ＭＳ Ｐゴシック"/>
              </a:rPr>
              <a:t>(</a:t>
            </a:r>
            <a:r>
              <a:rPr lang="zh-CN" altLang="en-US" sz="3200" b="1" dirty="0" smtClean="0">
                <a:solidFill>
                  <a:srgbClr val="FFFFFF"/>
                </a:solidFill>
                <a:latin typeface="ＭＳ Ｐゴシック"/>
                <a:ea typeface="ＭＳ Ｐゴシック"/>
                <a:cs typeface="ＭＳ Ｐゴシック"/>
              </a:rPr>
              <a:t>启示录</a:t>
            </a:r>
            <a:r>
              <a:rPr lang="en-US" altLang="ja-JP" sz="3200" b="1" dirty="0" smtClean="0">
                <a:solidFill>
                  <a:srgbClr val="FFFFFF"/>
                </a:solidFill>
                <a:latin typeface="ＭＳ Ｐゴシック"/>
                <a:ea typeface="ＭＳ Ｐゴシック"/>
                <a:cs typeface="ＭＳ Ｐゴシック"/>
              </a:rPr>
              <a:t> 9:1a).</a:t>
            </a:r>
            <a:endParaRPr lang="en-US" sz="3200" b="1" dirty="0" smtClean="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051022420"/>
      </p:ext>
    </p:extLst>
  </p:cSld>
  <p:clrMapOvr>
    <a:masterClrMapping/>
  </p:clrMapOvr>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10" name="Rectangle 1026"/>
          <p:cNvSpPr>
            <a:spLocks noGrp="1" noChangeArrowheads="1"/>
          </p:cNvSpPr>
          <p:nvPr>
            <p:ph type="ctrTitle"/>
          </p:nvPr>
        </p:nvSpPr>
        <p:spPr>
          <a:xfrm>
            <a:off x="3419475" y="0"/>
            <a:ext cx="5724525" cy="1371600"/>
          </a:xfrm>
          <a:effectLst>
            <a:outerShdw blurRad="63500" dist="35921" dir="2700000" algn="ctr" rotWithShape="0">
              <a:schemeClr val="tx2">
                <a:alpha val="74998"/>
              </a:schemeClr>
            </a:outerShdw>
          </a:effectLst>
        </p:spPr>
        <p:txBody>
          <a:bodyPr/>
          <a:lstStyle/>
          <a:p>
            <a:pPr>
              <a:defRPr/>
            </a:pPr>
            <a:r>
              <a:rPr lang="zh-CN" altLang="en-US" sz="3600" b="1" dirty="0" smtClean="0">
                <a:latin typeface="Arial" charset="0"/>
                <a:ea typeface="ＭＳ Ｐゴシック" charset="0"/>
                <a:cs typeface="ＭＳ Ｐゴシック" charset="0"/>
              </a:rPr>
              <a:t>无低</a:t>
            </a:r>
            <a:r>
              <a:rPr lang="en-US" sz="3600" dirty="0" smtClean="0"/>
              <a:t>坑</a:t>
            </a:r>
            <a:br>
              <a:rPr lang="en-US" sz="3600" dirty="0" smtClean="0"/>
            </a:br>
            <a:r>
              <a:rPr lang="en-US" sz="3600" b="1" dirty="0" smtClean="0">
                <a:latin typeface="Arial" charset="0"/>
                <a:ea typeface="ＭＳ Ｐゴシック" charset="0"/>
                <a:cs typeface="ＭＳ Ｐゴシック" charset="0"/>
              </a:rPr>
              <a:t>(</a:t>
            </a:r>
            <a:r>
              <a:rPr lang="zh-CN" altLang="en-US" sz="3600" dirty="0" smtClean="0">
                <a:solidFill>
                  <a:srgbClr val="FFFFFF"/>
                </a:solidFill>
                <a:latin typeface="ＭＳ Ｐゴシック"/>
                <a:ea typeface="ＭＳ Ｐゴシック"/>
                <a:cs typeface="ＭＳ Ｐゴシック"/>
              </a:rPr>
              <a:t>号角</a:t>
            </a:r>
            <a:r>
              <a:rPr lang="en-US" altLang="zh-CN" sz="3600" dirty="0" smtClean="0">
                <a:solidFill>
                  <a:srgbClr val="FFFFFF"/>
                </a:solidFill>
                <a:latin typeface="ＭＳ Ｐゴシック"/>
                <a:ea typeface="ＭＳ Ｐゴシック"/>
                <a:cs typeface="ＭＳ Ｐゴシック"/>
              </a:rPr>
              <a:t> </a:t>
            </a:r>
            <a:r>
              <a:rPr lang="en-US" sz="3600" b="1" dirty="0" smtClean="0">
                <a:latin typeface="Arial" charset="0"/>
                <a:ea typeface="ＭＳ Ｐゴシック" charset="0"/>
                <a:cs typeface="ＭＳ Ｐゴシック" charset="0"/>
              </a:rPr>
              <a:t>#5 = </a:t>
            </a:r>
            <a:r>
              <a:rPr lang="zh-CN" altLang="en-US" sz="3600" b="1" dirty="0" smtClean="0">
                <a:latin typeface="Arial" charset="0"/>
                <a:ea typeface="ＭＳ Ｐゴシック" charset="0"/>
                <a:cs typeface="ＭＳ Ｐゴシック" charset="0"/>
              </a:rPr>
              <a:t>灾祸</a:t>
            </a:r>
            <a:r>
              <a:rPr lang="en-US" sz="3600" b="1" dirty="0" smtClean="0">
                <a:latin typeface="Arial" charset="0"/>
                <a:ea typeface="ＭＳ Ｐゴシック" charset="0"/>
                <a:cs typeface="ＭＳ Ｐゴシック" charset="0"/>
              </a:rPr>
              <a:t> #1)</a:t>
            </a:r>
            <a:endParaRPr lang="en-US" dirty="0">
              <a:latin typeface="Times New Roman" charset="0"/>
              <a:ea typeface="ＭＳ Ｐゴシック" charset="0"/>
              <a:cs typeface="ＭＳ Ｐゴシック" charset="0"/>
            </a:endParaRPr>
          </a:p>
        </p:txBody>
      </p:sp>
      <p:sp>
        <p:nvSpPr>
          <p:cNvPr id="4" name="Rectangle 1026"/>
          <p:cNvSpPr txBox="1">
            <a:spLocks noChangeArrowheads="1"/>
          </p:cNvSpPr>
          <p:nvPr/>
        </p:nvSpPr>
        <p:spPr bwMode="auto">
          <a:xfrm>
            <a:off x="-36513" y="0"/>
            <a:ext cx="3671888"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ja-JP" altLang="en-US" sz="3200" b="1" dirty="0" smtClean="0">
                <a:solidFill>
                  <a:srgbClr val="FFFFFF"/>
                </a:solidFill>
                <a:latin typeface="ＭＳ Ｐゴシック"/>
                <a:ea typeface="ＭＳ Ｐゴシック"/>
                <a:cs typeface="ＭＳ Ｐゴシック"/>
              </a:rPr>
              <a:t>“</a:t>
            </a:r>
            <a:r>
              <a:rPr lang="zh-CN" altLang="en-US" sz="3200" b="1" dirty="0" smtClean="0">
                <a:solidFill>
                  <a:srgbClr val="FFFFFF"/>
                </a:solidFill>
                <a:latin typeface="ＭＳ Ｐゴシック"/>
                <a:ea typeface="ＭＳ Ｐゴシック"/>
                <a:cs typeface="ＭＳ Ｐゴシック"/>
              </a:rPr>
              <a:t>。。。</a:t>
            </a:r>
            <a:r>
              <a:rPr lang="en-US" sz="3200" dirty="0" smtClean="0">
                <a:solidFill>
                  <a:srgbClr val="FFFFFF"/>
                </a:solidFill>
                <a:latin typeface="ＭＳ Ｐゴシック"/>
                <a:ea typeface="ＭＳ Ｐゴシック"/>
                <a:cs typeface="ＭＳ Ｐゴシック"/>
              </a:rPr>
              <a:t>有 无 底 坑 的 钥 匙 赐 给 他 。2 他 开 了 无 底 坑 ， 便 有 烟 从 坑 里 往 上 冒 ， 好 像 大 火 炉 的 烟 ； 日 头 和 天 空 都 因 这 烟 昏 暗 了 。</a:t>
            </a:r>
            <a:r>
              <a:rPr lang="ja-JP" altLang="en-US" sz="3200" b="1" dirty="0" smtClean="0">
                <a:solidFill>
                  <a:srgbClr val="FFFFFF"/>
                </a:solidFill>
                <a:latin typeface="ＭＳ Ｐゴシック"/>
                <a:ea typeface="ＭＳ Ｐゴシック"/>
                <a:cs typeface="ＭＳ Ｐゴシック"/>
              </a:rPr>
              <a:t>”</a:t>
            </a:r>
            <a:r>
              <a:rPr lang="en-US" altLang="ja-JP" sz="3200" b="1" dirty="0" smtClean="0">
                <a:solidFill>
                  <a:srgbClr val="FFFFFF"/>
                </a:solidFill>
                <a:latin typeface="ＭＳ Ｐゴシック"/>
                <a:ea typeface="ＭＳ Ｐゴシック"/>
                <a:cs typeface="ＭＳ Ｐゴシック"/>
              </a:rPr>
              <a:t> </a:t>
            </a:r>
            <a:br>
              <a:rPr lang="en-US" altLang="ja-JP" sz="3200" b="1" dirty="0" smtClean="0">
                <a:solidFill>
                  <a:srgbClr val="FFFFFF"/>
                </a:solidFill>
                <a:latin typeface="ＭＳ Ｐゴシック"/>
                <a:ea typeface="ＭＳ Ｐゴシック"/>
                <a:cs typeface="ＭＳ Ｐゴシック"/>
              </a:rPr>
            </a:br>
            <a:r>
              <a:rPr lang="en-US" altLang="ja-JP" sz="3200" b="1" dirty="0" smtClean="0">
                <a:solidFill>
                  <a:srgbClr val="FFFFFF"/>
                </a:solidFill>
                <a:latin typeface="ＭＳ Ｐゴシック"/>
                <a:ea typeface="ＭＳ Ｐゴシック"/>
                <a:cs typeface="ＭＳ Ｐゴシック"/>
              </a:rPr>
              <a:t>(</a:t>
            </a:r>
            <a:r>
              <a:rPr lang="zh-CN" altLang="en-US" sz="3200" b="1" dirty="0" smtClean="0">
                <a:solidFill>
                  <a:srgbClr val="FFFFFF"/>
                </a:solidFill>
                <a:latin typeface="ＭＳ Ｐゴシック"/>
                <a:ea typeface="ＭＳ Ｐゴシック"/>
                <a:cs typeface="ＭＳ Ｐゴシック"/>
              </a:rPr>
              <a:t>启示录</a:t>
            </a:r>
            <a:r>
              <a:rPr lang="en-US" altLang="ja-JP" sz="3200" b="1" dirty="0" smtClean="0">
                <a:solidFill>
                  <a:srgbClr val="FFFFFF"/>
                </a:solidFill>
                <a:latin typeface="ＭＳ Ｐゴシック"/>
                <a:ea typeface="ＭＳ Ｐゴシック"/>
                <a:cs typeface="ＭＳ Ｐゴシック"/>
              </a:rPr>
              <a:t> 9:1b-2).</a:t>
            </a:r>
            <a:endParaRPr lang="en-US" sz="3200" b="1" dirty="0" smtClean="0">
              <a:solidFill>
                <a:srgbClr val="FFFFFF"/>
              </a:solidFill>
              <a:latin typeface="ＭＳ Ｐゴシック"/>
              <a:ea typeface="ＭＳ Ｐゴシック"/>
              <a:cs typeface="ＭＳ Ｐゴシック"/>
            </a:endParaRPr>
          </a:p>
        </p:txBody>
      </p:sp>
      <p:pic>
        <p:nvPicPr>
          <p:cNvPr id="887811" name="Picture 2" descr="Rev 9 Bottomless Pi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71888" y="1741488"/>
            <a:ext cx="5508625" cy="370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82405498"/>
      </p:ext>
    </p:extLst>
  </p:cSld>
  <p:clrMapOvr>
    <a:masterClrMapping/>
  </p:clrMapOvr>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9857" name="Picture 4" descr="rev 9 woes-islam.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513" y="0"/>
            <a:ext cx="9144000" cy="683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381000"/>
            <a:ext cx="5181600" cy="1371600"/>
          </a:xfrm>
          <a:effectLst>
            <a:outerShdw blurRad="63500" dist="35921" dir="2700000" algn="ctr" rotWithShape="0">
              <a:schemeClr val="tx2">
                <a:alpha val="74998"/>
              </a:schemeClr>
            </a:outerShdw>
          </a:effectLst>
        </p:spPr>
        <p:txBody>
          <a:bodyPr/>
          <a:lstStyle/>
          <a:p>
            <a:pPr>
              <a:defRPr/>
            </a:pPr>
            <a:r>
              <a:rPr lang="zh-CN" altLang="en-US" b="1" dirty="0" smtClean="0">
                <a:latin typeface="ＭＳ Ｐゴシック"/>
                <a:ea typeface="ＭＳ Ｐゴシック"/>
                <a:cs typeface="ＭＳ Ｐゴシック"/>
              </a:rPr>
              <a:t>蝗虫</a:t>
            </a:r>
            <a:r>
              <a:rPr lang="en-US" b="1" dirty="0" smtClean="0">
                <a:latin typeface="ＭＳ Ｐゴシック"/>
                <a:ea typeface="ＭＳ Ｐゴシック"/>
                <a:cs typeface="ＭＳ Ｐゴシック"/>
              </a:rPr>
              <a:t/>
            </a:r>
            <a:br>
              <a:rPr lang="en-US" b="1" dirty="0" smtClean="0">
                <a:latin typeface="ＭＳ Ｐゴシック"/>
                <a:ea typeface="ＭＳ Ｐゴシック"/>
                <a:cs typeface="ＭＳ Ｐゴシック"/>
              </a:rPr>
            </a:br>
            <a:r>
              <a:rPr lang="en-US" sz="3600" b="1" dirty="0" smtClean="0">
                <a:latin typeface="ＭＳ Ｐゴシック"/>
                <a:ea typeface="ＭＳ Ｐゴシック"/>
                <a:cs typeface="ＭＳ Ｐゴシック"/>
              </a:rPr>
              <a:t>(</a:t>
            </a:r>
            <a:r>
              <a:rPr lang="zh-CN" altLang="en-US" sz="3600" dirty="0" smtClean="0">
                <a:solidFill>
                  <a:srgbClr val="FFFFFF"/>
                </a:solidFill>
                <a:effectLst>
                  <a:outerShdw blurRad="38100" dist="38100" dir="2700000" algn="tl">
                    <a:srgbClr val="808080"/>
                  </a:outerShdw>
                </a:effectLst>
                <a:latin typeface="ＭＳ Ｐゴシック"/>
                <a:ea typeface="ＭＳ Ｐゴシック"/>
                <a:cs typeface="ＭＳ Ｐゴシック"/>
              </a:rPr>
              <a:t>号角</a:t>
            </a:r>
            <a:r>
              <a:rPr lang="en-US" altLang="zh-CN" sz="3600" dirty="0" smtClean="0">
                <a:solidFill>
                  <a:srgbClr val="FFFFFF"/>
                </a:solidFill>
                <a:effectLst>
                  <a:outerShdw blurRad="38100" dist="38100" dir="2700000" algn="tl">
                    <a:srgbClr val="808080"/>
                  </a:outerShdw>
                </a:effectLst>
                <a:latin typeface="ＭＳ Ｐゴシック"/>
                <a:ea typeface="ＭＳ Ｐゴシック"/>
                <a:cs typeface="ＭＳ Ｐゴシック"/>
              </a:rPr>
              <a:t> </a:t>
            </a:r>
            <a:r>
              <a:rPr lang="en-US" sz="3600" b="1" dirty="0" smtClean="0">
                <a:latin typeface="ＭＳ Ｐゴシック"/>
                <a:ea typeface="ＭＳ Ｐゴシック"/>
                <a:cs typeface="ＭＳ Ｐゴシック"/>
              </a:rPr>
              <a:t>#5 = </a:t>
            </a:r>
            <a:r>
              <a:rPr lang="zh-CN" altLang="en-US" sz="3600" b="1" dirty="0" smtClean="0">
                <a:latin typeface="ＭＳ Ｐゴシック"/>
                <a:ea typeface="ＭＳ Ｐゴシック"/>
                <a:cs typeface="ＭＳ Ｐゴシック"/>
              </a:rPr>
              <a:t>灾祸</a:t>
            </a:r>
            <a:r>
              <a:rPr lang="en-US" sz="3600" b="1" dirty="0" smtClean="0">
                <a:latin typeface="ＭＳ Ｐゴシック"/>
                <a:ea typeface="ＭＳ Ｐゴシック"/>
                <a:cs typeface="ＭＳ Ｐゴシック"/>
              </a:rPr>
              <a:t> #1)</a:t>
            </a:r>
            <a:endParaRPr lang="en-US" dirty="0">
              <a:latin typeface="ＭＳ Ｐゴシック"/>
              <a:ea typeface="ＭＳ Ｐゴシック"/>
              <a:cs typeface="ＭＳ Ｐゴシック"/>
            </a:endParaRPr>
          </a:p>
        </p:txBody>
      </p:sp>
      <p:sp>
        <p:nvSpPr>
          <p:cNvPr id="4" name="Rectangle 1026"/>
          <p:cNvSpPr txBox="1">
            <a:spLocks noChangeArrowheads="1"/>
          </p:cNvSpPr>
          <p:nvPr/>
        </p:nvSpPr>
        <p:spPr bwMode="auto">
          <a:xfrm>
            <a:off x="0" y="4941888"/>
            <a:ext cx="9144000" cy="1905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ja-JP" altLang="en-US" sz="3200" b="1" dirty="0" smtClean="0">
                <a:solidFill>
                  <a:srgbClr val="FFFFFF"/>
                </a:solidFill>
                <a:latin typeface="ＭＳ Ｐゴシック"/>
                <a:ea typeface="ＭＳ Ｐゴシック"/>
                <a:cs typeface="ＭＳ Ｐゴシック"/>
              </a:rPr>
              <a:t>“</a:t>
            </a:r>
            <a:r>
              <a:rPr lang="en-US" sz="3200" dirty="0" smtClean="0">
                <a:solidFill>
                  <a:srgbClr val="FFFFFF"/>
                </a:solidFill>
                <a:latin typeface="ＭＳ Ｐゴシック"/>
                <a:ea typeface="ＭＳ Ｐゴシック"/>
                <a:cs typeface="ＭＳ Ｐゴシック"/>
              </a:rPr>
              <a:t>有 蝗 虫 从 烟 中 出 来 ， 飞 到 地 上 ； 有 能 力 赐 给 他 们 ， 好 像 地 上 蝎 子 的 能 力 一 样</a:t>
            </a:r>
          </a:p>
          <a:p>
            <a:pPr>
              <a:defRPr/>
            </a:pPr>
            <a:r>
              <a:rPr lang="ja-JP" altLang="en-US" sz="3200" b="1" dirty="0" smtClean="0">
                <a:solidFill>
                  <a:srgbClr val="FFFFFF"/>
                </a:solidFill>
                <a:latin typeface="ＭＳ Ｐゴシック"/>
                <a:ea typeface="ＭＳ Ｐゴシック"/>
                <a:cs typeface="ＭＳ Ｐゴシック"/>
              </a:rPr>
              <a:t>”</a:t>
            </a:r>
            <a:r>
              <a:rPr lang="en-US" altLang="ja-JP" sz="3200" b="1" dirty="0" smtClean="0">
                <a:solidFill>
                  <a:srgbClr val="FFFFFF"/>
                </a:solidFill>
                <a:latin typeface="ＭＳ Ｐゴシック"/>
                <a:ea typeface="ＭＳ Ｐゴシック"/>
                <a:cs typeface="ＭＳ Ｐゴシック"/>
              </a:rPr>
              <a:t> (</a:t>
            </a:r>
            <a:r>
              <a:rPr lang="zh-CN" altLang="en-US" sz="3200" b="1" dirty="0" smtClean="0">
                <a:solidFill>
                  <a:srgbClr val="FFFFFF"/>
                </a:solidFill>
                <a:latin typeface="ＭＳ Ｐゴシック"/>
                <a:ea typeface="ＭＳ Ｐゴシック"/>
                <a:cs typeface="ＭＳ Ｐゴシック"/>
              </a:rPr>
              <a:t>启示录</a:t>
            </a:r>
            <a:r>
              <a:rPr lang="en-US" altLang="ja-JP" sz="3200" b="1" dirty="0" smtClean="0">
                <a:solidFill>
                  <a:srgbClr val="FFFFFF"/>
                </a:solidFill>
                <a:latin typeface="ＭＳ Ｐゴシック"/>
                <a:ea typeface="ＭＳ Ｐゴシック"/>
                <a:cs typeface="ＭＳ Ｐゴシック"/>
              </a:rPr>
              <a:t> 9:3).</a:t>
            </a:r>
            <a:endParaRPr lang="en-US" sz="3200" dirty="0" smtClean="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895174989"/>
      </p:ext>
    </p:extLst>
  </p:cSld>
  <p:clrMapOvr>
    <a:masterClrMapping/>
  </p:clrMapOvr>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5" name="Picture 4" descr="image00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381000"/>
            <a:ext cx="5181600" cy="1371600"/>
          </a:xfrm>
          <a:effectLst>
            <a:outerShdw blurRad="63500" dist="35921" dir="2700000" algn="ctr" rotWithShape="0">
              <a:schemeClr val="tx2">
                <a:alpha val="74998"/>
              </a:schemeClr>
            </a:outerShdw>
          </a:effectLst>
        </p:spPr>
        <p:txBody>
          <a:bodyPr/>
          <a:lstStyle/>
          <a:p>
            <a:pPr>
              <a:defRPr/>
            </a:pPr>
            <a:r>
              <a:rPr lang="zh-CN" altLang="en-US" b="1" dirty="0">
                <a:latin typeface="Arial" charset="0"/>
                <a:ea typeface="ＭＳ Ｐゴシック" charset="0"/>
                <a:cs typeface="ＭＳ Ｐゴシック" charset="0"/>
              </a:rPr>
              <a:t>蝗虫</a:t>
            </a:r>
            <a:r>
              <a:rPr lang="en-US" b="1" dirty="0">
                <a:latin typeface="Arial" charset="0"/>
                <a:ea typeface="ＭＳ Ｐゴシック" charset="0"/>
                <a:cs typeface="ＭＳ Ｐゴシック" charset="0"/>
              </a:rPr>
              <a:t/>
            </a:r>
            <a:br>
              <a:rPr lang="en-US" b="1" dirty="0">
                <a:latin typeface="Arial" charset="0"/>
                <a:ea typeface="ＭＳ Ｐゴシック" charset="0"/>
                <a:cs typeface="ＭＳ Ｐゴシック" charset="0"/>
              </a:rPr>
            </a:br>
            <a:r>
              <a:rPr lang="en-US" b="1" dirty="0">
                <a:latin typeface="Arial" charset="0"/>
                <a:ea typeface="ＭＳ Ｐゴシック" charset="0"/>
                <a:cs typeface="ＭＳ Ｐゴシック" charset="0"/>
              </a:rPr>
              <a:t>(</a:t>
            </a:r>
            <a:r>
              <a:rPr lang="zh-CN" altLang="en-US" b="1" dirty="0">
                <a:latin typeface="Arial" charset="0"/>
                <a:ea typeface="ＭＳ Ｐゴシック" charset="0"/>
                <a:cs typeface="ＭＳ Ｐゴシック" charset="0"/>
              </a:rPr>
              <a:t>吹号</a:t>
            </a:r>
            <a:r>
              <a:rPr lang="en-US" b="1" dirty="0">
                <a:latin typeface="Arial" charset="0"/>
                <a:ea typeface="ＭＳ Ｐゴシック" charset="0"/>
                <a:cs typeface="ＭＳ Ｐゴシック" charset="0"/>
              </a:rPr>
              <a:t> #5 = </a:t>
            </a:r>
            <a:r>
              <a:rPr lang="zh-CN" altLang="en-US" b="1" dirty="0">
                <a:latin typeface="Arial" charset="0"/>
                <a:ea typeface="ＭＳ Ｐゴシック" charset="0"/>
                <a:cs typeface="ＭＳ Ｐゴシック" charset="0"/>
              </a:rPr>
              <a:t>灾祸</a:t>
            </a:r>
            <a:r>
              <a:rPr lang="en-US" b="1" dirty="0">
                <a:latin typeface="Arial" charset="0"/>
                <a:ea typeface="ＭＳ Ｐゴシック" charset="0"/>
                <a:cs typeface="ＭＳ Ｐゴシック" charset="0"/>
              </a:rPr>
              <a:t> #1)</a:t>
            </a:r>
            <a:endParaRPr lang="en-US" dirty="0">
              <a:latin typeface="Times New Roman" charset="0"/>
              <a:ea typeface="ＭＳ Ｐゴシック" charset="0"/>
              <a:cs typeface="ＭＳ Ｐゴシック" charset="0"/>
            </a:endParaRPr>
          </a:p>
        </p:txBody>
      </p:sp>
      <p:sp>
        <p:nvSpPr>
          <p:cNvPr id="4" name="Rectangle 1026"/>
          <p:cNvSpPr txBox="1">
            <a:spLocks noChangeArrowheads="1"/>
          </p:cNvSpPr>
          <p:nvPr/>
        </p:nvSpPr>
        <p:spPr bwMode="auto">
          <a:xfrm>
            <a:off x="0" y="4953000"/>
            <a:ext cx="9144000" cy="1905000"/>
          </a:xfrm>
          <a:prstGeom prst="rect">
            <a:avLst/>
          </a:prstGeom>
          <a:solidFill>
            <a:schemeClr val="tx1"/>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ja-JP" sz="3600" b="1" dirty="0" smtClean="0">
                <a:solidFill>
                  <a:srgbClr val="FFFFFF"/>
                </a:solidFill>
                <a:latin typeface="Arial" charset="0"/>
              </a:rPr>
              <a:t>"</a:t>
            </a:r>
            <a:r>
              <a:rPr lang="en-US" sz="3600" dirty="0">
                <a:solidFill>
                  <a:srgbClr val="FFFFFF"/>
                </a:solidFill>
              </a:rPr>
              <a:t>有蝗虫从烟里出来到了地上； 有能力赐给牠们， 好像地上蠍子的能力一样</a:t>
            </a:r>
            <a:r>
              <a:rPr lang="en-US" altLang="ja-JP" sz="3600" b="1" dirty="0" smtClean="0">
                <a:solidFill>
                  <a:srgbClr val="FFFFFF"/>
                </a:solidFill>
                <a:latin typeface="Arial" charset="0"/>
              </a:rPr>
              <a:t>" (9:3).</a:t>
            </a:r>
            <a:endParaRPr lang="en-US" sz="3600" dirty="0" smtClean="0">
              <a:solidFill>
                <a:srgbClr val="FFFFFF"/>
              </a:solidFill>
              <a:latin typeface="Times New Roman" charset="0"/>
            </a:endParaRPr>
          </a:p>
        </p:txBody>
      </p:sp>
      <p:sp>
        <p:nvSpPr>
          <p:cNvPr id="5" name="Text Box 30"/>
          <p:cNvSpPr txBox="1">
            <a:spLocks noChangeArrowheads="1"/>
          </p:cNvSpPr>
          <p:nvPr/>
        </p:nvSpPr>
        <p:spPr bwMode="auto">
          <a:xfrm>
            <a:off x="8426137" y="54571"/>
            <a:ext cx="695270" cy="463846"/>
          </a:xfrm>
          <a:prstGeom prst="rect">
            <a:avLst/>
          </a:prstGeom>
          <a:no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381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3340012451"/>
      </p:ext>
    </p:extLst>
  </p:cSld>
  <p:clrMapOvr>
    <a:masterClrMapping/>
  </p:clrMapOvr>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953" name="Picture 1" descr="rev 9.2 do not harm grass Mowe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288" y="0"/>
            <a:ext cx="4441826"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3954" name="Picture 2" descr="rev 9 matthews-locust-detail.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30675" y="0"/>
            <a:ext cx="5013325" cy="501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1026"/>
          <p:cNvSpPr txBox="1">
            <a:spLocks noChangeArrowheads="1"/>
          </p:cNvSpPr>
          <p:nvPr/>
        </p:nvSpPr>
        <p:spPr bwMode="auto">
          <a:xfrm>
            <a:off x="0" y="4979988"/>
            <a:ext cx="9144000" cy="1905000"/>
          </a:xfrm>
          <a:prstGeom prst="rect">
            <a:avLst/>
          </a:prstGeom>
          <a:solidFill>
            <a:schemeClr val="tx1"/>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sz="3200" dirty="0" smtClean="0">
                <a:solidFill>
                  <a:srgbClr val="FFFFFF"/>
                </a:solidFill>
                <a:latin typeface="ＭＳ Ｐゴシック"/>
                <a:ea typeface="ＭＳ Ｐゴシック"/>
                <a:cs typeface="ＭＳ Ｐゴシック"/>
              </a:rPr>
              <a:t>并 且 吩 咐 他 们 说 ， 不 可 伤 害 地 上 的 草 和 各 样 青 物 ， 并 一 切 树 木 ， 惟 独 要 伤 害 额 上 没 有 神 印 记 的 人 </a:t>
            </a:r>
            <a:r>
              <a:rPr lang="en-US" altLang="ja-JP" sz="3200" b="1" dirty="0" smtClean="0">
                <a:solidFill>
                  <a:srgbClr val="FFFFFF"/>
                </a:solidFill>
                <a:latin typeface="Arial" charset="0"/>
              </a:rPr>
              <a:t/>
            </a:r>
            <a:br>
              <a:rPr lang="en-US" altLang="ja-JP" sz="3200" b="1" dirty="0" smtClean="0">
                <a:solidFill>
                  <a:srgbClr val="FFFFFF"/>
                </a:solidFill>
                <a:latin typeface="Arial" charset="0"/>
              </a:rPr>
            </a:br>
            <a:r>
              <a:rPr lang="en-US" altLang="ja-JP" sz="3200" b="1" dirty="0" smtClean="0">
                <a:solidFill>
                  <a:srgbClr val="FFFFFF"/>
                </a:solidFill>
                <a:latin typeface="Arial" charset="0"/>
              </a:rPr>
              <a:t>(</a:t>
            </a:r>
            <a:r>
              <a:rPr lang="zh-CN" altLang="en-US" sz="3200" b="1" dirty="0" smtClean="0">
                <a:solidFill>
                  <a:srgbClr val="FFFFFF"/>
                </a:solidFill>
                <a:latin typeface="Arial" charset="0"/>
              </a:rPr>
              <a:t>启示录</a:t>
            </a:r>
            <a:r>
              <a:rPr lang="en-US" altLang="ja-JP" sz="3200" b="1" dirty="0" smtClean="0">
                <a:solidFill>
                  <a:srgbClr val="FFFFFF"/>
                </a:solidFill>
                <a:latin typeface="Arial" charset="0"/>
              </a:rPr>
              <a:t> 9:4)</a:t>
            </a:r>
            <a:endParaRPr lang="en-US" sz="3200" dirty="0" smtClean="0">
              <a:solidFill>
                <a:srgbClr val="FFFFFF"/>
              </a:solidFill>
              <a:latin typeface="Times New Roman" charset="0"/>
            </a:endParaRPr>
          </a:p>
        </p:txBody>
      </p:sp>
      <p:sp>
        <p:nvSpPr>
          <p:cNvPr id="887810" name="Rectangle 1026"/>
          <p:cNvSpPr>
            <a:spLocks noGrp="1" noChangeArrowheads="1"/>
          </p:cNvSpPr>
          <p:nvPr>
            <p:ph type="ctrTitle"/>
          </p:nvPr>
        </p:nvSpPr>
        <p:spPr>
          <a:xfrm>
            <a:off x="0" y="381000"/>
            <a:ext cx="5181600" cy="1371600"/>
          </a:xfrm>
          <a:effectLst>
            <a:outerShdw blurRad="63500" dist="35921" dir="2700000" algn="ctr" rotWithShape="0">
              <a:schemeClr val="tx2">
                <a:alpha val="74998"/>
              </a:schemeClr>
            </a:outerShdw>
          </a:effectLst>
        </p:spPr>
        <p:txBody>
          <a:bodyPr/>
          <a:lstStyle/>
          <a:p>
            <a:pPr>
              <a:defRPr/>
            </a:pPr>
            <a:r>
              <a:rPr lang="zh-CN" altLang="en-US" b="1" dirty="0" smtClean="0">
                <a:latin typeface="Arial" charset="0"/>
                <a:ea typeface="ＭＳ Ｐゴシック" charset="0"/>
                <a:cs typeface="ＭＳ Ｐゴシック" charset="0"/>
              </a:rPr>
              <a:t>蝗虫</a:t>
            </a:r>
            <a:r>
              <a:rPr lang="en-US" b="1" dirty="0" smtClean="0">
                <a:latin typeface="Arial" charset="0"/>
                <a:ea typeface="ＭＳ Ｐゴシック" charset="0"/>
                <a:cs typeface="ＭＳ Ｐゴシック" charset="0"/>
              </a:rPr>
              <a:t/>
            </a:r>
            <a:br>
              <a:rPr lang="en-US" b="1" dirty="0" smtClean="0">
                <a:latin typeface="Arial" charset="0"/>
                <a:ea typeface="ＭＳ Ｐゴシック" charset="0"/>
                <a:cs typeface="ＭＳ Ｐゴシック" charset="0"/>
              </a:rPr>
            </a:br>
            <a:r>
              <a:rPr lang="en-US" b="1" dirty="0" smtClean="0">
                <a:latin typeface="Arial" charset="0"/>
                <a:ea typeface="ＭＳ Ｐゴシック" charset="0"/>
                <a:cs typeface="ＭＳ Ｐゴシック" charset="0"/>
              </a:rPr>
              <a:t>(</a:t>
            </a:r>
            <a:r>
              <a:rPr lang="zh-CN" altLang="en-US" b="1" dirty="0" smtClean="0">
                <a:latin typeface="Arial" charset="0"/>
                <a:ea typeface="ＭＳ Ｐゴシック" charset="0"/>
                <a:cs typeface="ＭＳ Ｐゴシック" charset="0"/>
              </a:rPr>
              <a:t>吹号</a:t>
            </a:r>
            <a:r>
              <a:rPr lang="en-US" b="1" dirty="0" smtClean="0">
                <a:latin typeface="Arial" charset="0"/>
                <a:ea typeface="ＭＳ Ｐゴシック" charset="0"/>
                <a:cs typeface="ＭＳ Ｐゴシック" charset="0"/>
              </a:rPr>
              <a:t> #5 = </a:t>
            </a:r>
            <a:r>
              <a:rPr lang="zh-CN" altLang="en-US" b="1" dirty="0" smtClean="0">
                <a:latin typeface="Arial" charset="0"/>
                <a:ea typeface="ＭＳ Ｐゴシック" charset="0"/>
                <a:cs typeface="ＭＳ Ｐゴシック" charset="0"/>
              </a:rPr>
              <a:t>灾祸</a:t>
            </a:r>
            <a:r>
              <a:rPr lang="en-US" b="1" dirty="0" smtClean="0">
                <a:latin typeface="Arial" charset="0"/>
                <a:ea typeface="ＭＳ Ｐゴシック" charset="0"/>
                <a:cs typeface="ＭＳ Ｐゴシック" charset="0"/>
              </a:rPr>
              <a:t> #1)</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94840355"/>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47458" name="Rectangle 2"/>
          <p:cNvSpPr>
            <a:spLocks noGrp="1" noChangeArrowheads="1"/>
          </p:cNvSpPr>
          <p:nvPr>
            <p:ph type="title" idx="4294967295"/>
          </p:nvPr>
        </p:nvSpPr>
        <p:spPr>
          <a:xfrm>
            <a:off x="0" y="0"/>
            <a:ext cx="9144000" cy="762000"/>
          </a:xfrm>
          <a:solidFill>
            <a:schemeClr val="bg2"/>
          </a:solidFill>
          <a:effectLst>
            <a:outerShdw blurRad="63500" dist="38099" dir="2700000" algn="ctr" rotWithShape="0">
              <a:srgbClr val="FFFFFF">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defRPr/>
            </a:pPr>
            <a:r>
              <a:rPr lang="zh-CN" altLang="en-US" dirty="0" smtClean="0">
                <a:solidFill>
                  <a:schemeClr val="tx1"/>
                </a:solidFill>
                <a:effectLst/>
                <a:latin typeface="Arial" pitchFamily="34" charset="0"/>
                <a:cs typeface="Arial" pitchFamily="34" charset="0"/>
              </a:rPr>
              <a:t>寻找犹太人</a:t>
            </a:r>
            <a:endParaRPr lang="en-US" altLang="en-US" sz="6000" dirty="0" smtClean="0">
              <a:solidFill>
                <a:schemeClr val="tx1"/>
              </a:solidFill>
              <a:effectLst/>
              <a:latin typeface="Arial" pitchFamily="34" charset="0"/>
              <a:cs typeface="Arial" pitchFamily="34" charset="0"/>
            </a:endParaRPr>
          </a:p>
        </p:txBody>
      </p:sp>
      <p:sp>
        <p:nvSpPr>
          <p:cNvPr id="292867" name="Text Box 3"/>
          <p:cNvSpPr txBox="1">
            <a:spLocks noChangeArrowheads="1"/>
          </p:cNvSpPr>
          <p:nvPr/>
        </p:nvSpPr>
        <p:spPr bwMode="auto">
          <a:xfrm>
            <a:off x="8458200" y="-4763"/>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r>
              <a:rPr lang="en-US" b="1">
                <a:solidFill>
                  <a:srgbClr val="FFFFCC"/>
                </a:solidFill>
                <a:latin typeface="Arial" charset="0"/>
                <a:ea typeface="MS PGothic" charset="0"/>
                <a:cs typeface="MS PGothic" charset="0"/>
              </a:rPr>
              <a:t>649</a:t>
            </a:r>
          </a:p>
        </p:txBody>
      </p:sp>
      <p:pic>
        <p:nvPicPr>
          <p:cNvPr id="292868" name="Picture 4" descr="hasidic_jew_H_72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81" name="Text Box 3"/>
          <p:cNvSpPr txBox="1">
            <a:spLocks noChangeArrowheads="1"/>
          </p:cNvSpPr>
          <p:nvPr/>
        </p:nvSpPr>
        <p:spPr bwMode="auto">
          <a:xfrm>
            <a:off x="4419600" y="762000"/>
            <a:ext cx="4495800"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zh-CN" altLang="en-US" sz="2800" b="1" dirty="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rPr>
              <a:t> “万军之耶和华这样说：‘在那些日子，必有十个说不同方言，来自列国的人，紧抓住一个犹大人的衣襟，说：让我们与你们同去吧，因为我们听见　神与你们同在。’”</a:t>
            </a:r>
          </a:p>
          <a:p>
            <a:pPr algn="r" eaLnBrk="1" hangingPunct="1">
              <a:defRPr/>
            </a:pPr>
            <a:endParaRPr lang="zh-CN" altLang="en-US" sz="2800" b="1" dirty="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endParaRPr>
          </a:p>
          <a:p>
            <a:pPr algn="r" eaLnBrk="1" hangingPunct="1">
              <a:defRPr/>
            </a:pPr>
            <a:r>
              <a:rPr lang="zh-CN" altLang="en-US" sz="2800" b="1" dirty="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rPr>
              <a:t>（</a:t>
            </a:r>
            <a:r>
              <a:rPr lang="zh-CN" altLang="en-US" sz="2800" b="1" dirty="0" smtClean="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rPr>
              <a:t>亚</a:t>
            </a:r>
            <a:r>
              <a:rPr lang="en-US" altLang="zh-CN" sz="2800" b="1" dirty="0" smtClean="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rPr>
              <a:t>8</a:t>
            </a:r>
            <a:r>
              <a:rPr lang="zh-CN" altLang="en-US" sz="2800" b="1" dirty="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rPr>
              <a:t>：</a:t>
            </a:r>
            <a:r>
              <a:rPr lang="en-US" altLang="zh-CN" sz="2800" b="1" dirty="0" smtClean="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rPr>
              <a:t>23</a:t>
            </a:r>
            <a:r>
              <a:rPr lang="zh-CN" altLang="en-US" sz="2800" b="1" dirty="0" smtClean="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rPr>
              <a:t> 新译本）</a:t>
            </a:r>
            <a:endParaRPr lang="en-US" altLang="zh-CN" sz="2800" b="1" dirty="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endParaRPr>
          </a:p>
          <a:p>
            <a:pPr algn="r" eaLnBrk="1" hangingPunct="1">
              <a:defRPr/>
            </a:pPr>
            <a:endParaRPr lang="en-US" sz="2800" b="1" dirty="0" smtClean="0">
              <a:solidFill>
                <a:srgbClr val="000000"/>
              </a:solidFill>
              <a:effectLst>
                <a:glow rad="304800">
                  <a:srgbClr val="FFFFFF">
                    <a:alpha val="96000"/>
                  </a:srgbClr>
                </a:glow>
              </a:effectLst>
              <a:latin typeface="SimSun" panose="02010600030101010101" pitchFamily="2" charset="-122"/>
              <a:ea typeface="SimSun" panose="02010600030101010101" pitchFamily="2" charset="-122"/>
              <a:cs typeface="Arial" charset="0"/>
            </a:endParaRPr>
          </a:p>
        </p:txBody>
      </p:sp>
    </p:spTree>
    <p:extLst>
      <p:ext uri="{BB962C8B-B14F-4D97-AF65-F5344CB8AC3E}">
        <p14:creationId xmlns:p14="http://schemas.microsoft.com/office/powerpoint/2010/main" val="316870972"/>
      </p:ext>
    </p:extLst>
  </p:cSld>
  <p:clrMapOvr>
    <a:masterClrMapping/>
  </p:clrMapOvr>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1" name="Picture 1" descr="rev 9 single locust.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513" y="-26988"/>
            <a:ext cx="9180513"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762000"/>
            <a:ext cx="5181600" cy="1371600"/>
          </a:xfrm>
          <a:effectLst>
            <a:outerShdw blurRad="63500" dist="35921" dir="2700000" algn="ctr" rotWithShape="0">
              <a:schemeClr val="tx2">
                <a:alpha val="74998"/>
              </a:schemeClr>
            </a:outerShdw>
          </a:effectLst>
        </p:spPr>
        <p:txBody>
          <a:bodyPr/>
          <a:lstStyle/>
          <a:p>
            <a:pPr>
              <a:defRPr/>
            </a:pPr>
            <a:r>
              <a:rPr lang="zh-CN" altLang="en-US" b="1" dirty="0" smtClean="0">
                <a:latin typeface="Arial" charset="0"/>
                <a:ea typeface="ＭＳ Ｐゴシック" charset="0"/>
                <a:cs typeface="ＭＳ Ｐゴシック" charset="0"/>
              </a:rPr>
              <a:t>蝗虫</a:t>
            </a:r>
            <a:r>
              <a:rPr lang="en-US" b="1" dirty="0" smtClean="0">
                <a:latin typeface="Arial" charset="0"/>
                <a:ea typeface="ＭＳ Ｐゴシック" charset="0"/>
                <a:cs typeface="ＭＳ Ｐゴシック" charset="0"/>
              </a:rPr>
              <a:t/>
            </a:r>
            <a:br>
              <a:rPr lang="en-US" b="1" dirty="0" smtClean="0">
                <a:latin typeface="Arial" charset="0"/>
                <a:ea typeface="ＭＳ Ｐゴシック" charset="0"/>
                <a:cs typeface="ＭＳ Ｐゴシック" charset="0"/>
              </a:rPr>
            </a:br>
            <a:r>
              <a:rPr lang="en-US" b="1" dirty="0" smtClean="0">
                <a:latin typeface="Arial" charset="0"/>
                <a:ea typeface="ＭＳ Ｐゴシック" charset="0"/>
                <a:cs typeface="ＭＳ Ｐゴシック" charset="0"/>
              </a:rPr>
              <a:t>(</a:t>
            </a:r>
            <a:r>
              <a:rPr lang="zh-CN" altLang="en-US" b="1" dirty="0" smtClean="0">
                <a:latin typeface="Arial" charset="0"/>
                <a:ea typeface="ＭＳ Ｐゴシック" charset="0"/>
                <a:cs typeface="ＭＳ Ｐゴシック" charset="0"/>
              </a:rPr>
              <a:t>吹号</a:t>
            </a:r>
            <a:r>
              <a:rPr lang="en-US" b="1" dirty="0" smtClean="0">
                <a:latin typeface="Arial" charset="0"/>
                <a:ea typeface="ＭＳ Ｐゴシック" charset="0"/>
                <a:cs typeface="ＭＳ Ｐゴシック" charset="0"/>
              </a:rPr>
              <a:t> #5 = </a:t>
            </a:r>
            <a:r>
              <a:rPr lang="zh-CN" altLang="en-US" b="1" dirty="0" smtClean="0">
                <a:latin typeface="Arial" charset="0"/>
                <a:ea typeface="ＭＳ Ｐゴシック" charset="0"/>
                <a:cs typeface="ＭＳ Ｐゴシック" charset="0"/>
              </a:rPr>
              <a:t>灾祸</a:t>
            </a:r>
            <a:r>
              <a:rPr lang="en-US" b="1" dirty="0" smtClean="0">
                <a:latin typeface="Arial" charset="0"/>
                <a:ea typeface="ＭＳ Ｐゴシック" charset="0"/>
                <a:cs typeface="ＭＳ Ｐゴシック" charset="0"/>
              </a:rPr>
              <a:t> #1)</a:t>
            </a:r>
            <a:endParaRPr lang="en-US" dirty="0">
              <a:latin typeface="Times New Roman" charset="0"/>
              <a:ea typeface="ＭＳ Ｐゴシック" charset="0"/>
              <a:cs typeface="ＭＳ Ｐゴシック" charset="0"/>
            </a:endParaRPr>
          </a:p>
        </p:txBody>
      </p:sp>
      <p:sp>
        <p:nvSpPr>
          <p:cNvPr id="4" name="Rectangle 1026"/>
          <p:cNvSpPr txBox="1">
            <a:spLocks noChangeArrowheads="1"/>
          </p:cNvSpPr>
          <p:nvPr/>
        </p:nvSpPr>
        <p:spPr bwMode="auto">
          <a:xfrm>
            <a:off x="0" y="4652963"/>
            <a:ext cx="9144000" cy="2205037"/>
          </a:xfrm>
          <a:prstGeom prst="rect">
            <a:avLst/>
          </a:prstGeom>
          <a:solidFill>
            <a:schemeClr val="tx1"/>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800" dirty="0" smtClean="0">
                <a:solidFill>
                  <a:srgbClr val="FFFFFF"/>
                </a:solidFill>
                <a:latin typeface="ＭＳ Ｐゴシック"/>
                <a:ea typeface="ＭＳ Ｐゴシック"/>
                <a:cs typeface="ＭＳ Ｐゴシック"/>
              </a:rPr>
              <a:t>5 但 不 许 蝗 虫 害 死 他 们 ， 只 叫 他 们 受 痛 苦 五 个 月 。 这 痛 苦 就 像 蝎 子 螫 人 的 痛 苦 一 样 。6 在 那 些 日 子 ， 人 要 求 死 ， 决 不 得 死 ； 愿 意 死 ， 死 却 远 避 他 们 。</a:t>
            </a:r>
          </a:p>
          <a:p>
            <a:pPr>
              <a:defRPr/>
            </a:pPr>
            <a:r>
              <a:rPr lang="en-US" altLang="ja-JP" sz="2800" b="1" dirty="0" smtClean="0">
                <a:solidFill>
                  <a:srgbClr val="FFFFFF"/>
                </a:solidFill>
                <a:latin typeface="ＭＳ Ｐゴシック"/>
                <a:ea typeface="ＭＳ Ｐゴシック"/>
                <a:cs typeface="ＭＳ Ｐゴシック"/>
              </a:rPr>
              <a:t>(</a:t>
            </a:r>
            <a:r>
              <a:rPr lang="zh-CN" altLang="en-US" sz="2800" b="1" dirty="0" smtClean="0">
                <a:solidFill>
                  <a:srgbClr val="FFFFFF"/>
                </a:solidFill>
                <a:latin typeface="ＭＳ Ｐゴシック"/>
                <a:ea typeface="ＭＳ Ｐゴシック"/>
                <a:cs typeface="ＭＳ Ｐゴシック"/>
              </a:rPr>
              <a:t>启示录</a:t>
            </a:r>
            <a:r>
              <a:rPr lang="en-US" altLang="ja-JP" sz="2800" b="1" dirty="0" smtClean="0">
                <a:solidFill>
                  <a:srgbClr val="FFFFFF"/>
                </a:solidFill>
                <a:latin typeface="ＭＳ Ｐゴシック"/>
                <a:ea typeface="ＭＳ Ｐゴシック"/>
                <a:cs typeface="ＭＳ Ｐゴシック"/>
              </a:rPr>
              <a:t> 9:5-6)</a:t>
            </a:r>
            <a:endParaRPr lang="en-US" sz="2800" b="1" dirty="0" smtClean="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041928947"/>
      </p:ext>
    </p:extLst>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8049" name="Picture 4" descr="Rev 8 Locust from he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
            <a:ext cx="9144000" cy="544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0" y="762000"/>
            <a:ext cx="5181600" cy="1371600"/>
          </a:xfrm>
          <a:effectLst>
            <a:outerShdw blurRad="63500" dist="35921" dir="2700000" algn="ctr" rotWithShape="0">
              <a:schemeClr val="tx2">
                <a:alpha val="74998"/>
              </a:schemeClr>
            </a:outerShdw>
          </a:effectLst>
        </p:spPr>
        <p:txBody>
          <a:bodyPr/>
          <a:lstStyle/>
          <a:p>
            <a:pPr>
              <a:defRPr/>
            </a:pPr>
            <a:r>
              <a:rPr lang="zh-CN" altLang="en-US" b="1" dirty="0">
                <a:latin typeface="Arial" charset="0"/>
                <a:ea typeface="ＭＳ Ｐゴシック" charset="0"/>
                <a:cs typeface="ＭＳ Ｐゴシック" charset="0"/>
              </a:rPr>
              <a:t>蝗虫</a:t>
            </a:r>
            <a:r>
              <a:rPr lang="en-US" b="1" dirty="0">
                <a:latin typeface="Arial" charset="0"/>
                <a:ea typeface="ＭＳ Ｐゴシック" charset="0"/>
                <a:cs typeface="ＭＳ Ｐゴシック" charset="0"/>
              </a:rPr>
              <a:t/>
            </a:r>
            <a:br>
              <a:rPr lang="en-US" b="1" dirty="0">
                <a:latin typeface="Arial" charset="0"/>
                <a:ea typeface="ＭＳ Ｐゴシック" charset="0"/>
                <a:cs typeface="ＭＳ Ｐゴシック" charset="0"/>
              </a:rPr>
            </a:br>
            <a:r>
              <a:rPr lang="en-US" b="1" dirty="0">
                <a:latin typeface="Arial" charset="0"/>
                <a:ea typeface="ＭＳ Ｐゴシック" charset="0"/>
                <a:cs typeface="ＭＳ Ｐゴシック" charset="0"/>
              </a:rPr>
              <a:t>(</a:t>
            </a:r>
            <a:r>
              <a:rPr lang="zh-CN" altLang="en-US" b="1" dirty="0">
                <a:latin typeface="Arial" charset="0"/>
                <a:ea typeface="ＭＳ Ｐゴシック" charset="0"/>
                <a:cs typeface="ＭＳ Ｐゴシック" charset="0"/>
              </a:rPr>
              <a:t>吹号</a:t>
            </a:r>
            <a:r>
              <a:rPr lang="en-US" b="1" dirty="0">
                <a:latin typeface="Arial" charset="0"/>
                <a:ea typeface="ＭＳ Ｐゴシック" charset="0"/>
                <a:cs typeface="ＭＳ Ｐゴシック" charset="0"/>
              </a:rPr>
              <a:t> #5 = </a:t>
            </a:r>
            <a:r>
              <a:rPr lang="zh-CN" altLang="en-US" b="1" dirty="0">
                <a:latin typeface="Arial" charset="0"/>
                <a:ea typeface="ＭＳ Ｐゴシック" charset="0"/>
                <a:cs typeface="ＭＳ Ｐゴシック" charset="0"/>
              </a:rPr>
              <a:t>灾祸</a:t>
            </a:r>
            <a:r>
              <a:rPr lang="en-US" b="1" dirty="0">
                <a:latin typeface="Arial" charset="0"/>
                <a:ea typeface="ＭＳ Ｐゴシック" charset="0"/>
                <a:cs typeface="ＭＳ Ｐゴシック" charset="0"/>
              </a:rPr>
              <a:t> #1)</a:t>
            </a:r>
            <a:endParaRPr lang="en-US" dirty="0">
              <a:latin typeface="Times New Roman" charset="0"/>
              <a:ea typeface="ＭＳ Ｐゴシック" charset="0"/>
              <a:cs typeface="ＭＳ Ｐゴシック" charset="0"/>
            </a:endParaRPr>
          </a:p>
        </p:txBody>
      </p:sp>
      <p:sp>
        <p:nvSpPr>
          <p:cNvPr id="4" name="Rectangle 1026"/>
          <p:cNvSpPr txBox="1">
            <a:spLocks noChangeArrowheads="1"/>
          </p:cNvSpPr>
          <p:nvPr/>
        </p:nvSpPr>
        <p:spPr bwMode="auto">
          <a:xfrm>
            <a:off x="0" y="4652963"/>
            <a:ext cx="9144000" cy="2205037"/>
          </a:xfrm>
          <a:prstGeom prst="rect">
            <a:avLst/>
          </a:prstGeom>
          <a:solidFill>
            <a:schemeClr val="tx1"/>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altLang="ja-JP" sz="3600" b="1" dirty="0" smtClean="0">
                <a:solidFill>
                  <a:srgbClr val="FFFFFF"/>
                </a:solidFill>
                <a:latin typeface="Arial"/>
                <a:cs typeface="Arial"/>
              </a:rPr>
              <a:t>"</a:t>
            </a:r>
            <a:r>
              <a:rPr lang="en-US" sz="3600" dirty="0">
                <a:solidFill>
                  <a:srgbClr val="FFFFFF"/>
                </a:solidFill>
              </a:rPr>
              <a:t>蝗虫的形象， 好像是预备好了要上阵的战马一样。 牠们头上戴的好像金冠冕， 脸像人的面孔， </a:t>
            </a:r>
            <a:r>
              <a:rPr lang="en-US" sz="1200" b="1" dirty="0">
                <a:solidFill>
                  <a:srgbClr val="FFFFFF"/>
                </a:solidFill>
              </a:rPr>
              <a:t>8</a:t>
            </a:r>
            <a:r>
              <a:rPr lang="en-US" sz="3600" dirty="0">
                <a:solidFill>
                  <a:srgbClr val="FFFFFF"/>
                </a:solidFill>
              </a:rPr>
              <a:t> 牠们的头发好像女人的头发， 牙齿好像狮子的牙齿</a:t>
            </a:r>
            <a:r>
              <a:rPr lang="en-US" altLang="ja-JP" sz="3600" b="1" dirty="0" smtClean="0">
                <a:solidFill>
                  <a:srgbClr val="FFFFFF"/>
                </a:solidFill>
                <a:latin typeface="Arial"/>
                <a:cs typeface="Arial"/>
              </a:rPr>
              <a:t>" (9:7-8).</a:t>
            </a:r>
            <a:endParaRPr lang="en-US" sz="3600" b="1" dirty="0" smtClean="0">
              <a:solidFill>
                <a:srgbClr val="FFFFFF"/>
              </a:solidFill>
              <a:latin typeface="Arial"/>
              <a:cs typeface="Arial"/>
            </a:endParaRPr>
          </a:p>
        </p:txBody>
      </p:sp>
      <p:sp>
        <p:nvSpPr>
          <p:cNvPr id="5" name="Text Box 30"/>
          <p:cNvSpPr txBox="1">
            <a:spLocks noChangeArrowheads="1"/>
          </p:cNvSpPr>
          <p:nvPr/>
        </p:nvSpPr>
        <p:spPr bwMode="auto">
          <a:xfrm>
            <a:off x="8426137" y="54571"/>
            <a:ext cx="695270" cy="463846"/>
          </a:xfrm>
          <a:prstGeom prst="rect">
            <a:avLst/>
          </a:prstGeom>
          <a:no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381</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2790470571"/>
      </p:ext>
    </p:extLst>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Date Placeholder 1"/>
          <p:cNvSpPr>
            <a:spLocks noGrp="1"/>
          </p:cNvSpPr>
          <p:nvPr>
            <p:ph type="dt" sz="quarter" idx="10"/>
          </p:nvPr>
        </p:nvSpPr>
        <p:spPr>
          <a:noFill/>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endParaRPr lang="en-US" altLang="zh-CN" sz="1400">
              <a:solidFill>
                <a:srgbClr val="FFFF66"/>
              </a:solidFill>
              <a:latin typeface="Trebuchet MS" pitchFamily="34" charset="0"/>
              <a:ea typeface="Osaka" pitchFamily="1" charset="-128"/>
            </a:endParaRPr>
          </a:p>
        </p:txBody>
      </p:sp>
      <p:sp>
        <p:nvSpPr>
          <p:cNvPr id="9" name="Footer Placeholder 2"/>
          <p:cNvSpPr>
            <a:spLocks noGrp="1"/>
          </p:cNvSpPr>
          <p:nvPr>
            <p:ph type="ftr" sz="quarter" idx="11"/>
          </p:nvPr>
        </p:nvSpPr>
        <p:spPr>
          <a:noFill/>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endParaRPr lang="en-US" altLang="zh-CN" sz="1400">
              <a:solidFill>
                <a:srgbClr val="FFFF66"/>
              </a:solidFill>
              <a:latin typeface="Trebuchet MS" pitchFamily="34" charset="0"/>
              <a:ea typeface="Osaka" pitchFamily="1" charset="-128"/>
            </a:endParaRPr>
          </a:p>
        </p:txBody>
      </p:sp>
      <p:pic>
        <p:nvPicPr>
          <p:cNvPr id="717827" name="Picture 4" descr="Locust-1238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3" name="Rectangle 1026"/>
          <p:cNvSpPr txBox="1">
            <a:spLocks noChangeArrowheads="1"/>
          </p:cNvSpPr>
          <p:nvPr/>
        </p:nvSpPr>
        <p:spPr bwMode="auto">
          <a:xfrm>
            <a:off x="0" y="4953000"/>
            <a:ext cx="9144000" cy="1905000"/>
          </a:xfrm>
          <a:prstGeom prst="rect">
            <a:avLst/>
          </a:prstGeom>
          <a:solidFill>
            <a:srgbClr val="000000"/>
          </a:solidFill>
          <a:ln w="9525">
            <a:noFill/>
            <a:miter lim="800000"/>
            <a:headEnd/>
            <a:tailEnd/>
          </a:ln>
          <a:effectLst>
            <a:outerShdw blurRad="63500" dist="38099" dir="2700000" algn="ctr" rotWithShape="0">
              <a:schemeClr val="tx2">
                <a:alpha val="74997"/>
              </a:schemeClr>
            </a:outerShdw>
          </a:effectLst>
        </p:spPr>
        <p:txBody>
          <a:bodyPr anchor="ct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ja-JP" altLang="en-US" sz="2800" b="1">
                <a:solidFill>
                  <a:srgbClr val="FFFFFF"/>
                </a:solidFill>
                <a:latin typeface="Arial" pitchFamily="34" charset="0"/>
                <a:cs typeface="+mn-cs"/>
              </a:rPr>
              <a:t>“</a:t>
            </a:r>
            <a:r>
              <a:rPr lang="ja-JP" altLang="en-US" sz="2800">
                <a:solidFill>
                  <a:srgbClr val="FFFFFF"/>
                </a:solidFill>
                <a:ea typeface="Osaka" pitchFamily="1" charset="-128"/>
                <a:cs typeface="+mn-cs"/>
              </a:rPr>
              <a:t>蝗</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虫</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的</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形</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状</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好</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像</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预</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备</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出</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战</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的</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马</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一</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样</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头</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上</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戴</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的</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好</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像</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金</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冠</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冕</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脸</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面</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好</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像</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男</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人</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的</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脸</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面</a:t>
            </a:r>
            <a:r>
              <a:rPr lang="en-US" altLang="ja-JP" sz="2800">
                <a:solidFill>
                  <a:srgbClr val="FFFFFF"/>
                </a:solidFill>
                <a:ea typeface="Osaka" pitchFamily="1" charset="-128"/>
                <a:cs typeface="+mn-cs"/>
              </a:rPr>
              <a:t> </a:t>
            </a:r>
            <a:r>
              <a:rPr lang="ja-JP" altLang="en-US" sz="2800">
                <a:solidFill>
                  <a:srgbClr val="FFFFFF"/>
                </a:solidFill>
                <a:ea typeface="Osaka" pitchFamily="1" charset="-128"/>
                <a:cs typeface="+mn-cs"/>
              </a:rPr>
              <a:t>。</a:t>
            </a:r>
            <a:r>
              <a:rPr lang="en-US" altLang="ja-JP" sz="2800">
                <a:solidFill>
                  <a:srgbClr val="FFFFFF"/>
                </a:solidFill>
                <a:ea typeface="Osaka" pitchFamily="1" charset="-128"/>
                <a:cs typeface="+mn-cs"/>
              </a:rPr>
              <a:t> </a:t>
            </a:r>
            <a:r>
              <a:rPr lang="en-US" altLang="ja-JP" sz="2800">
                <a:solidFill>
                  <a:srgbClr val="FFFFFF"/>
                </a:solidFill>
                <a:latin typeface="Arial" pitchFamily="34" charset="0"/>
                <a:cs typeface="+mn-cs"/>
              </a:rPr>
              <a:t>”</a:t>
            </a:r>
            <a:endParaRPr lang="en-US" altLang="zh-CN" sz="2800">
              <a:solidFill>
                <a:srgbClr val="FFFFFF"/>
              </a:solidFill>
              <a:latin typeface="Arial" pitchFamily="34" charset="0"/>
              <a:cs typeface="+mn-cs"/>
            </a:endParaRPr>
          </a:p>
          <a:p>
            <a:r>
              <a:rPr lang="en-US" sz="2800" b="1">
                <a:solidFill>
                  <a:srgbClr val="FFFFFF"/>
                </a:solidFill>
                <a:latin typeface="Arial" pitchFamily="34" charset="0"/>
                <a:cs typeface="+mn-cs"/>
              </a:rPr>
              <a:t> </a:t>
            </a:r>
            <a:r>
              <a:rPr lang="en-US" sz="2800" b="1">
                <a:solidFill>
                  <a:srgbClr val="FFFFFF"/>
                </a:solidFill>
                <a:latin typeface="SimSun" pitchFamily="2" charset="-122"/>
                <a:ea typeface="SimSun" pitchFamily="2" charset="-122"/>
                <a:cs typeface="+mn-cs"/>
              </a:rPr>
              <a:t>(</a:t>
            </a:r>
            <a:r>
              <a:rPr lang="zh-CN" altLang="en-US" sz="2800" b="1">
                <a:solidFill>
                  <a:srgbClr val="FFFFFF"/>
                </a:solidFill>
                <a:latin typeface="SimSun" pitchFamily="2" charset="-122"/>
                <a:ea typeface="SimSun" pitchFamily="2" charset="-122"/>
                <a:cs typeface="+mn-cs"/>
              </a:rPr>
              <a:t>启示录</a:t>
            </a:r>
            <a:r>
              <a:rPr lang="zh-CN" altLang="en-US" sz="2800">
                <a:solidFill>
                  <a:srgbClr val="FFFFFF"/>
                </a:solidFill>
                <a:latin typeface="SimSun" pitchFamily="2" charset="-122"/>
                <a:ea typeface="SimSun" pitchFamily="2" charset="-122"/>
                <a:cs typeface="+mn-cs"/>
              </a:rPr>
              <a:t> </a:t>
            </a:r>
            <a:r>
              <a:rPr lang="en-US" altLang="ja-JP" sz="2800" b="1">
                <a:solidFill>
                  <a:srgbClr val="FFFFFF"/>
                </a:solidFill>
                <a:latin typeface="SimSun" pitchFamily="2" charset="-122"/>
                <a:ea typeface="SimSun" pitchFamily="2" charset="-122"/>
                <a:cs typeface="+mn-cs"/>
              </a:rPr>
              <a:t>9:7)</a:t>
            </a:r>
            <a:endParaRPr lang="en-US" sz="2800" b="1">
              <a:solidFill>
                <a:srgbClr val="FFFFFF"/>
              </a:solidFill>
              <a:latin typeface="SimSun" pitchFamily="2" charset="-122"/>
              <a:ea typeface="SimSun" pitchFamily="2" charset="-122"/>
              <a:cs typeface="+mn-cs"/>
            </a:endParaRPr>
          </a:p>
        </p:txBody>
      </p:sp>
      <p:pic>
        <p:nvPicPr>
          <p:cNvPr id="6" name="Picture 5" descr="Chinnock_sz-hhkoopsjthwjtjb.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267200" y="0"/>
            <a:ext cx="5029200" cy="496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Locust3.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4267200" cy="497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idx="4294967295"/>
          </p:nvPr>
        </p:nvSpPr>
        <p:spPr>
          <a:xfrm>
            <a:off x="76200" y="3886200"/>
            <a:ext cx="4114800" cy="838200"/>
          </a:xfrm>
          <a:noFill/>
          <a:effectLst>
            <a:outerShdw blurRad="63500" dist="35921" dir="2700000" algn="ctr" rotWithShape="0">
              <a:schemeClr val="tx2">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zh-CN" altLang="en-US" sz="6000" b="0" smtClean="0">
                <a:solidFill>
                  <a:srgbClr val="FFFFFF"/>
                </a:solidFill>
                <a:latin typeface="Arial" pitchFamily="34" charset="0"/>
                <a:ea typeface="SimSun" pitchFamily="2" charset="-122"/>
              </a:rPr>
              <a:t>比喻</a:t>
            </a:r>
            <a:r>
              <a:rPr lang="en-US" altLang="ja-JP" sz="6000" b="0" smtClean="0">
                <a:solidFill>
                  <a:srgbClr val="FFFFFF"/>
                </a:solidFill>
                <a:latin typeface="Arial" pitchFamily="34" charset="0"/>
              </a:rPr>
              <a:t>?</a:t>
            </a:r>
            <a:endParaRPr lang="en-US" sz="6000" smtClean="0">
              <a:solidFill>
                <a:srgbClr val="FFFFFF"/>
              </a:solidFill>
            </a:endParaRPr>
          </a:p>
        </p:txBody>
      </p:sp>
    </p:spTree>
    <p:extLst>
      <p:ext uri="{BB962C8B-B14F-4D97-AF65-F5344CB8AC3E}">
        <p14:creationId xmlns:p14="http://schemas.microsoft.com/office/powerpoint/2010/main" val="18057905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878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7810"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2145" name="Picture 2" descr="rev 9 locust Mi-24 Hind helicopte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22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76199" y="38100"/>
            <a:ext cx="5618105" cy="1374775"/>
          </a:xfrm>
          <a:effectLst>
            <a:outerShdw blurRad="63500" dist="35921" dir="2700000" algn="ctr" rotWithShape="0">
              <a:schemeClr val="tx2">
                <a:alpha val="74998"/>
              </a:schemeClr>
            </a:outerShdw>
          </a:effectLst>
        </p:spPr>
        <p:txBody>
          <a:bodyPr/>
          <a:lstStyle/>
          <a:p>
            <a:pPr>
              <a:defRPr/>
            </a:pPr>
            <a:r>
              <a:rPr lang="zh-CN" altLang="en-US" b="1" dirty="0" smtClean="0">
                <a:latin typeface="Times New Roman" charset="0"/>
                <a:ea typeface="ＭＳ Ｐゴシック" charset="0"/>
                <a:cs typeface="ＭＳ Ｐゴシック" charset="0"/>
              </a:rPr>
              <a:t>今日的战斗直升机？</a:t>
            </a:r>
            <a:endParaRPr lang="en-US" b="1" dirty="0">
              <a:latin typeface="Times New Roman" charset="0"/>
              <a:ea typeface="ＭＳ Ｐゴシック" charset="0"/>
              <a:cs typeface="ＭＳ Ｐゴシック" charset="0"/>
            </a:endParaRPr>
          </a:p>
        </p:txBody>
      </p:sp>
      <p:sp>
        <p:nvSpPr>
          <p:cNvPr id="4" name="Rectangle 1026"/>
          <p:cNvSpPr txBox="1">
            <a:spLocks noChangeArrowheads="1"/>
          </p:cNvSpPr>
          <p:nvPr/>
        </p:nvSpPr>
        <p:spPr bwMode="auto">
          <a:xfrm>
            <a:off x="0" y="4652963"/>
            <a:ext cx="9144000" cy="2205037"/>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r>
              <a:rPr lang="ja-JP" altLang="en-US" sz="2800" b="1" dirty="0" smtClean="0">
                <a:solidFill>
                  <a:srgbClr val="FFFFFF"/>
                </a:solidFill>
                <a:latin typeface="ＭＳ Ｐゴシック"/>
                <a:ea typeface="ＭＳ Ｐゴシック"/>
                <a:cs typeface="ＭＳ Ｐゴシック"/>
              </a:rPr>
              <a:t>“</a:t>
            </a:r>
            <a:r>
              <a:rPr lang="en-US" sz="2800" dirty="0" smtClean="0">
                <a:solidFill>
                  <a:srgbClr val="FFFFFF"/>
                </a:solidFill>
                <a:latin typeface="ＭＳ Ｐゴシック"/>
                <a:ea typeface="ＭＳ Ｐゴシック"/>
                <a:cs typeface="ＭＳ Ｐゴシック"/>
              </a:rPr>
              <a:t>9 胸 前 有 甲 ， 好 像 铁 甲 。 他 们 翅 膀 的 声 音 ， 好 像 许 多 车 马 奔 跑 上 阵 的 声 音 。10 有 尾 巴 像 蝎 子 ， 尾 巴 上 的 毒 钩 能 伤 人 五 个 月 。</a:t>
            </a:r>
            <a:r>
              <a:rPr lang="ja-JP" altLang="en-US" sz="2800" b="1" dirty="0" smtClean="0">
                <a:solidFill>
                  <a:srgbClr val="FFFFFF"/>
                </a:solidFill>
                <a:latin typeface="ＭＳ Ｐゴシック"/>
                <a:ea typeface="ＭＳ Ｐゴシック"/>
                <a:cs typeface="ＭＳ Ｐゴシック"/>
              </a:rPr>
              <a:t>”</a:t>
            </a:r>
            <a:r>
              <a:rPr lang="en-US" altLang="ja-JP" sz="2800" b="1" dirty="0" smtClean="0">
                <a:solidFill>
                  <a:srgbClr val="FFFFFF"/>
                </a:solidFill>
                <a:latin typeface="ＭＳ Ｐゴシック"/>
                <a:ea typeface="ＭＳ Ｐゴシック"/>
                <a:cs typeface="ＭＳ Ｐゴシック"/>
              </a:rPr>
              <a:t> </a:t>
            </a:r>
          </a:p>
          <a:p>
            <a:r>
              <a:rPr lang="en-US" altLang="ja-JP" sz="2800" b="1" dirty="0" smtClean="0">
                <a:solidFill>
                  <a:srgbClr val="FFFFFF"/>
                </a:solidFill>
                <a:latin typeface="ＭＳ Ｐゴシック"/>
                <a:ea typeface="ＭＳ Ｐゴシック"/>
                <a:cs typeface="ＭＳ Ｐゴシック"/>
              </a:rPr>
              <a:t>(</a:t>
            </a:r>
            <a:r>
              <a:rPr lang="zh-CN" altLang="en-US" sz="2800" b="1" dirty="0" smtClean="0">
                <a:solidFill>
                  <a:srgbClr val="FFFFFF"/>
                </a:solidFill>
                <a:latin typeface="ＭＳ Ｐゴシック"/>
                <a:ea typeface="ＭＳ Ｐゴシック"/>
                <a:cs typeface="ＭＳ Ｐゴシック"/>
              </a:rPr>
              <a:t>启示录</a:t>
            </a:r>
            <a:r>
              <a:rPr lang="en-US" altLang="ja-JP" sz="2800" b="1" dirty="0" smtClean="0">
                <a:solidFill>
                  <a:srgbClr val="FFFFFF"/>
                </a:solidFill>
                <a:latin typeface="ＭＳ Ｐゴシック"/>
                <a:ea typeface="ＭＳ Ｐゴシック"/>
                <a:cs typeface="ＭＳ Ｐゴシック"/>
              </a:rPr>
              <a:t> 9:9-10)</a:t>
            </a:r>
            <a:endParaRPr lang="en-US" sz="2800" b="1" dirty="0" smtClean="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05101439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88781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7810" grpId="0"/>
      <p:bldP spid="4"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904194" name="Picture 4" descr="Rev 8 6th-trumpet-judgmen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03316" y="0"/>
            <a:ext cx="6858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1" y="4480854"/>
            <a:ext cx="4272712" cy="2114898"/>
          </a:xfrm>
          <a:solidFill>
            <a:schemeClr val="tx1"/>
          </a:solidFill>
          <a:effectLst>
            <a:outerShdw blurRad="63500" dist="35921" dir="2700000" algn="ctr" rotWithShape="0">
              <a:schemeClr val="tx2">
                <a:alpha val="74998"/>
              </a:schemeClr>
            </a:outerShdw>
          </a:effectLst>
        </p:spPr>
        <p:txBody>
          <a:bodyPr/>
          <a:lstStyle/>
          <a:p>
            <a:pPr>
              <a:defRPr/>
            </a:pPr>
            <a:r>
              <a:rPr lang="ja-JP" altLang="en-US" b="1" dirty="0">
                <a:solidFill>
                  <a:schemeClr val="bg1"/>
                </a:solidFill>
                <a:latin typeface="Arial" charset="0"/>
                <a:ea typeface="ＭＳ Ｐゴシック" charset="0"/>
                <a:cs typeface="ＭＳ Ｐゴシック" charset="0"/>
              </a:rPr>
              <a:t>号角 </a:t>
            </a:r>
            <a:r>
              <a:rPr lang="en-US" altLang="ja-JP" b="1" dirty="0">
                <a:solidFill>
                  <a:schemeClr val="bg1"/>
                </a:solidFill>
                <a:latin typeface="Arial" charset="0"/>
                <a:ea typeface="ＭＳ Ｐゴシック" charset="0"/>
                <a:cs typeface="ＭＳ Ｐゴシック" charset="0"/>
              </a:rPr>
              <a:t>5 </a:t>
            </a:r>
            <a:br>
              <a:rPr lang="en-US" altLang="ja-JP" b="1" dirty="0">
                <a:solidFill>
                  <a:schemeClr val="bg1"/>
                </a:solidFill>
                <a:latin typeface="Arial" charset="0"/>
                <a:ea typeface="ＭＳ Ｐゴシック" charset="0"/>
                <a:cs typeface="ＭＳ Ｐゴシック" charset="0"/>
              </a:rPr>
            </a:br>
            <a:r>
              <a:rPr lang="ja-JP" altLang="en-US" b="1" dirty="0">
                <a:solidFill>
                  <a:schemeClr val="bg1"/>
                </a:solidFill>
                <a:latin typeface="Arial" charset="0"/>
                <a:ea typeface="ＭＳ Ｐゴシック" charset="0"/>
                <a:cs typeface="ＭＳ Ｐゴシック" charset="0"/>
              </a:rPr>
              <a:t>号角 </a:t>
            </a:r>
            <a:r>
              <a:rPr lang="en-US" altLang="ja-JP" b="1" dirty="0" smtClean="0">
                <a:solidFill>
                  <a:schemeClr val="bg1"/>
                </a:solidFill>
                <a:latin typeface="Arial" charset="0"/>
                <a:ea typeface="ＭＳ Ｐゴシック" charset="0"/>
                <a:cs typeface="ＭＳ Ｐゴシック" charset="0"/>
              </a:rPr>
              <a:t>6 </a:t>
            </a:r>
            <a:br>
              <a:rPr lang="en-US" altLang="ja-JP" b="1" dirty="0" smtClean="0">
                <a:solidFill>
                  <a:schemeClr val="bg1"/>
                </a:solidFill>
                <a:latin typeface="Arial" charset="0"/>
                <a:ea typeface="ＭＳ Ｐゴシック" charset="0"/>
                <a:cs typeface="ＭＳ Ｐゴシック" charset="0"/>
              </a:rPr>
            </a:br>
            <a:r>
              <a:rPr lang="en-US" sz="3600" b="1" dirty="0" smtClean="0">
                <a:solidFill>
                  <a:schemeClr val="bg1"/>
                </a:solidFill>
                <a:latin typeface="Arial" charset="0"/>
                <a:ea typeface="ＭＳ Ｐゴシック" charset="0"/>
                <a:cs typeface="ＭＳ Ｐゴシック" charset="0"/>
              </a:rPr>
              <a:t>(9:1-12)</a:t>
            </a:r>
            <a:endParaRPr lang="en-US" sz="5400" dirty="0">
              <a:solidFill>
                <a:schemeClr val="bg1"/>
              </a:solidFill>
              <a:latin typeface="Times New Roman" charset="0"/>
              <a:ea typeface="ＭＳ Ｐゴシック" charset="0"/>
              <a:cs typeface="ＭＳ Ｐゴシック" charset="0"/>
            </a:endParaRPr>
          </a:p>
        </p:txBody>
      </p:sp>
      <p:sp>
        <p:nvSpPr>
          <p:cNvPr id="4" name="Text Box 30"/>
          <p:cNvSpPr txBox="1">
            <a:spLocks noChangeArrowheads="1"/>
          </p:cNvSpPr>
          <p:nvPr/>
        </p:nvSpPr>
        <p:spPr bwMode="auto">
          <a:xfrm>
            <a:off x="8426137" y="54571"/>
            <a:ext cx="695270" cy="463846"/>
          </a:xfrm>
          <a:prstGeom prst="rect">
            <a:avLst/>
          </a:prstGeom>
          <a:no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382</a:t>
            </a:r>
            <a:endParaRPr lang="en-US" b="1" dirty="0">
              <a:solidFill>
                <a:srgbClr val="FFFFFF"/>
              </a:solidFill>
              <a:latin typeface="Arial" charset="0"/>
              <a:cs typeface="Arial" charset="0"/>
            </a:endParaRPr>
          </a:p>
        </p:txBody>
      </p:sp>
      <p:sp>
        <p:nvSpPr>
          <p:cNvPr id="5" name="Rectangle 1026"/>
          <p:cNvSpPr txBox="1">
            <a:spLocks noChangeArrowheads="1"/>
          </p:cNvSpPr>
          <p:nvPr/>
        </p:nvSpPr>
        <p:spPr bwMode="auto">
          <a:xfrm>
            <a:off x="0" y="-39319"/>
            <a:ext cx="8101301" cy="1115471"/>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CN" altLang="en-US" b="1" dirty="0" smtClean="0">
                <a:solidFill>
                  <a:srgbClr val="FFFFFF"/>
                </a:solidFill>
                <a:latin typeface="Arial"/>
                <a:cs typeface="Arial"/>
              </a:rPr>
              <a:t>坏消息是：我被从地狱来的飞蝎子蜇了</a:t>
            </a:r>
            <a:r>
              <a:rPr lang="en-US" altLang="zh-CN" b="1" dirty="0" smtClean="0">
                <a:solidFill>
                  <a:srgbClr val="FFFFFF"/>
                </a:solidFill>
                <a:latin typeface="Arial"/>
                <a:cs typeface="Arial"/>
              </a:rPr>
              <a:t>6000</a:t>
            </a:r>
            <a:r>
              <a:rPr lang="zh-CN" altLang="en-US" b="1" dirty="0" smtClean="0">
                <a:solidFill>
                  <a:srgbClr val="FFFFFF"/>
                </a:solidFill>
                <a:latin typeface="Arial"/>
                <a:cs typeface="Arial"/>
              </a:rPr>
              <a:t>次还死不了。</a:t>
            </a:r>
            <a:endParaRPr lang="en-US" b="1" dirty="0" smtClean="0">
              <a:solidFill>
                <a:srgbClr val="FFFFFF"/>
              </a:solidFill>
              <a:latin typeface="Arial"/>
              <a:cs typeface="Arial"/>
            </a:endParaRPr>
          </a:p>
        </p:txBody>
      </p:sp>
      <p:sp>
        <p:nvSpPr>
          <p:cNvPr id="6" name="Rectangle 1026"/>
          <p:cNvSpPr txBox="1">
            <a:spLocks noChangeArrowheads="1"/>
          </p:cNvSpPr>
          <p:nvPr/>
        </p:nvSpPr>
        <p:spPr bwMode="auto">
          <a:xfrm>
            <a:off x="5793956" y="996712"/>
            <a:ext cx="3323588" cy="1556644"/>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CN" altLang="en-US" b="1" dirty="0" smtClean="0">
                <a:solidFill>
                  <a:srgbClr val="FFFFFF"/>
                </a:solidFill>
                <a:latin typeface="Arial"/>
                <a:cs typeface="Arial"/>
              </a:rPr>
              <a:t>好消息是：我们八成会死在下一次的灾祸中。</a:t>
            </a:r>
            <a:endParaRPr lang="en-US" b="1" dirty="0" smtClean="0">
              <a:solidFill>
                <a:srgbClr val="FFFFFF"/>
              </a:solidFill>
              <a:latin typeface="Arial"/>
              <a:cs typeface="Arial"/>
            </a:endParaRPr>
          </a:p>
        </p:txBody>
      </p:sp>
    </p:spTree>
    <p:extLst>
      <p:ext uri="{BB962C8B-B14F-4D97-AF65-F5344CB8AC3E}">
        <p14:creationId xmlns:p14="http://schemas.microsoft.com/office/powerpoint/2010/main" val="24742435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624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457200"/>
            <a:ext cx="8401050" cy="595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932363" y="3085929"/>
            <a:ext cx="4102100" cy="3584746"/>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l">
              <a:spcBef>
                <a:spcPct val="20000"/>
              </a:spcBef>
            </a:pPr>
            <a:r>
              <a:rPr lang="en-US" sz="2800" b="1" dirty="0" smtClean="0">
                <a:solidFill>
                  <a:srgbClr val="FFFFFF"/>
                </a:solidFill>
                <a:latin typeface="ＭＳ Ｐゴシック"/>
                <a:ea typeface="ＭＳ Ｐゴシック"/>
                <a:cs typeface="ＭＳ Ｐゴシック"/>
              </a:rPr>
              <a:t>9:14</a:t>
            </a:r>
            <a:r>
              <a:rPr lang="en-US" sz="2000" b="1" dirty="0" smtClean="0">
                <a:solidFill>
                  <a:srgbClr val="FFFFFF"/>
                </a:solidFill>
                <a:latin typeface="ＭＳ Ｐゴシック"/>
                <a:ea typeface="ＭＳ Ｐゴシック"/>
                <a:cs typeface="ＭＳ Ｐゴシック"/>
              </a:rPr>
              <a:t> </a:t>
            </a:r>
          </a:p>
          <a:p>
            <a:pPr algn="l">
              <a:spcBef>
                <a:spcPct val="20000"/>
              </a:spcBef>
            </a:pPr>
            <a:r>
              <a:rPr lang="en-US" sz="2800" b="1" dirty="0" smtClean="0">
                <a:solidFill>
                  <a:srgbClr val="FFFFFF"/>
                </a:solidFill>
                <a:latin typeface="ＭＳ Ｐゴシック"/>
                <a:ea typeface="ＭＳ Ｐゴシック"/>
                <a:cs typeface="ＭＳ Ｐゴシック"/>
              </a:rPr>
              <a:t>吩 咐 那 吹 号 的 第 六 位 天 使 ， 说 ： 把 那 捆 绑 在 伯 拉 大 河 的 四 个 使 者 释 放 了 。</a:t>
            </a:r>
          </a:p>
          <a:p>
            <a:pPr algn="l">
              <a:spcBef>
                <a:spcPct val="20000"/>
              </a:spcBef>
            </a:pPr>
            <a:endParaRPr lang="en-US" sz="2800" b="1" dirty="0" smtClean="0">
              <a:solidFill>
                <a:srgbClr val="FFFFFF"/>
              </a:solidFill>
              <a:latin typeface="ＭＳ Ｐゴシック"/>
              <a:ea typeface="ＭＳ Ｐゴシック"/>
              <a:cs typeface="ＭＳ Ｐゴシック"/>
            </a:endParaRPr>
          </a:p>
        </p:txBody>
      </p:sp>
      <p:sp>
        <p:nvSpPr>
          <p:cNvPr id="615430" name="Freeform 6"/>
          <p:cNvSpPr>
            <a:spLocks/>
          </p:cNvSpPr>
          <p:nvPr/>
        </p:nvSpPr>
        <p:spPr bwMode="auto">
          <a:xfrm rot="1694376">
            <a:off x="53975" y="2692400"/>
            <a:ext cx="3951288"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US">
              <a:solidFill>
                <a:srgbClr val="000000"/>
              </a:solidFill>
              <a:latin typeface="Comic Sans MS" charset="0"/>
            </a:endParaRPr>
          </a:p>
        </p:txBody>
      </p:sp>
      <p:sp>
        <p:nvSpPr>
          <p:cNvPr id="615433" name="Text Box 9"/>
          <p:cNvSpPr txBox="1">
            <a:spLocks noChangeArrowheads="1"/>
          </p:cNvSpPr>
          <p:nvPr/>
        </p:nvSpPr>
        <p:spPr bwMode="auto">
          <a:xfrm>
            <a:off x="144463" y="4060825"/>
            <a:ext cx="4607618" cy="181806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sz="2800" dirty="0" smtClean="0">
                <a:solidFill>
                  <a:srgbClr val="FFFFFF"/>
                </a:solidFill>
                <a:latin typeface="ＭＳ Ｐゴシック"/>
                <a:ea typeface="ＭＳ Ｐゴシック"/>
                <a:cs typeface="ＭＳ Ｐゴシック"/>
              </a:rPr>
              <a:t>那 四 个 使 者 就 被 释 放 ； 他 们 原 是 预 备 好 了 ， 到 某 年 某 月 某 日 某 时 ， 要 杀 人 的 三 分 之 一 。 </a:t>
            </a:r>
            <a:r>
              <a:rPr lang="en-US" sz="2800" dirty="0">
                <a:solidFill>
                  <a:srgbClr val="FFFFFF"/>
                </a:solidFill>
                <a:latin typeface="ＭＳ Ｐゴシック"/>
                <a:ea typeface="ＭＳ Ｐゴシック"/>
                <a:cs typeface="ＭＳ Ｐゴシック"/>
              </a:rPr>
              <a:t>(9:15)</a:t>
            </a:r>
          </a:p>
        </p:txBody>
      </p:sp>
      <p:sp>
        <p:nvSpPr>
          <p:cNvPr id="906245" name="Rectangle 18"/>
          <p:cNvSpPr>
            <a:spLocks noGrp="1" noChangeArrowheads="1"/>
          </p:cNvSpPr>
          <p:nvPr>
            <p:ph type="title" idx="4294967295"/>
          </p:nvPr>
        </p:nvSpPr>
        <p:spPr>
          <a:xfrm>
            <a:off x="539750" y="260350"/>
            <a:ext cx="7848600" cy="955675"/>
          </a:xfrm>
          <a:solidFill>
            <a:srgbClr val="000066"/>
          </a:solidFill>
          <a:ln w="28575">
            <a:solidFill>
              <a:schemeClr val="bg1"/>
            </a:solidFill>
            <a:miter lim="800000"/>
            <a:headEnd/>
            <a:tailEnd/>
          </a:ln>
        </p:spPr>
        <p:txBody>
          <a:bodyPr/>
          <a:lstStyle/>
          <a:p>
            <a:r>
              <a:rPr lang="zh-CN" altLang="en-US" sz="4000" dirty="0" smtClean="0">
                <a:solidFill>
                  <a:srgbClr val="FFFF66"/>
                </a:solidFill>
                <a:latin typeface="Arial" charset="0"/>
                <a:ea typeface="ＭＳ Ｐゴシック" charset="0"/>
              </a:rPr>
              <a:t>伯拉大河天使号角</a:t>
            </a:r>
            <a:r>
              <a:rPr lang="en-US" sz="4000" dirty="0" smtClean="0">
                <a:solidFill>
                  <a:srgbClr val="FFFF66"/>
                </a:solidFill>
                <a:latin typeface="Arial" charset="0"/>
                <a:ea typeface="ＭＳ Ｐゴシック" charset="0"/>
              </a:rPr>
              <a:t> </a:t>
            </a:r>
            <a:r>
              <a:rPr lang="en-US" sz="4000" dirty="0">
                <a:solidFill>
                  <a:srgbClr val="FFFF66"/>
                </a:solidFill>
                <a:latin typeface="Arial" charset="0"/>
                <a:ea typeface="ＭＳ Ｐゴシック" charset="0"/>
              </a:rPr>
              <a:t>#6)</a:t>
            </a:r>
          </a:p>
        </p:txBody>
      </p:sp>
      <p:sp>
        <p:nvSpPr>
          <p:cNvPr id="906246" name="Text Box 19"/>
          <p:cNvSpPr txBox="1">
            <a:spLocks noChangeArrowheads="1"/>
          </p:cNvSpPr>
          <p:nvPr/>
        </p:nvSpPr>
        <p:spPr bwMode="auto">
          <a:xfrm>
            <a:off x="8382000" y="15875"/>
            <a:ext cx="6953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b="1">
                <a:solidFill>
                  <a:srgbClr val="FFFFFF"/>
                </a:solidFill>
                <a:latin typeface="Arial" charset="0"/>
                <a:cs typeface="Arial" charset="0"/>
              </a:rPr>
              <a:t>339</a:t>
            </a:r>
            <a:endParaRPr lang="en-US">
              <a:solidFill>
                <a:srgbClr val="FFFFFF"/>
              </a:solidFill>
              <a:latin typeface="Arial" charset="0"/>
              <a:cs typeface="Arial" charset="0"/>
            </a:endParaRPr>
          </a:p>
        </p:txBody>
      </p:sp>
      <p:sp>
        <p:nvSpPr>
          <p:cNvPr id="12" name="Text Box 9"/>
          <p:cNvSpPr txBox="1">
            <a:spLocks noChangeArrowheads="1"/>
          </p:cNvSpPr>
          <p:nvPr/>
        </p:nvSpPr>
        <p:spPr bwMode="auto">
          <a:xfrm>
            <a:off x="179388" y="1341438"/>
            <a:ext cx="4787900" cy="138717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sz="2800" b="1" dirty="0" smtClean="0">
                <a:solidFill>
                  <a:srgbClr val="FFFFFF"/>
                </a:solidFill>
                <a:latin typeface="ＭＳ Ｐゴシック"/>
                <a:ea typeface="ＭＳ Ｐゴシック"/>
                <a:cs typeface="ＭＳ Ｐゴシック"/>
              </a:rPr>
              <a:t>马 军 有 二 万 万 ； 他 们 的 数 目 我 听 见 了 。</a:t>
            </a:r>
          </a:p>
          <a:p>
            <a:pPr algn="l"/>
            <a:r>
              <a:rPr lang="en-US" sz="2800" b="1" dirty="0" smtClean="0">
                <a:solidFill>
                  <a:srgbClr val="FFFFFF"/>
                </a:solidFill>
                <a:latin typeface="ＭＳ Ｐゴシック"/>
                <a:ea typeface="ＭＳ Ｐゴシック"/>
                <a:cs typeface="ＭＳ Ｐゴシック"/>
              </a:rPr>
              <a:t> </a:t>
            </a:r>
            <a:r>
              <a:rPr lang="en-US" sz="2800" b="1" dirty="0">
                <a:solidFill>
                  <a:srgbClr val="FFFFFF"/>
                </a:solidFill>
                <a:latin typeface="ＭＳ Ｐゴシック"/>
                <a:ea typeface="ＭＳ Ｐゴシック"/>
                <a:cs typeface="ＭＳ Ｐゴシック"/>
              </a:rPr>
              <a:t>(9:16)</a:t>
            </a:r>
          </a:p>
        </p:txBody>
      </p:sp>
      <p:pic>
        <p:nvPicPr>
          <p:cNvPr id="11" name="Picture 10" descr="rev 9 sixth trumpet Map of China.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427538" y="0"/>
            <a:ext cx="4716462" cy="314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7580907"/>
      </p:ext>
    </p:extLst>
  </p:cSld>
  <p:clrMapOvr>
    <a:masterClrMapping/>
  </p:clrMapOvr>
  <p:transition xmlns:p14="http://schemas.microsoft.com/office/powerpoint/2010/main">
    <p:fade thruBlk="1"/>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615430"/>
                                        </p:tgtEl>
                                        <p:attrNameLst>
                                          <p:attrName>style.visibility</p:attrName>
                                        </p:attrNameLst>
                                      </p:cBhvr>
                                      <p:to>
                                        <p:strVal val="visible"/>
                                      </p:to>
                                    </p:set>
                                    <p:animEffect transition="in" filter="wipe(up)">
                                      <p:cBhvr>
                                        <p:cTn id="16" dur="500"/>
                                        <p:tgtEl>
                                          <p:spTgt spid="6154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6" presetClass="entr" presetSubtype="0" fill="hold" grpId="0" nodeType="clickEffect">
                                  <p:stCondLst>
                                    <p:cond delay="0"/>
                                  </p:stCondLst>
                                  <p:childTnLst>
                                    <p:set>
                                      <p:cBhvr>
                                        <p:cTn id="20" dur="1" fill="hold">
                                          <p:stCondLst>
                                            <p:cond delay="0"/>
                                          </p:stCondLst>
                                        </p:cTn>
                                        <p:tgtEl>
                                          <p:spTgt spid="615433"/>
                                        </p:tgtEl>
                                        <p:attrNameLst>
                                          <p:attrName>style.visibility</p:attrName>
                                        </p:attrNameLst>
                                      </p:cBhvr>
                                      <p:to>
                                        <p:strVal val="visible"/>
                                      </p:to>
                                    </p:set>
                                    <p:animEffect transition="in" filter="wipe(down)">
                                      <p:cBhvr>
                                        <p:cTn id="21" dur="580">
                                          <p:stCondLst>
                                            <p:cond delay="0"/>
                                          </p:stCondLst>
                                        </p:cTn>
                                        <p:tgtEl>
                                          <p:spTgt spid="615433"/>
                                        </p:tgtEl>
                                      </p:cBhvr>
                                    </p:animEffect>
                                    <p:anim calcmode="lin" valueType="num">
                                      <p:cBhvr>
                                        <p:cTn id="22" dur="1822" tmFilter="0,0; 0.14,0.36; 0.43,0.73; 0.71,0.91; 1.0,1.0">
                                          <p:stCondLst>
                                            <p:cond delay="0"/>
                                          </p:stCondLst>
                                        </p:cTn>
                                        <p:tgtEl>
                                          <p:spTgt spid="615433"/>
                                        </p:tgtEl>
                                        <p:attrNameLst>
                                          <p:attrName>ppt_x</p:attrName>
                                        </p:attrNameLst>
                                      </p:cBhvr>
                                      <p:tavLst>
                                        <p:tav tm="0">
                                          <p:val>
                                            <p:strVal val="#ppt_x-0.25"/>
                                          </p:val>
                                        </p:tav>
                                        <p:tav tm="100000">
                                          <p:val>
                                            <p:strVal val="#ppt_x"/>
                                          </p:val>
                                        </p:tav>
                                      </p:tavLst>
                                    </p:anim>
                                    <p:anim calcmode="lin" valueType="num">
                                      <p:cBhvr>
                                        <p:cTn id="23" dur="664" tmFilter="0.0,0.0; 0.25,0.07; 0.50,0.2; 0.75,0.467; 1.0,1.0">
                                          <p:stCondLst>
                                            <p:cond delay="0"/>
                                          </p:stCondLst>
                                        </p:cTn>
                                        <p:tgtEl>
                                          <p:spTgt spid="615433"/>
                                        </p:tgtEl>
                                        <p:attrNameLst>
                                          <p:attrName>ppt_y</p:attrName>
                                        </p:attrNameLst>
                                      </p:cBhvr>
                                      <p:tavLst>
                                        <p:tav tm="0" fmla="#ppt_y-sin(pi*$)/3">
                                          <p:val>
                                            <p:fltVal val="0.5"/>
                                          </p:val>
                                        </p:tav>
                                        <p:tav tm="100000">
                                          <p:val>
                                            <p:fltVal val="1"/>
                                          </p:val>
                                        </p:tav>
                                      </p:tavLst>
                                    </p:anim>
                                    <p:anim calcmode="lin" valueType="num">
                                      <p:cBhvr>
                                        <p:cTn id="24" dur="664" tmFilter="0, 0; 0.125,0.2665; 0.25,0.4; 0.375,0.465; 0.5,0.5;  0.625,0.535; 0.75,0.6; 0.875,0.7335; 1,1">
                                          <p:stCondLst>
                                            <p:cond delay="664"/>
                                          </p:stCondLst>
                                        </p:cTn>
                                        <p:tgtEl>
                                          <p:spTgt spid="615433"/>
                                        </p:tgtEl>
                                        <p:attrNameLst>
                                          <p:attrName>ppt_y</p:attrName>
                                        </p:attrNameLst>
                                      </p:cBhvr>
                                      <p:tavLst>
                                        <p:tav tm="0" fmla="#ppt_y-sin(pi*$)/9">
                                          <p:val>
                                            <p:fltVal val="0"/>
                                          </p:val>
                                        </p:tav>
                                        <p:tav tm="100000">
                                          <p:val>
                                            <p:fltVal val="1"/>
                                          </p:val>
                                        </p:tav>
                                      </p:tavLst>
                                    </p:anim>
                                    <p:anim calcmode="lin" valueType="num">
                                      <p:cBhvr>
                                        <p:cTn id="25" dur="332" tmFilter="0, 0; 0.125,0.2665; 0.25,0.4; 0.375,0.465; 0.5,0.5;  0.625,0.535; 0.75,0.6; 0.875,0.7335; 1,1">
                                          <p:stCondLst>
                                            <p:cond delay="1324"/>
                                          </p:stCondLst>
                                        </p:cTn>
                                        <p:tgtEl>
                                          <p:spTgt spid="615433"/>
                                        </p:tgtEl>
                                        <p:attrNameLst>
                                          <p:attrName>ppt_y</p:attrName>
                                        </p:attrNameLst>
                                      </p:cBhvr>
                                      <p:tavLst>
                                        <p:tav tm="0" fmla="#ppt_y-sin(pi*$)/27">
                                          <p:val>
                                            <p:fltVal val="0"/>
                                          </p:val>
                                        </p:tav>
                                        <p:tav tm="100000">
                                          <p:val>
                                            <p:fltVal val="1"/>
                                          </p:val>
                                        </p:tav>
                                      </p:tavLst>
                                    </p:anim>
                                    <p:anim calcmode="lin" valueType="num">
                                      <p:cBhvr>
                                        <p:cTn id="26" dur="164" tmFilter="0, 0; 0.125,0.2665; 0.25,0.4; 0.375,0.465; 0.5,0.5;  0.625,0.535; 0.75,0.6; 0.875,0.7335; 1,1">
                                          <p:stCondLst>
                                            <p:cond delay="1656"/>
                                          </p:stCondLst>
                                        </p:cTn>
                                        <p:tgtEl>
                                          <p:spTgt spid="615433"/>
                                        </p:tgtEl>
                                        <p:attrNameLst>
                                          <p:attrName>ppt_y</p:attrName>
                                        </p:attrNameLst>
                                      </p:cBhvr>
                                      <p:tavLst>
                                        <p:tav tm="0" fmla="#ppt_y-sin(pi*$)/81">
                                          <p:val>
                                            <p:fltVal val="0"/>
                                          </p:val>
                                        </p:tav>
                                        <p:tav tm="100000">
                                          <p:val>
                                            <p:fltVal val="1"/>
                                          </p:val>
                                        </p:tav>
                                      </p:tavLst>
                                    </p:anim>
                                    <p:animScale>
                                      <p:cBhvr>
                                        <p:cTn id="27" dur="26">
                                          <p:stCondLst>
                                            <p:cond delay="650"/>
                                          </p:stCondLst>
                                        </p:cTn>
                                        <p:tgtEl>
                                          <p:spTgt spid="615433"/>
                                        </p:tgtEl>
                                      </p:cBhvr>
                                      <p:to x="100000" y="60000"/>
                                    </p:animScale>
                                    <p:animScale>
                                      <p:cBhvr>
                                        <p:cTn id="28" dur="166" decel="50000">
                                          <p:stCondLst>
                                            <p:cond delay="676"/>
                                          </p:stCondLst>
                                        </p:cTn>
                                        <p:tgtEl>
                                          <p:spTgt spid="615433"/>
                                        </p:tgtEl>
                                      </p:cBhvr>
                                      <p:to x="100000" y="100000"/>
                                    </p:animScale>
                                    <p:animScale>
                                      <p:cBhvr>
                                        <p:cTn id="29" dur="26">
                                          <p:stCondLst>
                                            <p:cond delay="1312"/>
                                          </p:stCondLst>
                                        </p:cTn>
                                        <p:tgtEl>
                                          <p:spTgt spid="615433"/>
                                        </p:tgtEl>
                                      </p:cBhvr>
                                      <p:to x="100000" y="80000"/>
                                    </p:animScale>
                                    <p:animScale>
                                      <p:cBhvr>
                                        <p:cTn id="30" dur="166" decel="50000">
                                          <p:stCondLst>
                                            <p:cond delay="1338"/>
                                          </p:stCondLst>
                                        </p:cTn>
                                        <p:tgtEl>
                                          <p:spTgt spid="615433"/>
                                        </p:tgtEl>
                                      </p:cBhvr>
                                      <p:to x="100000" y="100000"/>
                                    </p:animScale>
                                    <p:animScale>
                                      <p:cBhvr>
                                        <p:cTn id="31" dur="26">
                                          <p:stCondLst>
                                            <p:cond delay="1642"/>
                                          </p:stCondLst>
                                        </p:cTn>
                                        <p:tgtEl>
                                          <p:spTgt spid="615433"/>
                                        </p:tgtEl>
                                      </p:cBhvr>
                                      <p:to x="100000" y="90000"/>
                                    </p:animScale>
                                    <p:animScale>
                                      <p:cBhvr>
                                        <p:cTn id="32" dur="166" decel="50000">
                                          <p:stCondLst>
                                            <p:cond delay="1668"/>
                                          </p:stCondLst>
                                        </p:cTn>
                                        <p:tgtEl>
                                          <p:spTgt spid="615433"/>
                                        </p:tgtEl>
                                      </p:cBhvr>
                                      <p:to x="100000" y="100000"/>
                                    </p:animScale>
                                    <p:animScale>
                                      <p:cBhvr>
                                        <p:cTn id="33" dur="26">
                                          <p:stCondLst>
                                            <p:cond delay="1808"/>
                                          </p:stCondLst>
                                        </p:cTn>
                                        <p:tgtEl>
                                          <p:spTgt spid="615433"/>
                                        </p:tgtEl>
                                      </p:cBhvr>
                                      <p:to x="100000" y="95000"/>
                                    </p:animScale>
                                    <p:animScale>
                                      <p:cBhvr>
                                        <p:cTn id="34" dur="166" decel="50000">
                                          <p:stCondLst>
                                            <p:cond delay="1834"/>
                                          </p:stCondLst>
                                        </p:cTn>
                                        <p:tgtEl>
                                          <p:spTgt spid="615433"/>
                                        </p:tgtEl>
                                      </p:cBhvr>
                                      <p:to x="100000" y="100000"/>
                                    </p:animScale>
                                  </p:childTnLst>
                                </p:cTn>
                              </p:par>
                            </p:childTnLst>
                          </p:cTn>
                        </p:par>
                      </p:childTnLst>
                    </p:cTn>
                  </p:par>
                  <p:par>
                    <p:cTn id="35" fill="hold" nodeType="clickPar">
                      <p:stCondLst>
                        <p:cond delay="indefinite"/>
                      </p:stCondLst>
                      <p:childTnLst>
                        <p:par>
                          <p:cTn id="36" fill="hold" nodeType="withGroup">
                            <p:stCondLst>
                              <p:cond delay="0"/>
                            </p:stCondLst>
                            <p:childTnLst>
                              <p:par>
                                <p:cTn id="37" presetID="26" presetClass="entr" presetSubtype="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down)">
                                      <p:cBhvr>
                                        <p:cTn id="39" dur="580">
                                          <p:stCondLst>
                                            <p:cond delay="0"/>
                                          </p:stCondLst>
                                        </p:cTn>
                                        <p:tgtEl>
                                          <p:spTgt spid="12"/>
                                        </p:tgtEl>
                                      </p:cBhvr>
                                    </p:animEffect>
                                    <p:anim calcmode="lin" valueType="num">
                                      <p:cBhvr>
                                        <p:cTn id="40"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45" dur="26">
                                          <p:stCondLst>
                                            <p:cond delay="650"/>
                                          </p:stCondLst>
                                        </p:cTn>
                                        <p:tgtEl>
                                          <p:spTgt spid="12"/>
                                        </p:tgtEl>
                                      </p:cBhvr>
                                      <p:to x="100000" y="60000"/>
                                    </p:animScale>
                                    <p:animScale>
                                      <p:cBhvr>
                                        <p:cTn id="46" dur="166" decel="50000">
                                          <p:stCondLst>
                                            <p:cond delay="676"/>
                                          </p:stCondLst>
                                        </p:cTn>
                                        <p:tgtEl>
                                          <p:spTgt spid="12"/>
                                        </p:tgtEl>
                                      </p:cBhvr>
                                      <p:to x="100000" y="100000"/>
                                    </p:animScale>
                                    <p:animScale>
                                      <p:cBhvr>
                                        <p:cTn id="47" dur="26">
                                          <p:stCondLst>
                                            <p:cond delay="1312"/>
                                          </p:stCondLst>
                                        </p:cTn>
                                        <p:tgtEl>
                                          <p:spTgt spid="12"/>
                                        </p:tgtEl>
                                      </p:cBhvr>
                                      <p:to x="100000" y="80000"/>
                                    </p:animScale>
                                    <p:animScale>
                                      <p:cBhvr>
                                        <p:cTn id="48" dur="166" decel="50000">
                                          <p:stCondLst>
                                            <p:cond delay="1338"/>
                                          </p:stCondLst>
                                        </p:cTn>
                                        <p:tgtEl>
                                          <p:spTgt spid="12"/>
                                        </p:tgtEl>
                                      </p:cBhvr>
                                      <p:to x="100000" y="100000"/>
                                    </p:animScale>
                                    <p:animScale>
                                      <p:cBhvr>
                                        <p:cTn id="49" dur="26">
                                          <p:stCondLst>
                                            <p:cond delay="1642"/>
                                          </p:stCondLst>
                                        </p:cTn>
                                        <p:tgtEl>
                                          <p:spTgt spid="12"/>
                                        </p:tgtEl>
                                      </p:cBhvr>
                                      <p:to x="100000" y="90000"/>
                                    </p:animScale>
                                    <p:animScale>
                                      <p:cBhvr>
                                        <p:cTn id="50" dur="166" decel="50000">
                                          <p:stCondLst>
                                            <p:cond delay="1668"/>
                                          </p:stCondLst>
                                        </p:cTn>
                                        <p:tgtEl>
                                          <p:spTgt spid="12"/>
                                        </p:tgtEl>
                                      </p:cBhvr>
                                      <p:to x="100000" y="100000"/>
                                    </p:animScale>
                                    <p:animScale>
                                      <p:cBhvr>
                                        <p:cTn id="51" dur="26">
                                          <p:stCondLst>
                                            <p:cond delay="1808"/>
                                          </p:stCondLst>
                                        </p:cTn>
                                        <p:tgtEl>
                                          <p:spTgt spid="12"/>
                                        </p:tgtEl>
                                      </p:cBhvr>
                                      <p:to x="100000" y="95000"/>
                                    </p:animScale>
                                    <p:animScale>
                                      <p:cBhvr>
                                        <p:cTn id="52" dur="166" decel="50000">
                                          <p:stCondLst>
                                            <p:cond delay="1834"/>
                                          </p:stCondLst>
                                        </p:cTn>
                                        <p:tgtEl>
                                          <p:spTgt spid="12"/>
                                        </p:tgtEl>
                                      </p:cBhvr>
                                      <p:to x="100000" y="100000"/>
                                    </p:animScale>
                                  </p:childTnLst>
                                </p:cTn>
                              </p:par>
                            </p:childTnLst>
                          </p:cTn>
                        </p:par>
                      </p:childTnLst>
                    </p:cTn>
                  </p:par>
                  <p:par>
                    <p:cTn id="53" fill="hold">
                      <p:stCondLst>
                        <p:cond delay="indefinite"/>
                      </p:stCondLst>
                      <p:childTnLst>
                        <p:par>
                          <p:cTn id="54" fill="hold">
                            <p:stCondLst>
                              <p:cond delay="0"/>
                            </p:stCondLst>
                            <p:childTnLst>
                              <p:par>
                                <p:cTn id="55" presetID="3" presetClass="entr" presetSubtype="10" fill="hold" nodeType="click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blinds(horizontal)">
                                      <p:cBhvr>
                                        <p:cTn id="5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3" grpId="0" animBg="1"/>
      <p:bldP spid="12"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8290" name="Picture 1" descr="Rev 10 the-hand-with-the-little-sc.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7090" name="Rectangle 2"/>
          <p:cNvSpPr>
            <a:spLocks noGrp="1" noChangeArrowheads="1"/>
          </p:cNvSpPr>
          <p:nvPr>
            <p:ph type="ctrTitle"/>
          </p:nvPr>
        </p:nvSpPr>
        <p:spPr>
          <a:xfrm>
            <a:off x="0" y="0"/>
            <a:ext cx="4038600" cy="2438400"/>
          </a:xfrm>
          <a:effectLst>
            <a:outerShdw blurRad="63500" dist="35921" dir="2700000" algn="ctr" rotWithShape="0">
              <a:schemeClr val="tx2">
                <a:alpha val="74998"/>
              </a:schemeClr>
            </a:outerShdw>
          </a:effectLst>
        </p:spPr>
        <p:txBody>
          <a:bodyPr/>
          <a:lstStyle/>
          <a:p>
            <a:pPr>
              <a:defRPr/>
            </a:pPr>
            <a:r>
              <a:rPr lang="zh-CN" altLang="en-US" b="1" dirty="0">
                <a:latin typeface="Arial" charset="0"/>
                <a:ea typeface="ＭＳ Ｐゴシック" charset="0"/>
                <a:cs typeface="ＭＳ Ｐゴシック" charset="0"/>
              </a:rPr>
              <a:t>手 里 拿 著 小 书 卷 的 天 使</a:t>
            </a:r>
            <a:br>
              <a:rPr lang="zh-CN" altLang="en-US" b="1" dirty="0">
                <a:latin typeface="Arial" charset="0"/>
                <a:ea typeface="ＭＳ Ｐゴシック" charset="0"/>
                <a:cs typeface="ＭＳ Ｐゴシック" charset="0"/>
              </a:rPr>
            </a:br>
            <a:r>
              <a:rPr lang="en-US" altLang="zh-CN" b="1" dirty="0">
                <a:latin typeface="Arial" charset="0"/>
                <a:ea typeface="ＭＳ Ｐゴシック" charset="0"/>
                <a:cs typeface="ＭＳ Ｐゴシック" charset="0"/>
              </a:rPr>
              <a:t>(10:1)</a:t>
            </a:r>
            <a:endParaRPr lang="en-US" dirty="0">
              <a:latin typeface="Times New Roman" charset="0"/>
              <a:ea typeface="ＭＳ Ｐゴシック" charset="0"/>
              <a:cs typeface="ＭＳ Ｐゴシック" charset="0"/>
            </a:endParaRPr>
          </a:p>
        </p:txBody>
      </p:sp>
      <p:sp>
        <p:nvSpPr>
          <p:cNvPr id="4" name="Text Box 19"/>
          <p:cNvSpPr txBox="1">
            <a:spLocks noChangeArrowheads="1"/>
          </p:cNvSpPr>
          <p:nvPr/>
        </p:nvSpPr>
        <p:spPr bwMode="auto">
          <a:xfrm>
            <a:off x="8423828" y="49808"/>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b="1" dirty="0" smtClean="0">
                <a:solidFill>
                  <a:srgbClr val="FFFFFF"/>
                </a:solidFill>
                <a:latin typeface="Arial" charset="0"/>
                <a:cs typeface="Arial" charset="0"/>
              </a:rPr>
              <a:t>382</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2640255774"/>
      </p:ext>
    </p:extLst>
  </p:cSld>
  <p:clrMapOvr>
    <a:masterClrMapping/>
  </p:clrMapOvr>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378" name="Rectangle 2"/>
          <p:cNvSpPr>
            <a:spLocks noGrp="1" noChangeArrowheads="1"/>
          </p:cNvSpPr>
          <p:nvPr>
            <p:ph type="ctrTitle"/>
          </p:nvPr>
        </p:nvSpPr>
        <p:spPr>
          <a:xfrm>
            <a:off x="0" y="0"/>
            <a:ext cx="9144000" cy="1052513"/>
          </a:xfrm>
          <a:effectLst>
            <a:outerShdw blurRad="63500" dist="35921" dir="2700000" algn="ctr" rotWithShape="0">
              <a:schemeClr val="tx2">
                <a:alpha val="74998"/>
              </a:schemeClr>
            </a:outerShdw>
          </a:effectLst>
        </p:spPr>
        <p:txBody>
          <a:bodyPr/>
          <a:lstStyle/>
          <a:p>
            <a:pPr>
              <a:defRPr/>
            </a:pPr>
            <a:r>
              <a:rPr lang="zh-CN" altLang="en-US" b="1" dirty="0" smtClean="0">
                <a:latin typeface="Arial" charset="0"/>
                <a:ea typeface="ＭＳ Ｐゴシック" charset="0"/>
                <a:cs typeface="ＭＳ Ｐゴシック" charset="0"/>
              </a:rPr>
              <a:t>两个见证人</a:t>
            </a:r>
            <a:r>
              <a:rPr lang="en-US" b="1" dirty="0" smtClean="0">
                <a:latin typeface="Arial" charset="0"/>
                <a:ea typeface="ＭＳ Ｐゴシック" charset="0"/>
                <a:cs typeface="ＭＳ Ｐゴシック" charset="0"/>
              </a:rPr>
              <a:t>(</a:t>
            </a:r>
            <a:r>
              <a:rPr lang="en-US" b="1" dirty="0">
                <a:latin typeface="Arial" charset="0"/>
                <a:ea typeface="ＭＳ Ｐゴシック" charset="0"/>
                <a:cs typeface="ＭＳ Ｐゴシック" charset="0"/>
              </a:rPr>
              <a:t>11</a:t>
            </a:r>
            <a:r>
              <a:rPr lang="en-US" b="1" dirty="0" smtClean="0">
                <a:latin typeface="Arial" charset="0"/>
                <a:ea typeface="ＭＳ Ｐゴシック" charset="0"/>
                <a:cs typeface="ＭＳ Ｐゴシック" charset="0"/>
              </a:rPr>
              <a:t>:3)</a:t>
            </a:r>
            <a:endParaRPr lang="en-US" dirty="0">
              <a:latin typeface="Times New Roman" charset="0"/>
              <a:ea typeface="ＭＳ Ｐゴシック" charset="0"/>
              <a:cs typeface="ＭＳ Ｐゴシック" charset="0"/>
            </a:endParaRPr>
          </a:p>
        </p:txBody>
      </p:sp>
      <p:pic>
        <p:nvPicPr>
          <p:cNvPr id="920578" name="Picture 1" descr="rev 11 800-Ezra 8 Haggai_Zechariah.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7088" y="1052513"/>
            <a:ext cx="76200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276600" y="1052513"/>
            <a:ext cx="2843213" cy="5810250"/>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3400" b="1" dirty="0" smtClean="0">
                <a:solidFill>
                  <a:srgbClr val="FFFFFF"/>
                </a:solidFill>
                <a:latin typeface="ＭＳ Ｐゴシック"/>
                <a:ea typeface="ＭＳ Ｐゴシック"/>
                <a:cs typeface="ＭＳ Ｐゴシック"/>
              </a:rPr>
              <a:t>我 要 使 我 那 两 个 见 证 人 ， 穿 着 毛 衣 ， 传 道 一 千 二 百 六 十 天 。</a:t>
            </a:r>
            <a:endParaRPr lang="en-US" sz="3400" b="1"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418852579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901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939011" name="Picture 1" descr="Rev 12 woman_clothed_in_su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875" y="0"/>
            <a:ext cx="6772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1666" name="Rectangle 2"/>
          <p:cNvSpPr>
            <a:spLocks noGrp="1" noChangeArrowheads="1"/>
          </p:cNvSpPr>
          <p:nvPr>
            <p:ph type="ctrTitle"/>
          </p:nvPr>
        </p:nvSpPr>
        <p:spPr>
          <a:xfrm>
            <a:off x="5105400" y="457200"/>
            <a:ext cx="4038600" cy="3810000"/>
          </a:xfrm>
          <a:effectLst>
            <a:outerShdw blurRad="63500" dist="35921" dir="2700000" algn="ctr" rotWithShape="0">
              <a:schemeClr val="tx2">
                <a:alpha val="74998"/>
              </a:schemeClr>
            </a:outerShdw>
          </a:effectLst>
        </p:spPr>
        <p:txBody>
          <a:bodyPr/>
          <a:lstStyle/>
          <a:p>
            <a:pPr>
              <a:defRPr/>
            </a:pPr>
            <a:r>
              <a:rPr lang="zh-CN" altLang="en-US" sz="6600" b="1" dirty="0">
                <a:solidFill>
                  <a:srgbClr val="FFFFFF"/>
                </a:solidFill>
                <a:latin typeface="Times New Roman"/>
                <a:ea typeface="SimSun" pitchFamily="2" charset="-122"/>
              </a:rPr>
              <a:t>妇 人 </a:t>
            </a:r>
            <a:r>
              <a:rPr lang="en-US" altLang="zh-CN" sz="6600" b="1" dirty="0">
                <a:solidFill>
                  <a:srgbClr val="FFFFFF"/>
                </a:solidFill>
                <a:latin typeface="Times New Roman"/>
                <a:ea typeface="SimSun" pitchFamily="2" charset="-122"/>
              </a:rPr>
              <a:t/>
            </a:r>
            <a:br>
              <a:rPr lang="en-US" altLang="zh-CN" sz="6600" b="1" dirty="0">
                <a:solidFill>
                  <a:srgbClr val="FFFFFF"/>
                </a:solidFill>
                <a:latin typeface="Times New Roman"/>
                <a:ea typeface="SimSun" pitchFamily="2" charset="-122"/>
              </a:rPr>
            </a:br>
            <a:r>
              <a:rPr lang="zh-TW" altLang="en-US" sz="6600" b="1" dirty="0">
                <a:solidFill>
                  <a:srgbClr val="FFFFFF"/>
                </a:solidFill>
                <a:latin typeface="Times New Roman"/>
                <a:ea typeface="PMingLiU" pitchFamily="18" charset="-120"/>
              </a:rPr>
              <a:t>和 </a:t>
            </a:r>
            <a:r>
              <a:rPr lang="en-US" altLang="zh-TW" sz="6600" b="1" dirty="0">
                <a:solidFill>
                  <a:srgbClr val="FFFFFF"/>
                </a:solidFill>
                <a:latin typeface="Times New Roman"/>
                <a:ea typeface="PMingLiU" pitchFamily="18" charset="-120"/>
              </a:rPr>
              <a:t/>
            </a:r>
            <a:br>
              <a:rPr lang="en-US" altLang="zh-TW" sz="6600" b="1" dirty="0">
                <a:solidFill>
                  <a:srgbClr val="FFFFFF"/>
                </a:solidFill>
                <a:latin typeface="Times New Roman"/>
                <a:ea typeface="PMingLiU" pitchFamily="18" charset="-120"/>
              </a:rPr>
            </a:br>
            <a:r>
              <a:rPr lang="zh-CN" altLang="en-US" sz="6600" b="1" dirty="0">
                <a:solidFill>
                  <a:srgbClr val="FFFFFF"/>
                </a:solidFill>
                <a:latin typeface="Times New Roman"/>
                <a:ea typeface="SimSun" pitchFamily="2" charset="-122"/>
              </a:rPr>
              <a:t>大 红 龙</a:t>
            </a:r>
            <a:r>
              <a:rPr lang="zh-CN" altLang="en-US" sz="6600" b="1" dirty="0">
                <a:solidFill>
                  <a:srgbClr val="FFFFFF"/>
                </a:solidFill>
                <a:latin typeface="Arial" pitchFamily="34" charset="0"/>
                <a:ea typeface="SimSun" pitchFamily="2" charset="-122"/>
              </a:rPr>
              <a:t> </a:t>
            </a:r>
            <a:r>
              <a:rPr lang="en-US" altLang="zh-CN" sz="4000" b="1" dirty="0">
                <a:solidFill>
                  <a:srgbClr val="FFFFFF"/>
                </a:solidFill>
                <a:latin typeface="SimSun" pitchFamily="2" charset="-122"/>
                <a:ea typeface="SimSun" pitchFamily="2" charset="-122"/>
              </a:rPr>
              <a:t>(12:1-6)</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75140564"/>
      </p:ext>
    </p:extLst>
  </p:cSld>
  <p:clrMapOvr>
    <a:masterClrMapping/>
  </p:clrMapOvr>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1137" name="Picture 3" descr="Satan fall Rev 12.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1138" name="Title 1"/>
          <p:cNvSpPr>
            <a:spLocks noGrp="1"/>
          </p:cNvSpPr>
          <p:nvPr>
            <p:ph type="title"/>
          </p:nvPr>
        </p:nvSpPr>
        <p:spPr>
          <a:xfrm>
            <a:off x="2438400" y="0"/>
            <a:ext cx="6705600" cy="1752600"/>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zh-TW" altLang="en-US"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路西法</a:t>
            </a:r>
            <a:r>
              <a:rPr lang="en-US" altLang="zh-TW"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a:t>
            </a:r>
            <a:r>
              <a:rPr lang="zh-CN" altLang="en-US"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光辉之星</a:t>
            </a:r>
            <a:r>
              <a:rPr lang="en-US" altLang="zh-TW"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a:t>
            </a:r>
            <a:r>
              <a:rPr lang="zh-TW" altLang="en-US"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之墜落</a:t>
            </a:r>
            <a:r>
              <a:rPr lang="en-US" altLang="ja-JP"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 </a:t>
            </a:r>
            <a:r>
              <a:rPr lang="en-US" altLang="zh-CN"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
            </a:r>
            <a:br>
              <a:rPr lang="en-US" altLang="zh-CN"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br>
            <a:r>
              <a:rPr lang="zh-CN" altLang="en-US"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a:t>
            </a:r>
            <a:r>
              <a:rPr lang="en-US" altLang="zh-CN"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12:7-9</a:t>
            </a:r>
            <a:r>
              <a:rPr lang="zh-CN" altLang="en-US"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rPr>
              <a:t>）</a:t>
            </a:r>
            <a:endParaRPr lang="en-US" sz="4000" b="1" kern="1200" dirty="0">
              <a:solidFill>
                <a:schemeClr val="bg1"/>
              </a:solidFill>
              <a:effectLst>
                <a:glow rad="139700">
                  <a:schemeClr val="tx1">
                    <a:alpha val="75000"/>
                  </a:schemeClr>
                </a:glow>
                <a:outerShdw blurRad="38100" dist="38100" dir="2700000" algn="tl">
                  <a:srgbClr val="000000">
                    <a:alpha val="43137"/>
                  </a:srgbClr>
                </a:outerShdw>
              </a:effectLst>
              <a:latin typeface="Arial" charset="0"/>
              <a:ea typeface="ＭＳ Ｐゴシック" charset="0"/>
              <a:cs typeface="ＭＳ Ｐゴシック" charset="0"/>
            </a:endParaRPr>
          </a:p>
        </p:txBody>
      </p:sp>
      <p:sp>
        <p:nvSpPr>
          <p:cNvPr id="2" name="Rectangle 1"/>
          <p:cNvSpPr/>
          <p:nvPr/>
        </p:nvSpPr>
        <p:spPr>
          <a:xfrm>
            <a:off x="2285999" y="1493183"/>
            <a:ext cx="6517341" cy="120032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ctr"/>
            <a:r>
              <a:rPr lang="en-US" sz="4000" b="1" dirty="0">
                <a:solidFill>
                  <a:schemeClr val="bg1"/>
                </a:solidFill>
                <a:effectLst>
                  <a:glow rad="139700">
                    <a:schemeClr val="tx1">
                      <a:alpha val="75000"/>
                    </a:schemeClr>
                  </a:glow>
                  <a:outerShdw blurRad="38100" dist="38100" dir="2700000" algn="tl">
                    <a:srgbClr val="000000">
                      <a:alpha val="43137"/>
                    </a:srgbClr>
                  </a:outerShdw>
                </a:effectLst>
                <a:latin typeface="Arial" charset="0"/>
              </a:rPr>
              <a:t>(12:7-9; cf. </a:t>
            </a:r>
            <a:r>
              <a:rPr lang="zh-CN" altLang="en-US" sz="4000" b="1" dirty="0">
                <a:solidFill>
                  <a:schemeClr val="bg1"/>
                </a:solidFill>
                <a:effectLst>
                  <a:glow rad="139700">
                    <a:schemeClr val="tx1">
                      <a:alpha val="75000"/>
                    </a:schemeClr>
                  </a:glow>
                  <a:outerShdw blurRad="38100" dist="38100" dir="2700000" algn="tl">
                    <a:srgbClr val="000000">
                      <a:alpha val="43137"/>
                    </a:srgbClr>
                  </a:outerShdw>
                </a:effectLst>
                <a:latin typeface="Arial" charset="0"/>
              </a:rPr>
              <a:t>以赛亚书</a:t>
            </a:r>
            <a:r>
              <a:rPr lang="en-US" altLang="zh-CN" sz="4000" b="1" dirty="0">
                <a:solidFill>
                  <a:schemeClr val="bg1"/>
                </a:solidFill>
                <a:effectLst>
                  <a:glow rad="139700">
                    <a:schemeClr val="tx1">
                      <a:alpha val="75000"/>
                    </a:schemeClr>
                  </a:glow>
                  <a:outerShdw blurRad="38100" dist="38100" dir="2700000" algn="tl">
                    <a:srgbClr val="000000">
                      <a:alpha val="43137"/>
                    </a:srgbClr>
                  </a:outerShdw>
                </a:effectLst>
                <a:latin typeface="Arial" charset="0"/>
              </a:rPr>
              <a:t> </a:t>
            </a:r>
          </a:p>
          <a:p>
            <a:pPr algn="ctr"/>
            <a:r>
              <a:rPr lang="en-US" sz="4000" b="1" dirty="0">
                <a:solidFill>
                  <a:schemeClr val="bg1"/>
                </a:solidFill>
                <a:effectLst>
                  <a:glow rad="139700">
                    <a:schemeClr val="tx1">
                      <a:alpha val="75000"/>
                    </a:schemeClr>
                  </a:glow>
                  <a:outerShdw blurRad="38100" dist="38100" dir="2700000" algn="tl">
                    <a:srgbClr val="000000">
                      <a:alpha val="43137"/>
                    </a:srgbClr>
                  </a:outerShdw>
                </a:effectLst>
                <a:latin typeface="Arial" charset="0"/>
              </a:rPr>
              <a:t>14:12; </a:t>
            </a:r>
            <a:r>
              <a:rPr lang="zh-CN" altLang="en-US" sz="4000" b="1" dirty="0">
                <a:solidFill>
                  <a:schemeClr val="bg1"/>
                </a:solidFill>
                <a:effectLst>
                  <a:glow rad="139700">
                    <a:schemeClr val="tx1">
                      <a:alpha val="75000"/>
                    </a:schemeClr>
                  </a:glow>
                  <a:outerShdw blurRad="38100" dist="38100" dir="2700000" algn="tl">
                    <a:srgbClr val="000000">
                      <a:alpha val="43137"/>
                    </a:srgbClr>
                  </a:outerShdw>
                </a:effectLst>
                <a:latin typeface="Arial" charset="0"/>
              </a:rPr>
              <a:t>以西结书</a:t>
            </a:r>
            <a:r>
              <a:rPr lang="en-US" sz="4000" b="1" dirty="0">
                <a:solidFill>
                  <a:schemeClr val="bg1"/>
                </a:solidFill>
                <a:effectLst>
                  <a:glow rad="139700">
                    <a:schemeClr val="tx1">
                      <a:alpha val="75000"/>
                    </a:schemeClr>
                  </a:glow>
                  <a:outerShdw blurRad="38100" dist="38100" dir="2700000" algn="tl">
                    <a:srgbClr val="000000">
                      <a:alpha val="43137"/>
                    </a:srgbClr>
                  </a:outerShdw>
                </a:effectLst>
                <a:latin typeface="Arial" charset="0"/>
              </a:rPr>
              <a:t>. 28:17)</a:t>
            </a:r>
            <a:endParaRPr lang="en-SG" sz="4000" b="1" dirty="0">
              <a:solidFill>
                <a:schemeClr val="bg1"/>
              </a:solidFill>
              <a:effectLst>
                <a:glow rad="139700">
                  <a:schemeClr val="tx1">
                    <a:alpha val="75000"/>
                  </a:schemeClr>
                </a:glow>
                <a:outerShdw blurRad="38100" dist="38100" dir="2700000" algn="tl">
                  <a:srgbClr val="000000">
                    <a:alpha val="43137"/>
                  </a:srgbClr>
                </a:outerShdw>
              </a:effectLst>
              <a:latin typeface="Arial" charset="0"/>
            </a:endParaRPr>
          </a:p>
        </p:txBody>
      </p:sp>
    </p:spTree>
    <p:extLst>
      <p:ext uri="{BB962C8B-B14F-4D97-AF65-F5344CB8AC3E}">
        <p14:creationId xmlns:p14="http://schemas.microsoft.com/office/powerpoint/2010/main" val="4221761397"/>
      </p:ext>
    </p:extLst>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5257800" cy="6858000"/>
          </a:xfrm>
          <a:prstGeom prst="rect">
            <a:avLst/>
          </a:prstGeom>
          <a:solidFill>
            <a:schemeClr val="accent2">
              <a:lumMod val="50000"/>
            </a:schemeClr>
          </a:solidFill>
          <a:ln w="9525" cap="flat" cmpd="sng" algn="ctr">
            <a:solidFill>
              <a:schemeClr val="tx1"/>
            </a:solidFill>
            <a:prstDash val="solid"/>
            <a:round/>
            <a:headEnd type="none" w="med" len="med"/>
            <a:tailEnd type="none" w="med" len="med"/>
          </a:ln>
          <a:effectLst/>
        </p:spPr>
        <p:txBody>
          <a:bodyPr wrap="none"/>
          <a:lstStyle/>
          <a:p>
            <a:pPr algn="l" eaLnBrk="1" hangingPunct="1">
              <a:defRPr/>
            </a:pPr>
            <a:endParaRPr lang="en-US">
              <a:solidFill>
                <a:srgbClr val="FFFFFF"/>
              </a:solidFill>
              <a:ea typeface="MS PGothic" charset="0"/>
              <a:cs typeface="MS PGothic" charset="0"/>
            </a:endParaRPr>
          </a:p>
        </p:txBody>
      </p:sp>
      <p:pic>
        <p:nvPicPr>
          <p:cNvPr id="293890" name="Picture 1" descr="10 orthodox_jew.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5257800" y="228600"/>
            <a:ext cx="3886200"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3891" name="TextBox 2"/>
          <p:cNvSpPr txBox="1">
            <a:spLocks noChangeArrowheads="1"/>
          </p:cNvSpPr>
          <p:nvPr/>
        </p:nvSpPr>
        <p:spPr bwMode="auto">
          <a:xfrm>
            <a:off x="152400" y="1030288"/>
            <a:ext cx="506730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en-US" sz="2800" b="1" baseline="30000">
                <a:solidFill>
                  <a:srgbClr val="FFFFFF"/>
                </a:solidFill>
                <a:latin typeface="SimSun" charset="0"/>
                <a:cs typeface="SimSun" charset="0"/>
              </a:rPr>
              <a:t>25</a:t>
            </a:r>
            <a:r>
              <a:rPr lang="zh-CN" altLang="en-US" sz="2800" b="1" baseline="30000">
                <a:solidFill>
                  <a:srgbClr val="FFFFFF"/>
                </a:solidFill>
                <a:latin typeface="SimSun" charset="0"/>
                <a:cs typeface="SimSun" charset="0"/>
              </a:rPr>
              <a:t> </a:t>
            </a:r>
            <a:r>
              <a:rPr lang="zh-CN" altLang="en-US" sz="2800" b="1">
                <a:solidFill>
                  <a:srgbClr val="FFFFFF"/>
                </a:solidFill>
                <a:latin typeface="SimSun" charset="0"/>
                <a:cs typeface="SimSun" charset="0"/>
              </a:rPr>
              <a:t>弟兄们，我不愿意你们对这奥秘一无所知，免得你们自以为聪明。这奥秘就是以色列人当中有一部分是硬心的，直到外族人的全数满了；</a:t>
            </a:r>
            <a:r>
              <a:rPr lang="en-US" altLang="ja-JP" sz="2800" b="1" baseline="30000">
                <a:solidFill>
                  <a:srgbClr val="FFFFFF"/>
                </a:solidFill>
                <a:latin typeface="SimSun" charset="0"/>
                <a:cs typeface="Arial" charset="0"/>
              </a:rPr>
              <a:t>26</a:t>
            </a:r>
            <a:r>
              <a:rPr lang="zh-CN" altLang="en-US" sz="2800" b="1" baseline="30000">
                <a:solidFill>
                  <a:srgbClr val="FFFFFF"/>
                </a:solidFill>
                <a:latin typeface="SimSun" charset="0"/>
                <a:cs typeface="SimSun" charset="0"/>
              </a:rPr>
              <a:t> </a:t>
            </a:r>
            <a:r>
              <a:rPr lang="zh-CN" altLang="en-US" sz="2800" b="1" u="sng">
                <a:solidFill>
                  <a:srgbClr val="FFFFFF"/>
                </a:solidFill>
                <a:latin typeface="SimSun" charset="0"/>
                <a:cs typeface="SimSun" charset="0"/>
              </a:rPr>
              <a:t>这样</a:t>
            </a:r>
            <a:r>
              <a:rPr lang="zh-CN" altLang="en-US" sz="2800" b="1">
                <a:solidFill>
                  <a:srgbClr val="FFFFFF"/>
                </a:solidFill>
                <a:latin typeface="SimSun" charset="0"/>
                <a:cs typeface="SimSun" charset="0"/>
              </a:rPr>
              <a:t>，</a:t>
            </a:r>
            <a:r>
              <a:rPr lang="en-US" altLang="ja-JP" sz="2800" b="1">
                <a:solidFill>
                  <a:srgbClr val="FFFFFF"/>
                </a:solidFill>
                <a:latin typeface="SimSun" charset="0"/>
                <a:cs typeface="Arial" charset="0"/>
              </a:rPr>
              <a:t> </a:t>
            </a:r>
            <a:r>
              <a:rPr lang="zh-CN" altLang="en-US" sz="2800" b="1">
                <a:solidFill>
                  <a:srgbClr val="FFFF00"/>
                </a:solidFill>
                <a:latin typeface="SimSun" charset="0"/>
                <a:cs typeface="SimSun" charset="0"/>
              </a:rPr>
              <a:t>全以色列都要得救，</a:t>
            </a:r>
            <a:r>
              <a:rPr lang="zh-CN" altLang="en-US" sz="2800" b="1">
                <a:solidFill>
                  <a:srgbClr val="FFFFFF"/>
                </a:solidFill>
                <a:latin typeface="SimSun" charset="0"/>
                <a:cs typeface="SimSun" charset="0"/>
              </a:rPr>
              <a:t>如经上所记：</a:t>
            </a:r>
          </a:p>
        </p:txBody>
      </p:sp>
      <p:sp>
        <p:nvSpPr>
          <p:cNvPr id="293892" name="TextBox 3"/>
          <p:cNvSpPr txBox="1">
            <a:spLocks noChangeArrowheads="1"/>
          </p:cNvSpPr>
          <p:nvPr/>
        </p:nvSpPr>
        <p:spPr bwMode="auto">
          <a:xfrm>
            <a:off x="250825" y="4221163"/>
            <a:ext cx="5083175"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zh-CN" altLang="en-US" sz="3200" b="1" dirty="0">
                <a:solidFill>
                  <a:srgbClr val="FFFFFF"/>
                </a:solidFill>
                <a:latin typeface="SimSun" charset="0"/>
                <a:ea typeface="MS PGothic" charset="0"/>
                <a:cs typeface="SimSun" charset="0"/>
              </a:rPr>
              <a:t>“拯救者必从锡安出来，</a:t>
            </a:r>
          </a:p>
          <a:p>
            <a:pPr algn="l"/>
            <a:r>
              <a:rPr lang="zh-CN" altLang="en-US" sz="3200" b="1" dirty="0">
                <a:solidFill>
                  <a:srgbClr val="FFFFFF"/>
                </a:solidFill>
                <a:latin typeface="SimSun" charset="0"/>
                <a:ea typeface="MS PGothic" charset="0"/>
                <a:cs typeface="SimSun" charset="0"/>
              </a:rPr>
              <a:t>除掉雅各家的不敬虔的心；</a:t>
            </a:r>
          </a:p>
          <a:p>
            <a:pPr algn="l" eaLnBrk="1" hangingPunct="1"/>
            <a:r>
              <a:rPr lang="en-US" sz="3200" b="1" baseline="30000" dirty="0">
                <a:solidFill>
                  <a:srgbClr val="FFFFFF"/>
                </a:solidFill>
                <a:latin typeface="SimSun" charset="0"/>
                <a:ea typeface="MS PGothic" charset="0"/>
                <a:cs typeface="SimSun" charset="0"/>
              </a:rPr>
              <a:t>27</a:t>
            </a:r>
            <a:r>
              <a:rPr lang="zh-CN" altLang="en-US" sz="3200" b="1" dirty="0">
                <a:solidFill>
                  <a:srgbClr val="FFFFFF"/>
                </a:solidFill>
                <a:latin typeface="SimSun" charset="0"/>
                <a:ea typeface="MS PGothic" charset="0"/>
                <a:cs typeface="SimSun" charset="0"/>
              </a:rPr>
              <a:t>我除去他们罪恶的时候，</a:t>
            </a:r>
          </a:p>
          <a:p>
            <a:pPr algn="l" eaLnBrk="1" hangingPunct="1"/>
            <a:r>
              <a:rPr lang="zh-CN" altLang="en-US" sz="3200" b="1" dirty="0">
                <a:solidFill>
                  <a:srgbClr val="FFFFFF"/>
                </a:solidFill>
                <a:latin typeface="SimSun" charset="0"/>
                <a:ea typeface="MS PGothic" charset="0"/>
                <a:cs typeface="SimSun" charset="0"/>
              </a:rPr>
              <a:t>就与他们立这样的约。”</a:t>
            </a:r>
            <a:endParaRPr lang="en-US" sz="3200" b="1" dirty="0">
              <a:solidFill>
                <a:srgbClr val="FFFFFF"/>
              </a:solidFill>
              <a:latin typeface="SimSun" charset="0"/>
              <a:ea typeface="MS PGothic" charset="0"/>
              <a:cs typeface="SimSun" charset="0"/>
            </a:endParaRPr>
          </a:p>
        </p:txBody>
      </p:sp>
      <p:sp>
        <p:nvSpPr>
          <p:cNvPr id="5" name="Title 4"/>
          <p:cNvSpPr>
            <a:spLocks noGrp="1"/>
          </p:cNvSpPr>
          <p:nvPr>
            <p:ph type="title" idx="4294967295"/>
          </p:nvPr>
        </p:nvSpPr>
        <p:spPr>
          <a:xfrm>
            <a:off x="0" y="0"/>
            <a:ext cx="9144000" cy="838200"/>
          </a:xfrm>
          <a:solidFill>
            <a:srgbClr val="000000"/>
          </a:solidFill>
          <a:ln w="57150" cap="flat" algn="ctr">
            <a:solidFill>
              <a:srgbClr val="FFFFFF"/>
            </a:solidFill>
            <a:headEnd type="none" w="med" len="med"/>
            <a:tailEnd type="none" w="med" len="med"/>
          </a:ln>
        </p:spPr>
        <p:txBody>
          <a:bodyPr/>
          <a:lstStyle/>
          <a:p>
            <a:pPr algn="l">
              <a:defRPr/>
            </a:pPr>
            <a:r>
              <a:rPr lang="zh-CN" altLang="en-US" sz="3200" b="1">
                <a:latin typeface="Tahoma" charset="0"/>
              </a:rPr>
              <a:t>“以色列全家都要得救”（罗</a:t>
            </a:r>
            <a:r>
              <a:rPr lang="en-US" altLang="zh-CN" sz="3200" b="1">
                <a:latin typeface="Tahoma" charset="0"/>
              </a:rPr>
              <a:t>11</a:t>
            </a:r>
            <a:r>
              <a:rPr lang="zh-CN" altLang="en-US" sz="3200" b="1">
                <a:latin typeface="Tahoma" charset="0"/>
              </a:rPr>
              <a:t>：</a:t>
            </a:r>
            <a:r>
              <a:rPr lang="en-US" altLang="zh-CN" sz="3200" b="1">
                <a:latin typeface="Tahoma" charset="0"/>
              </a:rPr>
              <a:t>25-27</a:t>
            </a:r>
            <a:r>
              <a:rPr lang="zh-CN" altLang="en-US" sz="3200" b="1">
                <a:latin typeface="Tahoma" charset="0"/>
              </a:rPr>
              <a:t>）</a:t>
            </a:r>
            <a:endParaRPr lang="en-US" sz="3200" b="1">
              <a:latin typeface="Tahoma" charset="0"/>
            </a:endParaRPr>
          </a:p>
        </p:txBody>
      </p:sp>
      <p:sp>
        <p:nvSpPr>
          <p:cNvPr id="147463" name="Text Box 8"/>
          <p:cNvSpPr txBox="1">
            <a:spLocks noChangeArrowheads="1"/>
          </p:cNvSpPr>
          <p:nvPr/>
        </p:nvSpPr>
        <p:spPr bwMode="auto">
          <a:xfrm>
            <a:off x="8077200" y="0"/>
            <a:ext cx="1112838" cy="8302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ahoma" charset="0"/>
                <a:ea typeface="MS PGothic" charset="0"/>
                <a:cs typeface="MS PGothic" charset="0"/>
              </a:defRPr>
            </a:lvl1pPr>
            <a:lvl2pPr>
              <a:defRPr sz="2800">
                <a:solidFill>
                  <a:schemeClr val="tx1"/>
                </a:solidFill>
                <a:latin typeface="Tahoma" charset="0"/>
                <a:ea typeface="MS PGothic" charset="0"/>
              </a:defRPr>
            </a:lvl2pPr>
            <a:lvl3pPr>
              <a:defRPr sz="2400">
                <a:solidFill>
                  <a:schemeClr val="tx1"/>
                </a:solidFill>
                <a:latin typeface="Tahoma" charset="0"/>
                <a:ea typeface="MS PGothic" charset="0"/>
                <a:cs typeface="Geneva" charset="0"/>
              </a:defRPr>
            </a:lvl3pPr>
            <a:lvl4pPr>
              <a:defRPr sz="2000">
                <a:solidFill>
                  <a:schemeClr val="tx1"/>
                </a:solidFill>
                <a:latin typeface="Tahoma" charset="0"/>
                <a:ea typeface="Geneva" charset="0"/>
                <a:cs typeface="Geneva" charset="0"/>
              </a:defRPr>
            </a:lvl4pPr>
            <a:lvl5pPr>
              <a:defRPr sz="2000">
                <a:solidFill>
                  <a:schemeClr val="tx1"/>
                </a:solidFill>
                <a:latin typeface="Tahoma" charset="0"/>
                <a:ea typeface="Geneva" charset="0"/>
                <a:cs typeface="Geneva" charset="0"/>
              </a:defRPr>
            </a:lvl5pPr>
            <a:lvl6pPr eaLnBrk="0" hangingPunct="0">
              <a:buFont typeface="Wingdings" charset="0"/>
              <a:defRPr sz="2000">
                <a:solidFill>
                  <a:schemeClr val="tx1"/>
                </a:solidFill>
                <a:latin typeface="Tahoma" charset="0"/>
                <a:ea typeface="Geneva" charset="0"/>
                <a:cs typeface="Geneva" charset="0"/>
              </a:defRPr>
            </a:lvl6pPr>
            <a:lvl7pPr eaLnBrk="0" hangingPunct="0">
              <a:buFont typeface="Wingdings" charset="0"/>
              <a:defRPr sz="2000">
                <a:solidFill>
                  <a:schemeClr val="tx1"/>
                </a:solidFill>
                <a:latin typeface="Tahoma" charset="0"/>
                <a:ea typeface="Geneva" charset="0"/>
                <a:cs typeface="Geneva" charset="0"/>
              </a:defRPr>
            </a:lvl7pPr>
            <a:lvl8pPr eaLnBrk="0" hangingPunct="0">
              <a:buFont typeface="Wingdings" charset="0"/>
              <a:defRPr sz="2000">
                <a:solidFill>
                  <a:schemeClr val="tx1"/>
                </a:solidFill>
                <a:latin typeface="Tahoma" charset="0"/>
                <a:ea typeface="Geneva" charset="0"/>
                <a:cs typeface="Geneva" charset="0"/>
              </a:defRPr>
            </a:lvl8pPr>
            <a:lvl9pPr eaLnBrk="0" hangingPunct="0">
              <a:buFont typeface="Wingdings" charset="0"/>
              <a:defRPr sz="2000">
                <a:solidFill>
                  <a:schemeClr val="tx1"/>
                </a:solidFill>
                <a:latin typeface="Tahoma" charset="0"/>
                <a:ea typeface="Geneva" charset="0"/>
                <a:cs typeface="Geneva" charset="0"/>
              </a:defRPr>
            </a:lvl9pPr>
          </a:lstStyle>
          <a:p>
            <a:pPr>
              <a:defRPr/>
            </a:pPr>
            <a:r>
              <a:rPr lang="en-US" sz="2400" b="1" smtClean="0">
                <a:solidFill>
                  <a:srgbClr val="FFFFFF"/>
                </a:solidFill>
                <a:latin typeface="Arial" charset="0"/>
              </a:rPr>
              <a:t>NTS 155w</a:t>
            </a:r>
          </a:p>
        </p:txBody>
      </p:sp>
    </p:spTree>
    <p:extLst>
      <p:ext uri="{BB962C8B-B14F-4D97-AF65-F5344CB8AC3E}">
        <p14:creationId xmlns:p14="http://schemas.microsoft.com/office/powerpoint/2010/main" val="2405224118"/>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4" descr="20 Three beasts and 666.jpg"/>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bwMode="auto">
          <a:xfrm>
            <a:off x="12451" y="24905"/>
            <a:ext cx="9144000" cy="682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3714" name="Rectangle 2"/>
          <p:cNvSpPr>
            <a:spLocks noGrp="1" noChangeArrowheads="1"/>
          </p:cNvSpPr>
          <p:nvPr>
            <p:ph type="ctrTitle"/>
          </p:nvPr>
        </p:nvSpPr>
        <p:spPr>
          <a:xfrm>
            <a:off x="0" y="0"/>
            <a:ext cx="5334000" cy="1066800"/>
          </a:xfrm>
          <a:noFill/>
          <a:ln w="9525">
            <a:noFill/>
            <a:miter lim="800000"/>
            <a:headEnd/>
            <a:tailEnd/>
          </a:ln>
          <a:effectLst>
            <a:outerShdw blurRad="63500" dist="35921" dir="2700000" algn="ctr" rotWithShape="0">
              <a:schemeClr val="tx2">
                <a:alpha val="74997"/>
              </a:schemeClr>
            </a:outerShdw>
          </a:effectLst>
        </p:spPr>
        <p:txBody>
          <a:bodyPr vert="horz" wrap="square" lIns="91440" tIns="45720" rIns="91440" bIns="45720" numCol="1" anchor="ctr" anchorCtr="0" compatLnSpc="1">
            <a:prstTxWarp prst="textNoShape">
              <a:avLst/>
            </a:prstTxWarp>
          </a:bodyPr>
          <a:lstStyle/>
          <a:p>
            <a:r>
              <a:rPr lang="zh-TW" altLang="en-US" b="1" kern="1200" dirty="0">
                <a:solidFill>
                  <a:srgbClr val="FFFFFF"/>
                </a:solidFill>
                <a:effectLst>
                  <a:glow rad="241300">
                    <a:srgbClr val="000000">
                      <a:alpha val="75000"/>
                    </a:srgbClr>
                  </a:glow>
                </a:effectLst>
                <a:latin typeface="Arial" charset="0"/>
                <a:ea typeface="ＭＳ Ｐゴシック" charset="0"/>
                <a:cs typeface="ＭＳ Ｐゴシック" charset="0"/>
              </a:rPr>
              <a:t>启 示 录 </a:t>
            </a:r>
            <a:r>
              <a:rPr lang="en-US" altLang="zh-TW" b="1" kern="1200" dirty="0">
                <a:solidFill>
                  <a:srgbClr val="FFFFFF"/>
                </a:solidFill>
                <a:effectLst>
                  <a:glow rad="241300">
                    <a:srgbClr val="000000">
                      <a:alpha val="75000"/>
                    </a:srgbClr>
                  </a:glow>
                </a:effectLst>
                <a:latin typeface="Arial" charset="0"/>
                <a:ea typeface="ＭＳ Ｐゴシック" charset="0"/>
                <a:cs typeface="ＭＳ Ｐゴシック" charset="0"/>
              </a:rPr>
              <a:t>13 </a:t>
            </a:r>
            <a:r>
              <a:rPr lang="zh-CN" altLang="en-US" b="1" kern="1200" dirty="0">
                <a:solidFill>
                  <a:srgbClr val="FFFFFF"/>
                </a:solidFill>
                <a:effectLst>
                  <a:glow rad="241300">
                    <a:srgbClr val="000000">
                      <a:alpha val="75000"/>
                    </a:srgbClr>
                  </a:glow>
                </a:effectLst>
                <a:latin typeface="Arial" charset="0"/>
                <a:ea typeface="ＭＳ Ｐゴシック" charset="0"/>
                <a:cs typeface="ＭＳ Ｐゴシック" charset="0"/>
              </a:rPr>
              <a:t>章 的 兽</a:t>
            </a:r>
            <a:endParaRPr lang="en-US" b="1" kern="1200" dirty="0">
              <a:solidFill>
                <a:srgbClr val="FFFFFF"/>
              </a:solidFill>
              <a:effectLst>
                <a:glow rad="241300">
                  <a:srgbClr val="000000">
                    <a:alpha val="75000"/>
                  </a:srgbClr>
                </a:glow>
              </a:effectLst>
              <a:latin typeface="Arial" charset="0"/>
              <a:ea typeface="ＭＳ Ｐゴシック" charset="0"/>
              <a:cs typeface="ＭＳ Ｐゴシック" charset="0"/>
            </a:endParaRPr>
          </a:p>
        </p:txBody>
      </p:sp>
      <p:sp>
        <p:nvSpPr>
          <p:cNvPr id="2" name="Rectangle 2"/>
          <p:cNvSpPr>
            <a:spLocks noChangeArrowheads="1"/>
          </p:cNvSpPr>
          <p:nvPr/>
        </p:nvSpPr>
        <p:spPr bwMode="auto">
          <a:xfrm>
            <a:off x="152400" y="4725887"/>
            <a:ext cx="2743200" cy="1371600"/>
          </a:xfrm>
          <a:prstGeom prst="rect">
            <a:avLst/>
          </a:prstGeom>
          <a:noFill/>
          <a:ln w="9525">
            <a:noFill/>
            <a:miter lim="800000"/>
            <a:headEnd/>
            <a:tailEnd/>
          </a:ln>
          <a:effectLst>
            <a:outerShdw blurRad="63500" dist="35921" dir="2700000" algn="ctr" rotWithShape="0">
              <a:schemeClr val="tx2">
                <a:alpha val="74997"/>
              </a:schemeClr>
            </a:outerShdw>
          </a:effectLst>
        </p:spPr>
        <p:txBody>
          <a:bodyPr vert="horz" wrap="square" lIns="91440" tIns="45720" rIns="91440" bIns="45720" numCol="1" anchor="ctr" anchorCtr="0" compatLnSpc="1">
            <a:prstTxWarp prst="textNoShape">
              <a:avLst/>
            </a:prstTxWarp>
          </a:bodyPr>
          <a:lstStyle/>
          <a:p>
            <a:r>
              <a:rPr lang="zh-TW" altLang="en-US" sz="4400" b="1" dirty="0">
                <a:solidFill>
                  <a:srgbClr val="FFFFFF"/>
                </a:solidFill>
                <a:effectLst>
                  <a:glow rad="241300">
                    <a:srgbClr val="000000">
                      <a:alpha val="75000"/>
                    </a:srgbClr>
                  </a:glow>
                </a:effectLst>
                <a:latin typeface="Arial" charset="0"/>
              </a:rPr>
              <a:t>龙</a:t>
            </a:r>
            <a:r>
              <a:rPr lang="en-US" altLang="ja-JP" sz="4400" b="1" dirty="0">
                <a:solidFill>
                  <a:srgbClr val="FFFFFF"/>
                </a:solidFill>
                <a:effectLst>
                  <a:glow rad="241300">
                    <a:srgbClr val="000000">
                      <a:alpha val="75000"/>
                    </a:srgbClr>
                  </a:glow>
                </a:effectLst>
                <a:latin typeface="Arial" charset="0"/>
              </a:rPr>
              <a:t> = </a:t>
            </a:r>
            <a:br>
              <a:rPr lang="en-US" altLang="ja-JP" sz="4400" b="1" dirty="0">
                <a:solidFill>
                  <a:srgbClr val="FFFFFF"/>
                </a:solidFill>
                <a:effectLst>
                  <a:glow rad="241300">
                    <a:srgbClr val="000000">
                      <a:alpha val="75000"/>
                    </a:srgbClr>
                  </a:glow>
                </a:effectLst>
                <a:latin typeface="Arial" charset="0"/>
              </a:rPr>
            </a:br>
            <a:r>
              <a:rPr lang="zh-TW" altLang="en-US" sz="4400" b="1" dirty="0">
                <a:solidFill>
                  <a:srgbClr val="FFFFFF"/>
                </a:solidFill>
                <a:effectLst>
                  <a:glow rad="241300">
                    <a:srgbClr val="000000">
                      <a:alpha val="75000"/>
                    </a:srgbClr>
                  </a:glow>
                </a:effectLst>
                <a:latin typeface="Arial" charset="0"/>
              </a:rPr>
              <a:t> 撒但 </a:t>
            </a:r>
            <a:endParaRPr lang="en-US" sz="4400" b="1" dirty="0">
              <a:solidFill>
                <a:srgbClr val="FFFFFF"/>
              </a:solidFill>
              <a:effectLst>
                <a:glow rad="241300">
                  <a:srgbClr val="000000">
                    <a:alpha val="75000"/>
                  </a:srgbClr>
                </a:glow>
              </a:effectLst>
              <a:latin typeface="Arial" charset="0"/>
            </a:endParaRPr>
          </a:p>
        </p:txBody>
      </p:sp>
      <p:sp>
        <p:nvSpPr>
          <p:cNvPr id="3" name="Rectangle 2"/>
          <p:cNvSpPr>
            <a:spLocks noChangeArrowheads="1"/>
          </p:cNvSpPr>
          <p:nvPr/>
        </p:nvSpPr>
        <p:spPr bwMode="auto">
          <a:xfrm>
            <a:off x="1905000" y="4878287"/>
            <a:ext cx="4800600" cy="1066800"/>
          </a:xfrm>
          <a:prstGeom prst="rect">
            <a:avLst/>
          </a:prstGeom>
          <a:noFill/>
          <a:ln w="9525">
            <a:noFill/>
            <a:miter lim="800000"/>
            <a:headEnd/>
            <a:tailEnd/>
          </a:ln>
          <a:effectLst>
            <a:outerShdw blurRad="63500" dist="35921" dir="2700000" algn="ctr" rotWithShape="0">
              <a:schemeClr val="tx2">
                <a:alpha val="74997"/>
              </a:schemeClr>
            </a:outerShdw>
          </a:effectLst>
        </p:spPr>
        <p:txBody>
          <a:bodyPr vert="horz" wrap="square" lIns="91440" tIns="45720" rIns="91440" bIns="45720" numCol="1" anchor="ctr" anchorCtr="0" compatLnSpc="1">
            <a:prstTxWarp prst="textNoShape">
              <a:avLst/>
            </a:prstTxWarp>
          </a:bodyPr>
          <a:lstStyle/>
          <a:p>
            <a:r>
              <a:rPr lang="zh-TW" altLang="en-US" sz="4400" b="1" dirty="0">
                <a:solidFill>
                  <a:srgbClr val="FFFFFF"/>
                </a:solidFill>
                <a:effectLst>
                  <a:glow rad="241300">
                    <a:srgbClr val="000000">
                      <a:alpha val="75000"/>
                    </a:srgbClr>
                  </a:glow>
                </a:effectLst>
                <a:latin typeface="Arial" charset="0"/>
              </a:rPr>
              <a:t>海野兽 </a:t>
            </a:r>
            <a:r>
              <a:rPr lang="en-US" altLang="ja-JP" sz="4400" b="1" dirty="0">
                <a:solidFill>
                  <a:srgbClr val="FFFFFF"/>
                </a:solidFill>
                <a:effectLst>
                  <a:glow rad="241300">
                    <a:srgbClr val="000000">
                      <a:alpha val="75000"/>
                    </a:srgbClr>
                  </a:glow>
                </a:effectLst>
                <a:latin typeface="Arial" charset="0"/>
              </a:rPr>
              <a:t>= </a:t>
            </a:r>
            <a:br>
              <a:rPr lang="en-US" altLang="ja-JP" sz="4400" b="1" dirty="0">
                <a:solidFill>
                  <a:srgbClr val="FFFFFF"/>
                </a:solidFill>
                <a:effectLst>
                  <a:glow rad="241300">
                    <a:srgbClr val="000000">
                      <a:alpha val="75000"/>
                    </a:srgbClr>
                  </a:glow>
                </a:effectLst>
                <a:latin typeface="Arial" charset="0"/>
              </a:rPr>
            </a:br>
            <a:r>
              <a:rPr lang="zh-TW" altLang="en-US" sz="4400" b="1" dirty="0">
                <a:solidFill>
                  <a:srgbClr val="FFFFFF"/>
                </a:solidFill>
                <a:effectLst>
                  <a:glow rad="241300">
                    <a:srgbClr val="000000">
                      <a:alpha val="75000"/>
                    </a:srgbClr>
                  </a:glow>
                </a:effectLst>
                <a:latin typeface="Arial" charset="0"/>
              </a:rPr>
              <a:t>敌基督 </a:t>
            </a:r>
            <a:endParaRPr lang="en-US" sz="4400" b="1" dirty="0">
              <a:solidFill>
                <a:srgbClr val="FFFFFF"/>
              </a:solidFill>
              <a:effectLst>
                <a:glow rad="241300">
                  <a:srgbClr val="000000">
                    <a:alpha val="75000"/>
                  </a:srgbClr>
                </a:glow>
              </a:effectLst>
              <a:latin typeface="Arial" charset="0"/>
            </a:endParaRPr>
          </a:p>
        </p:txBody>
      </p:sp>
      <p:sp>
        <p:nvSpPr>
          <p:cNvPr id="4" name="Rectangle 2"/>
          <p:cNvSpPr>
            <a:spLocks noChangeArrowheads="1"/>
          </p:cNvSpPr>
          <p:nvPr/>
        </p:nvSpPr>
        <p:spPr bwMode="auto">
          <a:xfrm>
            <a:off x="5791200" y="4840187"/>
            <a:ext cx="3352800" cy="1143000"/>
          </a:xfrm>
          <a:prstGeom prst="rect">
            <a:avLst/>
          </a:prstGeom>
          <a:noFill/>
          <a:ln w="9525">
            <a:noFill/>
            <a:miter lim="800000"/>
            <a:headEnd/>
            <a:tailEnd/>
          </a:ln>
          <a:effectLst>
            <a:outerShdw blurRad="63500" dist="38099" dir="2700000" algn="ctr" rotWithShape="0">
              <a:schemeClr val="tx2">
                <a:alpha val="74997"/>
              </a:schemeClr>
            </a:outerShdw>
          </a:effectLst>
        </p:spPr>
        <p:txBody>
          <a:bodyPr anchor="ctr"/>
          <a:lstStyle/>
          <a:p>
            <a:r>
              <a:rPr lang="zh-TW" altLang="en-US" sz="4400" b="1" dirty="0">
                <a:solidFill>
                  <a:srgbClr val="FFFFFF"/>
                </a:solidFill>
                <a:effectLst>
                  <a:glow rad="241300">
                    <a:srgbClr val="000000">
                      <a:alpha val="75000"/>
                    </a:srgbClr>
                  </a:glow>
                </a:effectLst>
                <a:latin typeface="Arial" charset="0"/>
              </a:rPr>
              <a:t>陸野兽</a:t>
            </a:r>
            <a:r>
              <a:rPr lang="zh-TW" altLang="en-US" sz="4000" b="1" dirty="0">
                <a:solidFill>
                  <a:srgbClr val="FFFFFF"/>
                </a:solidFill>
                <a:latin typeface="Arial" pitchFamily="34" charset="0"/>
                <a:ea typeface="MS PGothic" pitchFamily="34" charset="-128"/>
              </a:rPr>
              <a:t> </a:t>
            </a:r>
            <a:r>
              <a:rPr lang="en-US" altLang="ja-JP" sz="4400" b="1" dirty="0">
                <a:solidFill>
                  <a:srgbClr val="FFFFFF"/>
                </a:solidFill>
                <a:effectLst>
                  <a:glow rad="241300">
                    <a:srgbClr val="000000">
                      <a:alpha val="75000"/>
                    </a:srgbClr>
                  </a:glow>
                </a:effectLst>
                <a:latin typeface="Arial" charset="0"/>
              </a:rPr>
              <a:t>= </a:t>
            </a:r>
            <a:br>
              <a:rPr lang="en-US" altLang="ja-JP" sz="4400" b="1" dirty="0">
                <a:solidFill>
                  <a:srgbClr val="FFFFFF"/>
                </a:solidFill>
                <a:effectLst>
                  <a:glow rad="241300">
                    <a:srgbClr val="000000">
                      <a:alpha val="75000"/>
                    </a:srgbClr>
                  </a:glow>
                </a:effectLst>
                <a:latin typeface="Arial" charset="0"/>
              </a:rPr>
            </a:br>
            <a:r>
              <a:rPr lang="zh-TW" altLang="en-US" sz="4400" b="1" dirty="0">
                <a:solidFill>
                  <a:srgbClr val="FFFFFF"/>
                </a:solidFill>
                <a:effectLst>
                  <a:glow rad="241300">
                    <a:srgbClr val="000000">
                      <a:alpha val="75000"/>
                    </a:srgbClr>
                  </a:glow>
                </a:effectLst>
                <a:latin typeface="Arial" charset="0"/>
              </a:rPr>
              <a:t> 假先知 </a:t>
            </a:r>
            <a:endParaRPr lang="en-US" sz="4400" b="1" dirty="0">
              <a:solidFill>
                <a:srgbClr val="FFFFFF"/>
              </a:solidFill>
              <a:effectLst>
                <a:glow rad="241300">
                  <a:srgbClr val="000000">
                    <a:alpha val="75000"/>
                  </a:srgbClr>
                </a:glow>
              </a:effectLst>
              <a:latin typeface="Arial" charset="0"/>
            </a:endParaRPr>
          </a:p>
        </p:txBody>
      </p:sp>
      <p:sp>
        <p:nvSpPr>
          <p:cNvPr id="8" name="Rectangle 2"/>
          <p:cNvSpPr txBox="1">
            <a:spLocks noChangeArrowheads="1"/>
          </p:cNvSpPr>
          <p:nvPr/>
        </p:nvSpPr>
        <p:spPr bwMode="auto">
          <a:xfrm>
            <a:off x="22324" y="6122251"/>
            <a:ext cx="291465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eaLnBrk="1" hangingPunct="1">
              <a:defRPr/>
            </a:pPr>
            <a:r>
              <a:rPr lang="en-US" sz="1050" b="1" dirty="0" smtClean="0">
                <a:solidFill>
                  <a:srgbClr val="00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endParaRPr lang="en-US" sz="1050" b="1" dirty="0">
              <a:solidFill>
                <a:srgbClr val="000000"/>
              </a:solidFill>
              <a:effectLst>
                <a:outerShdw blurRad="38100" dist="38100" dir="2700000" algn="tl">
                  <a:srgbClr val="000000">
                    <a:alpha val="43137"/>
                  </a:srgbClr>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732395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6"/>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l"/>
            <a:endParaRPr lang="en-US">
              <a:solidFill>
                <a:srgbClr val="000000"/>
              </a:solidFill>
              <a:latin typeface="Verdana" pitchFamily="34" charset="0"/>
              <a:ea typeface="MS PGothic" pitchFamily="34" charset="-128"/>
            </a:endParaRPr>
          </a:p>
        </p:txBody>
      </p:sp>
      <p:pic>
        <p:nvPicPr>
          <p:cNvPr id="51203" name="Picture 3" descr="XIPNAMÃ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886200"/>
            <a:ext cx="3810000"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284" name="Text Box 5"/>
          <p:cNvSpPr txBox="1">
            <a:spLocks noChangeArrowheads="1"/>
          </p:cNvSpPr>
          <p:nvPr/>
        </p:nvSpPr>
        <p:spPr bwMode="auto">
          <a:xfrm>
            <a:off x="5334000" y="3200400"/>
            <a:ext cx="327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r>
              <a:rPr lang="zh-CN" altLang="en-US" b="1">
                <a:solidFill>
                  <a:srgbClr val="FFFFFF"/>
                </a:solidFill>
                <a:ea typeface="SimSun" pitchFamily="2" charset="-122"/>
              </a:rPr>
              <a:t>启示</a:t>
            </a:r>
            <a:r>
              <a:rPr lang="zh-TW" altLang="en-US" b="1">
                <a:solidFill>
                  <a:srgbClr val="FFFFFF"/>
                </a:solidFill>
                <a:ea typeface="SimSun" pitchFamily="2" charset="-122"/>
              </a:rPr>
              <a:t>录</a:t>
            </a:r>
            <a:r>
              <a:rPr lang="en-US" altLang="ja-JP" b="1">
                <a:solidFill>
                  <a:srgbClr val="FFFFFF"/>
                </a:solidFill>
              </a:rPr>
              <a:t>13:16, 17</a:t>
            </a:r>
            <a:endParaRPr lang="en-US" b="1">
              <a:solidFill>
                <a:srgbClr val="FFFFFF"/>
              </a:solidFill>
            </a:endParaRPr>
          </a:p>
        </p:txBody>
      </p:sp>
      <p:sp>
        <p:nvSpPr>
          <p:cNvPr id="737285" name="Rectangle 6"/>
          <p:cNvSpPr>
            <a:spLocks noGrp="1" noChangeArrowheads="1"/>
          </p:cNvSpPr>
          <p:nvPr>
            <p:ph type="title" idx="4294967295"/>
          </p:nvPr>
        </p:nvSpPr>
        <p:spPr>
          <a:xfrm>
            <a:off x="6019800" y="4267200"/>
            <a:ext cx="3124200" cy="1905000"/>
          </a:xfrm>
        </p:spPr>
        <p:txBody>
          <a:bodyPr/>
          <a:lstStyle/>
          <a:p>
            <a:r>
              <a:rPr lang="zh-CN" altLang="en-US" sz="4000" smtClean="0">
                <a:solidFill>
                  <a:schemeClr val="bg1"/>
                </a:solidFill>
                <a:ea typeface="SimSun" pitchFamily="2" charset="-122"/>
              </a:rPr>
              <a:t>右手中的</a:t>
            </a:r>
            <a:br>
              <a:rPr lang="zh-CN" altLang="en-US" sz="4000" smtClean="0">
                <a:solidFill>
                  <a:schemeClr val="bg1"/>
                </a:solidFill>
                <a:ea typeface="SimSun" pitchFamily="2" charset="-122"/>
              </a:rPr>
            </a:br>
            <a:r>
              <a:rPr lang="zh-CN" altLang="en-US" sz="4000" smtClean="0">
                <a:solidFill>
                  <a:schemeClr val="bg1"/>
                </a:solidFill>
                <a:ea typeface="SimSun" pitchFamily="2" charset="-122"/>
              </a:rPr>
              <a:t>印记</a:t>
            </a:r>
            <a:endParaRPr lang="zh-CN" altLang="en-US" smtClean="0">
              <a:solidFill>
                <a:schemeClr val="bg1"/>
              </a:solidFill>
              <a:ea typeface="SimSun" pitchFamily="2" charset="-122"/>
            </a:endParaRPr>
          </a:p>
        </p:txBody>
      </p:sp>
      <p:sp>
        <p:nvSpPr>
          <p:cNvPr id="51202" name="Rectangle 2"/>
          <p:cNvSpPr>
            <a:spLocks noChangeArrowheads="1"/>
          </p:cNvSpPr>
          <p:nvPr/>
        </p:nvSpPr>
        <p:spPr bwMode="auto">
          <a:xfrm>
            <a:off x="0" y="281134"/>
            <a:ext cx="9144000" cy="415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spAutoFit/>
          </a:bodyPr>
          <a:lstStyle/>
          <a:p>
            <a:r>
              <a:rPr lang="ja-JP" altLang="en-US" sz="4400" b="1" dirty="0">
                <a:solidFill>
                  <a:srgbClr val="FFFFFF"/>
                </a:solidFill>
                <a:effectLst>
                  <a:glow rad="292100">
                    <a:srgbClr val="000000">
                      <a:alpha val="75000"/>
                    </a:srgbClr>
                  </a:glow>
                </a:effectLst>
                <a:latin typeface="Arial"/>
                <a:cs typeface="Arial"/>
              </a:rPr>
              <a:t>它</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又</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叫</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众</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人</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无</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论</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大</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小</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贫</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富</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自</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主</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的</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为</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奴</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的</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都</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在</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右</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手</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上</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或</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是</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在</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额</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上</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受</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一</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个</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印</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记</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en-US" altLang="ja-JP" sz="4400" b="1" baseline="30000" dirty="0">
                <a:solidFill>
                  <a:srgbClr val="FFFFFF"/>
                </a:solidFill>
                <a:effectLst>
                  <a:glow rad="292100">
                    <a:srgbClr val="000000">
                      <a:alpha val="75000"/>
                    </a:srgbClr>
                  </a:glow>
                </a:effectLst>
                <a:latin typeface="Arial"/>
                <a:cs typeface="Arial"/>
              </a:rPr>
              <a:t>17</a:t>
            </a:r>
            <a:r>
              <a:rPr lang="ja-JP" altLang="en-US" sz="4400" b="1" dirty="0">
                <a:solidFill>
                  <a:srgbClr val="FFFFFF"/>
                </a:solidFill>
                <a:effectLst>
                  <a:glow rad="292100">
                    <a:srgbClr val="000000">
                      <a:alpha val="75000"/>
                    </a:srgbClr>
                  </a:glow>
                </a:effectLst>
                <a:latin typeface="Arial"/>
                <a:cs typeface="Arial"/>
              </a:rPr>
              <a:t>除</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了</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那</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受</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印</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记</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有</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了</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兽</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名</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或</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有</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兽</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名</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数</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目</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的</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都</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不</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得</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作</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买</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卖</a:t>
            </a:r>
            <a:r>
              <a:rPr lang="en-US" altLang="ja-JP" sz="4400" b="1" dirty="0">
                <a:solidFill>
                  <a:srgbClr val="FFFFFF"/>
                </a:solidFill>
                <a:effectLst>
                  <a:glow rad="292100">
                    <a:srgbClr val="000000">
                      <a:alpha val="75000"/>
                    </a:srgbClr>
                  </a:glow>
                </a:effectLst>
                <a:latin typeface="Arial"/>
                <a:cs typeface="Arial"/>
              </a:rPr>
              <a:t> </a:t>
            </a:r>
            <a:r>
              <a:rPr lang="ja-JP" altLang="en-US" sz="4400" b="1" dirty="0">
                <a:solidFill>
                  <a:srgbClr val="FFFFFF"/>
                </a:solidFill>
                <a:effectLst>
                  <a:glow rad="292100">
                    <a:srgbClr val="000000">
                      <a:alpha val="75000"/>
                    </a:srgbClr>
                  </a:glow>
                </a:effectLst>
                <a:latin typeface="Arial"/>
                <a:cs typeface="Arial"/>
              </a:rPr>
              <a:t>。</a:t>
            </a:r>
            <a:endParaRPr lang="pt-BR" sz="4400" b="1" dirty="0">
              <a:solidFill>
                <a:srgbClr val="FFFFFF"/>
              </a:solidFill>
              <a:effectLst>
                <a:glow rad="292100">
                  <a:srgbClr val="000000">
                    <a:alpha val="75000"/>
                  </a:srgbClr>
                </a:glow>
              </a:effectLst>
              <a:latin typeface="Arial"/>
              <a:cs typeface="Arial"/>
            </a:endParaRPr>
          </a:p>
        </p:txBody>
      </p:sp>
    </p:spTree>
    <p:extLst>
      <p:ext uri="{BB962C8B-B14F-4D97-AF65-F5344CB8AC3E}">
        <p14:creationId xmlns:p14="http://schemas.microsoft.com/office/powerpoint/2010/main" val="2601721078"/>
      </p:ext>
    </p:extLst>
  </p:cSld>
  <p:clrMapOvr>
    <a:masterClrMapping/>
  </p:clrMapOvr>
  <p:transition xmlns:p14="http://schemas.microsoft.com/office/powerpoint/2010/main" spd="slow">
    <p:random/>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0"/>
                                  </p:stCondLst>
                                  <p:iterate type="lt">
                                    <p:tmPct val="100000"/>
                                  </p:iterate>
                                  <p:childTnLst>
                                    <p:set>
                                      <p:cBhvr>
                                        <p:cTn id="6" dur="1" fill="hold">
                                          <p:stCondLst>
                                            <p:cond delay="0"/>
                                          </p:stCondLst>
                                        </p:cTn>
                                        <p:tgtEl>
                                          <p:spTgt spid="51202"/>
                                        </p:tgtEl>
                                        <p:attrNameLst>
                                          <p:attrName>style.visibility</p:attrName>
                                        </p:attrNameLst>
                                      </p:cBhvr>
                                      <p:to>
                                        <p:strVal val="visible"/>
                                      </p:to>
                                    </p:set>
                                    <p:anim calcmode="lin" valueType="num">
                                      <p:cBhvr>
                                        <p:cTn id="7" dur="75" fill="hold"/>
                                        <p:tgtEl>
                                          <p:spTgt spid="51202"/>
                                        </p:tgtEl>
                                        <p:attrNameLst>
                                          <p:attrName>ppt_w</p:attrName>
                                        </p:attrNameLst>
                                      </p:cBhvr>
                                      <p:tavLst>
                                        <p:tav tm="0">
                                          <p:val>
                                            <p:strVal val="(6*min(max(#ppt_w*#ppt_h,.3),1)-7.4)/-.7*#ppt_w"/>
                                          </p:val>
                                        </p:tav>
                                        <p:tav tm="100000">
                                          <p:val>
                                            <p:strVal val="#ppt_w"/>
                                          </p:val>
                                        </p:tav>
                                      </p:tavLst>
                                    </p:anim>
                                    <p:anim calcmode="lin" valueType="num">
                                      <p:cBhvr>
                                        <p:cTn id="8" dur="75" fill="hold"/>
                                        <p:tgtEl>
                                          <p:spTgt spid="51202"/>
                                        </p:tgtEl>
                                        <p:attrNameLst>
                                          <p:attrName>ppt_h</p:attrName>
                                        </p:attrNameLst>
                                      </p:cBhvr>
                                      <p:tavLst>
                                        <p:tav tm="0">
                                          <p:val>
                                            <p:strVal val="(6*min(max(#ppt_w*#ppt_h,.3),1)-7.4)/-.7*#ppt_h"/>
                                          </p:val>
                                        </p:tav>
                                        <p:tav tm="100000">
                                          <p:val>
                                            <p:strVal val="#ppt_h"/>
                                          </p:val>
                                        </p:tav>
                                      </p:tavLst>
                                    </p:anim>
                                    <p:anim calcmode="lin" valueType="num">
                                      <p:cBhvr>
                                        <p:cTn id="9" dur="75" fill="hold"/>
                                        <p:tgtEl>
                                          <p:spTgt spid="51202"/>
                                        </p:tgtEl>
                                        <p:attrNameLst>
                                          <p:attrName>ppt_x</p:attrName>
                                        </p:attrNameLst>
                                      </p:cBhvr>
                                      <p:tavLst>
                                        <p:tav tm="0">
                                          <p:val>
                                            <p:fltVal val="0.5"/>
                                          </p:val>
                                        </p:tav>
                                        <p:tav tm="100000">
                                          <p:val>
                                            <p:strVal val="#ppt_x"/>
                                          </p:val>
                                        </p:tav>
                                      </p:tavLst>
                                    </p:anim>
                                    <p:anim calcmode="lin" valueType="num">
                                      <p:cBhvr>
                                        <p:cTn id="10" dur="75" fill="hold"/>
                                        <p:tgtEl>
                                          <p:spTgt spid="51202"/>
                                        </p:tgtEl>
                                        <p:attrNameLst>
                                          <p:attrName>ppt_y</p:attrName>
                                        </p:attrNameLst>
                                      </p:cBhvr>
                                      <p:tavLst>
                                        <p:tav tm="0">
                                          <p:val>
                                            <p:strVal val="1+(6*min(max(#ppt_w*#ppt_h,.3),1)-7.4)/-.7*#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ater.wav"/>
                                        </p:tgtEl>
                                      </p:cMediaNode>
                                    </p:audio>
                                  </p:subTnLst>
                                </p:cTn>
                              </p:par>
                            </p:childTnLst>
                          </p:cTn>
                        </p:par>
                        <p:par>
                          <p:cTn id="11" fill="hold" nodeType="afterGroup">
                            <p:stCondLst>
                              <p:cond delay="5100"/>
                            </p:stCondLst>
                            <p:childTnLst>
                              <p:par>
                                <p:cTn id="12" presetID="1" presetClass="entr" presetSubtype="0" fill="hold" nodeType="afterEffect">
                                  <p:stCondLst>
                                    <p:cond delay="0"/>
                                  </p:stCondLst>
                                  <p:childTnLst>
                                    <p:set>
                                      <p:cBhvr>
                                        <p:cTn id="13" dur="1" fill="hold">
                                          <p:stCondLst>
                                            <p:cond delay="499"/>
                                          </p:stCondLst>
                                        </p:cTn>
                                        <p:tgtEl>
                                          <p:spTgt spid="512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3" name="gunsho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2"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85090" name="Picture 3" descr="rev 7 144,000 worship1.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1113" y="-26988"/>
            <a:ext cx="9132887"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5762" name="Rectangle 2"/>
          <p:cNvSpPr>
            <a:spLocks noGrp="1" noChangeArrowheads="1"/>
          </p:cNvSpPr>
          <p:nvPr>
            <p:ph type="ctrTitle"/>
          </p:nvPr>
        </p:nvSpPr>
        <p:spPr>
          <a:xfrm>
            <a:off x="0" y="0"/>
            <a:ext cx="6477000" cy="914400"/>
          </a:xfrm>
          <a:effectLst>
            <a:outerShdw blurRad="63500" dist="35921" dir="2700000" algn="ctr" rotWithShape="0">
              <a:schemeClr val="tx2">
                <a:alpha val="74998"/>
              </a:schemeClr>
            </a:outerShdw>
          </a:effectLst>
        </p:spPr>
        <p:txBody>
          <a:bodyPr/>
          <a:lstStyle/>
          <a:p>
            <a:pPr>
              <a:defRPr/>
            </a:pPr>
            <a:r>
              <a:rPr lang="en-US" altLang="zh-CN" b="1" dirty="0" smtClean="0">
                <a:solidFill>
                  <a:srgbClr val="FFFFFF"/>
                </a:solidFill>
                <a:latin typeface="SimSun" pitchFamily="2" charset="-122"/>
                <a:ea typeface="SimSun" pitchFamily="2" charset="-122"/>
              </a:rPr>
              <a:t>144,000</a:t>
            </a:r>
            <a:r>
              <a:rPr lang="zh-TW" altLang="en-US" b="1" dirty="0" smtClean="0">
                <a:solidFill>
                  <a:srgbClr val="FFFFFF"/>
                </a:solidFill>
                <a:latin typeface="SimSun" pitchFamily="2" charset="-122"/>
                <a:ea typeface="SimSun" pitchFamily="2" charset="-122"/>
              </a:rPr>
              <a:t> </a:t>
            </a:r>
            <a:r>
              <a:rPr lang="zh-CN" altLang="en-US" b="1" dirty="0">
                <a:solidFill>
                  <a:srgbClr val="FFFFFF"/>
                </a:solidFill>
                <a:latin typeface="SimSun" pitchFamily="2" charset="-122"/>
                <a:ea typeface="SimSun" pitchFamily="2" charset="-122"/>
              </a:rPr>
              <a:t>受</a:t>
            </a:r>
            <a:r>
              <a:rPr lang="zh-TW" altLang="en-US" b="1" dirty="0">
                <a:solidFill>
                  <a:srgbClr val="FFFFFF"/>
                </a:solidFill>
                <a:latin typeface="SimSun" pitchFamily="2" charset="-122"/>
                <a:ea typeface="SimSun" pitchFamily="2" charset="-122"/>
              </a:rPr>
              <a:t> </a:t>
            </a:r>
            <a:r>
              <a:rPr lang="zh-CN" altLang="en-US" b="1" dirty="0">
                <a:solidFill>
                  <a:srgbClr val="FFFFFF"/>
                </a:solidFill>
                <a:latin typeface="SimSun" pitchFamily="2" charset="-122"/>
                <a:ea typeface="SimSun" pitchFamily="2" charset="-122"/>
              </a:rPr>
              <a:t>印</a:t>
            </a:r>
            <a:r>
              <a:rPr lang="zh-CN" altLang="en-US" sz="3600" b="1" dirty="0">
                <a:solidFill>
                  <a:srgbClr val="FFFFFF"/>
                </a:solidFill>
                <a:latin typeface="SimSun" pitchFamily="2" charset="-122"/>
                <a:ea typeface="SimSun" pitchFamily="2" charset="-122"/>
              </a:rPr>
              <a:t> </a:t>
            </a:r>
            <a:r>
              <a:rPr lang="en-US" altLang="zh-CN" sz="3600" b="1" dirty="0">
                <a:solidFill>
                  <a:srgbClr val="FFFFFF"/>
                </a:solidFill>
                <a:latin typeface="SimSun" pitchFamily="2" charset="-122"/>
                <a:ea typeface="SimSun" pitchFamily="2" charset="-122"/>
              </a:rPr>
              <a:t>(14:1-8)</a:t>
            </a:r>
            <a:endParaRPr lang="en-US" sz="36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25273611"/>
      </p:ext>
    </p:extLst>
  </p:cSld>
  <p:clrMapOvr>
    <a:masterClrMapping/>
  </p:clrMapOvr>
  <p:timing>
    <p:tnLst>
      <p:par>
        <p:cTn xmlns:p14="http://schemas.microsoft.com/office/powerpoint/2010/mai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0" y="1"/>
            <a:ext cx="8944778" cy="2286000"/>
          </a:xfrm>
        </p:spPr>
        <p:txBody>
          <a:bodyPr anchor="t"/>
          <a:lstStyle/>
          <a:p>
            <a:r>
              <a:rPr lang="en-US" sz="2400" b="1" dirty="0" smtClean="0">
                <a:latin typeface="Arial" charset="0"/>
                <a:ea typeface="ＭＳ Ｐゴシック" charset="0"/>
              </a:rPr>
              <a:t>Grapes</a:t>
            </a:r>
            <a:endParaRPr lang="en-US" sz="2400" b="1" dirty="0">
              <a:latin typeface="Arial" charset="0"/>
              <a:ea typeface="ＭＳ Ｐゴシック" charset="0"/>
            </a:endParaRPr>
          </a:p>
        </p:txBody>
      </p:sp>
      <p:pic>
        <p:nvPicPr>
          <p:cNvPr id="5" name="Picture 4" descr="rev 14 grape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2095" y="12097"/>
            <a:ext cx="9156395" cy="6845903"/>
          </a:xfrm>
          <a:prstGeom prst="rect">
            <a:avLst/>
          </a:prstGeom>
        </p:spPr>
      </p:pic>
      <p:pic>
        <p:nvPicPr>
          <p:cNvPr id="7" name="Picture 6" descr="rev 14 Sickl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33047" y="3998987"/>
            <a:ext cx="3907530" cy="2774346"/>
          </a:xfrm>
          <a:prstGeom prst="rect">
            <a:avLst/>
          </a:prstGeom>
        </p:spPr>
      </p:pic>
    </p:spTree>
    <p:extLst>
      <p:ext uri="{BB962C8B-B14F-4D97-AF65-F5344CB8AC3E}">
        <p14:creationId xmlns:p14="http://schemas.microsoft.com/office/powerpoint/2010/main" val="6223090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anim calcmode="lin" valueType="num">
                                      <p:cBhvr>
                                        <p:cTn id="8" dur="2000" fill="hold"/>
                                        <p:tgtEl>
                                          <p:spTgt spid="7"/>
                                        </p:tgtEl>
                                        <p:attrNameLst>
                                          <p:attrName>ppt_w</p:attrName>
                                        </p:attrNameLst>
                                      </p:cBhvr>
                                      <p:tavLst>
                                        <p:tav tm="0" fmla="#ppt_w*sin(2.5*pi*$)">
                                          <p:val>
                                            <p:fltVal val="0"/>
                                          </p:val>
                                        </p:tav>
                                        <p:tav tm="100000">
                                          <p:val>
                                            <p:fltVal val="1"/>
                                          </p:val>
                                        </p:tav>
                                      </p:tavLst>
                                    </p:anim>
                                    <p:anim calcmode="lin" valueType="num">
                                      <p:cBhvr>
                                        <p:cTn id="9" dur="2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19"/>
          <p:cNvSpPr txBox="1">
            <a:spLocks noChangeArrowheads="1"/>
          </p:cNvSpPr>
          <p:nvPr/>
        </p:nvSpPr>
        <p:spPr bwMode="auto">
          <a:xfrm>
            <a:off x="8436279" y="12452"/>
            <a:ext cx="695270" cy="463846"/>
          </a:xfrm>
          <a:prstGeom prst="rect">
            <a:avLst/>
          </a:prstGeom>
          <a:solidFill>
            <a:srgbClr val="000000"/>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b="1" dirty="0" smtClean="0">
                <a:solidFill>
                  <a:srgbClr val="FFFFFF"/>
                </a:solidFill>
                <a:latin typeface="Arial" charset="0"/>
                <a:cs typeface="Arial" charset="0"/>
              </a:rPr>
              <a:t>391</a:t>
            </a:r>
            <a:endParaRPr lang="en-US" dirty="0">
              <a:solidFill>
                <a:srgbClr val="FFFFFF"/>
              </a:solidFill>
              <a:latin typeface="Arial" charset="0"/>
              <a:cs typeface="Arial" charset="0"/>
            </a:endParaRPr>
          </a:p>
        </p:txBody>
      </p:sp>
      <p:pic>
        <p:nvPicPr>
          <p:cNvPr id="5" name="Picture 4" descr="rev 14 gods wrath against.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64127" y="-1"/>
            <a:ext cx="6079873" cy="4559905"/>
          </a:xfrm>
          <a:prstGeom prst="rect">
            <a:avLst/>
          </a:prstGeom>
        </p:spPr>
      </p:pic>
      <p:sp>
        <p:nvSpPr>
          <p:cNvPr id="998401" name="Title 1"/>
          <p:cNvSpPr>
            <a:spLocks noGrp="1"/>
          </p:cNvSpPr>
          <p:nvPr>
            <p:ph type="title"/>
          </p:nvPr>
        </p:nvSpPr>
        <p:spPr>
          <a:xfrm>
            <a:off x="0" y="0"/>
            <a:ext cx="3362476" cy="6858000"/>
          </a:xfrm>
        </p:spPr>
        <p:txBody>
          <a:bodyPr/>
          <a:lstStyle/>
          <a:p>
            <a:r>
              <a:rPr lang="en-US" sz="2800" b="1" dirty="0" smtClean="0">
                <a:latin typeface="Arial" charset="0"/>
                <a:ea typeface="ＭＳ Ｐゴシック" charset="0"/>
              </a:rPr>
              <a:t>"是</a:t>
            </a:r>
            <a:r>
              <a:rPr lang="en-US" sz="2800" b="1" dirty="0">
                <a:latin typeface="Arial" charset="0"/>
                <a:ea typeface="ＭＳ Ｐゴシック" charset="0"/>
              </a:rPr>
              <a:t>， 那天使向地上挥动镰刀， 收取了地上的葡萄， 把葡萄扔在 神烈怒的大压酒池里。 20 那压酒池在城外被踹踏， 就有血从压酒池流出来， 涨到马的嚼环那么高， 流到三百公里（“三百公里” </a:t>
            </a:r>
            <a:r>
              <a:rPr lang="en-US" sz="2800" b="1" dirty="0" err="1">
                <a:latin typeface="Arial" charset="0"/>
                <a:ea typeface="ＭＳ Ｐゴシック" charset="0"/>
              </a:rPr>
              <a:t>原文作“一千六百司他町</a:t>
            </a:r>
            <a:r>
              <a:rPr lang="en-US" sz="2800" b="1" dirty="0">
                <a:latin typeface="Arial" charset="0"/>
                <a:ea typeface="ＭＳ Ｐゴシック" charset="0"/>
              </a:rPr>
              <a:t>”） 那么远" </a:t>
            </a:r>
            <a:r>
              <a:rPr lang="en-US" sz="2800" b="1" dirty="0" smtClean="0">
                <a:latin typeface="Arial" charset="0"/>
                <a:ea typeface="ＭＳ Ｐゴシック" charset="0"/>
              </a:rPr>
              <a:t>(14:19-20)</a:t>
            </a:r>
            <a:endParaRPr lang="en-US" sz="2800" b="1" dirty="0">
              <a:latin typeface="Arial" charset="0"/>
              <a:ea typeface="ＭＳ Ｐゴシック" charset="0"/>
            </a:endParaRPr>
          </a:p>
        </p:txBody>
      </p:sp>
      <p:pic>
        <p:nvPicPr>
          <p:cNvPr id="3" name="Picture 2" descr="rev 14 grapes_and_blood_by_hisue995-d32r0qm-269x300.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546275" y="2818195"/>
            <a:ext cx="3416300" cy="3810000"/>
          </a:xfrm>
          <a:prstGeom prst="rect">
            <a:avLst/>
          </a:prstGeom>
          <a:ln w="76200" cmpd="sng">
            <a:solidFill>
              <a:schemeClr val="bg1"/>
            </a:solidFill>
          </a:ln>
        </p:spPr>
      </p:pic>
    </p:spTree>
    <p:extLst>
      <p:ext uri="{BB962C8B-B14F-4D97-AF65-F5344CB8AC3E}">
        <p14:creationId xmlns:p14="http://schemas.microsoft.com/office/powerpoint/2010/main" val="41966964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v2 song on the sea.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63333" y="985459"/>
            <a:ext cx="6156473" cy="4053852"/>
          </a:xfrm>
          <a:prstGeom prst="rect">
            <a:avLst/>
          </a:prstGeom>
        </p:spPr>
      </p:pic>
      <p:sp>
        <p:nvSpPr>
          <p:cNvPr id="998401" name="Title 1"/>
          <p:cNvSpPr>
            <a:spLocks noGrp="1"/>
          </p:cNvSpPr>
          <p:nvPr>
            <p:ph type="title"/>
          </p:nvPr>
        </p:nvSpPr>
        <p:spPr>
          <a:xfrm>
            <a:off x="78651" y="146094"/>
            <a:ext cx="8349132" cy="817350"/>
          </a:xfrm>
        </p:spPr>
        <p:txBody>
          <a:bodyPr/>
          <a:lstStyle/>
          <a:p>
            <a:pPr algn="r"/>
            <a:r>
              <a:rPr lang="zh-CN" altLang="en-US" sz="3600" b="1" dirty="0" smtClean="0">
                <a:latin typeface="Arial" charset="0"/>
                <a:ea typeface="ＭＳ Ｐゴシック" charset="0"/>
              </a:rPr>
              <a:t>叙述引进金碗（</a:t>
            </a:r>
            <a:r>
              <a:rPr lang="en-US" altLang="zh-CN" sz="3600" b="1" dirty="0" smtClean="0">
                <a:latin typeface="Arial" charset="0"/>
                <a:ea typeface="ＭＳ Ｐゴシック" charset="0"/>
              </a:rPr>
              <a:t>15</a:t>
            </a:r>
            <a:r>
              <a:rPr lang="zh-CN" altLang="en-US" sz="3600" b="1" dirty="0" smtClean="0">
                <a:latin typeface="Arial" charset="0"/>
                <a:ea typeface="ＭＳ Ｐゴシック" charset="0"/>
              </a:rPr>
              <a:t>：</a:t>
            </a:r>
            <a:r>
              <a:rPr lang="en-US" altLang="zh-CN" sz="3600" b="1" dirty="0" smtClean="0">
                <a:latin typeface="Arial" charset="0"/>
                <a:ea typeface="ＭＳ Ｐゴシック" charset="0"/>
              </a:rPr>
              <a:t>2</a:t>
            </a:r>
            <a:r>
              <a:rPr lang="zh-CN" altLang="en-US" sz="3600" b="1" dirty="0" smtClean="0">
                <a:latin typeface="Arial" charset="0"/>
                <a:ea typeface="ＭＳ Ｐゴシック" charset="0"/>
              </a:rPr>
              <a:t>）</a:t>
            </a:r>
            <a:endParaRPr lang="en-US" sz="3600" b="1" dirty="0">
              <a:latin typeface="Arial" charset="0"/>
              <a:ea typeface="ＭＳ Ｐゴシック" charset="0"/>
            </a:endParaRPr>
          </a:p>
        </p:txBody>
      </p:sp>
      <p:sp>
        <p:nvSpPr>
          <p:cNvPr id="4" name="Text Box 19"/>
          <p:cNvSpPr txBox="1">
            <a:spLocks noChangeArrowheads="1"/>
          </p:cNvSpPr>
          <p:nvPr/>
        </p:nvSpPr>
        <p:spPr bwMode="auto">
          <a:xfrm>
            <a:off x="8436279" y="12452"/>
            <a:ext cx="695270" cy="463846"/>
          </a:xfrm>
          <a:prstGeom prst="rect">
            <a:avLst/>
          </a:prstGeom>
          <a:solidFill>
            <a:srgbClr val="000000"/>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391</a:t>
            </a:r>
            <a:endParaRPr lang="en-US" dirty="0">
              <a:solidFill>
                <a:srgbClr val="FFFFFF"/>
              </a:solidFill>
              <a:latin typeface="Arial" charset="0"/>
              <a:cs typeface="Arial" charset="0"/>
            </a:endParaRPr>
          </a:p>
        </p:txBody>
      </p:sp>
      <p:sp>
        <p:nvSpPr>
          <p:cNvPr id="5" name="Title 1"/>
          <p:cNvSpPr txBox="1">
            <a:spLocks/>
          </p:cNvSpPr>
          <p:nvPr/>
        </p:nvSpPr>
        <p:spPr bwMode="auto">
          <a:xfrm>
            <a:off x="0" y="0"/>
            <a:ext cx="292704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3600" b="1" dirty="0" smtClean="0">
                <a:latin typeface="Arial" charset="0"/>
                <a:ea typeface="ＭＳ Ｐゴシック" charset="0"/>
              </a:rPr>
              <a:t>"</a:t>
            </a:r>
            <a:r>
              <a:rPr lang="en-US" sz="3600" b="1" dirty="0">
                <a:latin typeface="Arial" charset="0"/>
                <a:ea typeface="ＭＳ Ｐゴシック" charset="0"/>
              </a:rPr>
              <a:t>我又看见好像有一个搀杂着火的玻璃海； 也看见那些胜过了兽、 兽像， 以及兽名的数字的人。 他们都站在玻璃海上， 拿着 神的琴" </a:t>
            </a:r>
            <a:br>
              <a:rPr lang="en-US" sz="3600" b="1" dirty="0">
                <a:latin typeface="Arial" charset="0"/>
                <a:ea typeface="ＭＳ Ｐゴシック" charset="0"/>
              </a:rPr>
            </a:br>
            <a:r>
              <a:rPr lang="en-US" sz="3600" b="1" dirty="0" smtClean="0">
                <a:latin typeface="Arial" charset="0"/>
                <a:ea typeface="ＭＳ Ｐゴシック" charset="0"/>
              </a:rPr>
              <a:t>(15:2).</a:t>
            </a:r>
            <a:endParaRPr lang="en-US" sz="3600" b="1" dirty="0">
              <a:latin typeface="Arial" charset="0"/>
              <a:ea typeface="ＭＳ Ｐゴシック" charset="0"/>
            </a:endParaRPr>
          </a:p>
        </p:txBody>
      </p:sp>
    </p:spTree>
    <p:extLst>
      <p:ext uri="{BB962C8B-B14F-4D97-AF65-F5344CB8AC3E}">
        <p14:creationId xmlns:p14="http://schemas.microsoft.com/office/powerpoint/2010/main" val="3301437834"/>
      </p:ext>
    </p:extLst>
  </p:cSld>
  <p:clrMapOvr>
    <a:masterClrMapping/>
  </p:clrMapOvr>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78651" y="146094"/>
            <a:ext cx="8349132" cy="817350"/>
          </a:xfrm>
        </p:spPr>
        <p:txBody>
          <a:bodyPr/>
          <a:lstStyle/>
          <a:p>
            <a:r>
              <a:rPr lang="zh-TW" altLang="en-US" b="1" dirty="0">
                <a:latin typeface="Arial" charset="0"/>
                <a:ea typeface="ＭＳ Ｐゴシック" charset="0"/>
              </a:rPr>
              <a:t>金碗的审判 </a:t>
            </a:r>
            <a:r>
              <a:rPr lang="en-US" altLang="zh-TW" b="1" dirty="0">
                <a:latin typeface="Arial" charset="0"/>
                <a:ea typeface="ＭＳ Ｐゴシック" charset="0"/>
              </a:rPr>
              <a:t>(</a:t>
            </a:r>
            <a:r>
              <a:rPr lang="zh-TW" altLang="en-US" b="1" dirty="0">
                <a:latin typeface="Arial" charset="0"/>
                <a:ea typeface="ＭＳ Ｐゴシック" charset="0"/>
              </a:rPr>
              <a:t>启示录 </a:t>
            </a:r>
            <a:r>
              <a:rPr lang="en-US" altLang="zh-TW" b="1" dirty="0" smtClean="0">
                <a:latin typeface="Arial" charset="0"/>
                <a:ea typeface="ＭＳ Ｐゴシック" charset="0"/>
              </a:rPr>
              <a:t>15–16)</a:t>
            </a:r>
            <a:endParaRPr lang="en-US" b="1" dirty="0">
              <a:latin typeface="Arial" charset="0"/>
              <a:ea typeface="ＭＳ Ｐゴシック" charset="0"/>
            </a:endParaRPr>
          </a:p>
        </p:txBody>
      </p:sp>
      <p:sp>
        <p:nvSpPr>
          <p:cNvPr id="4" name="Text Box 19"/>
          <p:cNvSpPr txBox="1">
            <a:spLocks noChangeArrowheads="1"/>
          </p:cNvSpPr>
          <p:nvPr/>
        </p:nvSpPr>
        <p:spPr bwMode="auto">
          <a:xfrm>
            <a:off x="8436279" y="12452"/>
            <a:ext cx="695270" cy="463846"/>
          </a:xfrm>
          <a:prstGeom prst="rect">
            <a:avLst/>
          </a:prstGeom>
          <a:solidFill>
            <a:srgbClr val="000000"/>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b="1" dirty="0" smtClean="0">
                <a:solidFill>
                  <a:srgbClr val="FFFFFF"/>
                </a:solidFill>
                <a:latin typeface="Arial" charset="0"/>
                <a:cs typeface="Arial" charset="0"/>
              </a:rPr>
              <a:t>391</a:t>
            </a:r>
            <a:endParaRPr lang="en-US" dirty="0">
              <a:solidFill>
                <a:srgbClr val="FFFFFF"/>
              </a:solidFill>
              <a:latin typeface="Arial" charset="0"/>
              <a:cs typeface="Arial" charset="0"/>
            </a:endParaRPr>
          </a:p>
        </p:txBody>
      </p:sp>
      <p:pic>
        <p:nvPicPr>
          <p:cNvPr id="3" name="Picture 2" descr="rev 16 Goldfish_Jump_Out_Of_Bowl_2_-_expectation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77772"/>
            <a:ext cx="9144000" cy="5680228"/>
          </a:xfrm>
          <a:prstGeom prst="rect">
            <a:avLst/>
          </a:prstGeom>
        </p:spPr>
      </p:pic>
      <p:sp>
        <p:nvSpPr>
          <p:cNvPr id="5" name="TextBox 4"/>
          <p:cNvSpPr txBox="1"/>
          <p:nvPr/>
        </p:nvSpPr>
        <p:spPr>
          <a:xfrm>
            <a:off x="2168757" y="1266097"/>
            <a:ext cx="797169" cy="461665"/>
          </a:xfrm>
          <a:prstGeom prst="rect">
            <a:avLst/>
          </a:prstGeom>
          <a:noFill/>
        </p:spPr>
        <p:txBody>
          <a:bodyPr wrap="square" rtlCol="0">
            <a:spAutoFit/>
          </a:bodyPr>
          <a:lstStyle/>
          <a:p>
            <a:pPr algn="l"/>
            <a:r>
              <a:rPr lang="zh-CN" altLang="en-US" dirty="0" smtClean="0">
                <a:solidFill>
                  <a:srgbClr val="FFFFFF"/>
                </a:solidFill>
                <a:latin typeface="Comic Sans MS" charset="0"/>
              </a:rPr>
              <a:t>期望</a:t>
            </a:r>
            <a:endParaRPr lang="en-US" dirty="0">
              <a:solidFill>
                <a:srgbClr val="FFFFFF"/>
              </a:solidFill>
              <a:latin typeface="Comic Sans MS" charset="0"/>
            </a:endParaRPr>
          </a:p>
        </p:txBody>
      </p:sp>
    </p:spTree>
    <p:extLst>
      <p:ext uri="{BB962C8B-B14F-4D97-AF65-F5344CB8AC3E}">
        <p14:creationId xmlns:p14="http://schemas.microsoft.com/office/powerpoint/2010/main" val="3317033248"/>
      </p:ext>
    </p:extLst>
  </p:cSld>
  <p:clrMapOvr>
    <a:masterClrMapping/>
  </p:clrMapOvr>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v2 song on the sea.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63333" y="985459"/>
            <a:ext cx="6156473" cy="4053852"/>
          </a:xfrm>
          <a:prstGeom prst="rect">
            <a:avLst/>
          </a:prstGeom>
        </p:spPr>
      </p:pic>
      <p:sp>
        <p:nvSpPr>
          <p:cNvPr id="998401" name="Title 1"/>
          <p:cNvSpPr>
            <a:spLocks noGrp="1"/>
          </p:cNvSpPr>
          <p:nvPr>
            <p:ph type="title"/>
          </p:nvPr>
        </p:nvSpPr>
        <p:spPr>
          <a:xfrm>
            <a:off x="78651" y="146094"/>
            <a:ext cx="8349132" cy="817350"/>
          </a:xfrm>
        </p:spPr>
        <p:txBody>
          <a:bodyPr/>
          <a:lstStyle/>
          <a:p>
            <a:pPr algn="r"/>
            <a:r>
              <a:rPr lang="zh-CN" altLang="en-US" sz="3600" b="1" dirty="0" smtClean="0">
                <a:latin typeface="Arial" charset="0"/>
                <a:ea typeface="ＭＳ Ｐゴシック" charset="0"/>
              </a:rPr>
              <a:t>叙述引进金碗（</a:t>
            </a:r>
            <a:r>
              <a:rPr lang="en-US" altLang="zh-CN" sz="3600" b="1" dirty="0" smtClean="0">
                <a:latin typeface="Arial" charset="0"/>
                <a:ea typeface="ＭＳ Ｐゴシック" charset="0"/>
              </a:rPr>
              <a:t>15</a:t>
            </a:r>
            <a:r>
              <a:rPr lang="zh-CN" altLang="en-US" sz="3600" b="1" dirty="0" smtClean="0">
                <a:latin typeface="Arial" charset="0"/>
                <a:ea typeface="ＭＳ Ｐゴシック" charset="0"/>
              </a:rPr>
              <a:t>：</a:t>
            </a:r>
            <a:r>
              <a:rPr lang="en-US" altLang="zh-CN" sz="3600" b="1" dirty="0" smtClean="0">
                <a:latin typeface="Arial" charset="0"/>
                <a:ea typeface="ＭＳ Ｐゴシック" charset="0"/>
              </a:rPr>
              <a:t>2</a:t>
            </a:r>
            <a:r>
              <a:rPr lang="zh-CN" altLang="en-US" sz="3600" b="1" dirty="0" smtClean="0">
                <a:latin typeface="Arial" charset="0"/>
                <a:ea typeface="ＭＳ Ｐゴシック" charset="0"/>
              </a:rPr>
              <a:t>）</a:t>
            </a:r>
            <a:endParaRPr lang="en-US" sz="3600" b="1" dirty="0">
              <a:latin typeface="Arial" charset="0"/>
              <a:ea typeface="ＭＳ Ｐゴシック" charset="0"/>
            </a:endParaRPr>
          </a:p>
        </p:txBody>
      </p:sp>
      <p:sp>
        <p:nvSpPr>
          <p:cNvPr id="4" name="Text Box 19"/>
          <p:cNvSpPr txBox="1">
            <a:spLocks noChangeArrowheads="1"/>
          </p:cNvSpPr>
          <p:nvPr/>
        </p:nvSpPr>
        <p:spPr bwMode="auto">
          <a:xfrm>
            <a:off x="8436279" y="12452"/>
            <a:ext cx="695270" cy="463846"/>
          </a:xfrm>
          <a:prstGeom prst="rect">
            <a:avLst/>
          </a:prstGeom>
          <a:solidFill>
            <a:srgbClr val="000000"/>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b="1" dirty="0" smtClean="0">
                <a:solidFill>
                  <a:srgbClr val="FFFFFF"/>
                </a:solidFill>
                <a:latin typeface="Arial" charset="0"/>
                <a:cs typeface="Arial" charset="0"/>
              </a:rPr>
              <a:t>391</a:t>
            </a:r>
            <a:endParaRPr lang="en-US" dirty="0">
              <a:solidFill>
                <a:srgbClr val="FFFFFF"/>
              </a:solidFill>
              <a:latin typeface="Arial" charset="0"/>
              <a:cs typeface="Arial" charset="0"/>
            </a:endParaRPr>
          </a:p>
        </p:txBody>
      </p:sp>
      <p:sp>
        <p:nvSpPr>
          <p:cNvPr id="5" name="Title 1"/>
          <p:cNvSpPr txBox="1">
            <a:spLocks/>
          </p:cNvSpPr>
          <p:nvPr/>
        </p:nvSpPr>
        <p:spPr bwMode="auto">
          <a:xfrm>
            <a:off x="0" y="0"/>
            <a:ext cx="292704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3600" b="1" dirty="0" smtClean="0">
                <a:solidFill>
                  <a:srgbClr val="FFFFFF"/>
                </a:solidFill>
                <a:latin typeface="Arial" charset="0"/>
                <a:ea typeface="ＭＳ Ｐゴシック" charset="0"/>
              </a:rPr>
              <a:t>"</a:t>
            </a:r>
            <a:r>
              <a:rPr lang="en-US" sz="3600" b="1" dirty="0">
                <a:solidFill>
                  <a:srgbClr val="FFFFFF"/>
                </a:solidFill>
                <a:latin typeface="Arial" charset="0"/>
                <a:ea typeface="ＭＳ Ｐゴシック" charset="0"/>
              </a:rPr>
              <a:t>我又看见好像有一个搀杂着火的玻璃海； 也看见那些胜过了兽、 兽像， 以及兽名的数字的人。 他们都站在玻璃海上， 拿着 神的琴" </a:t>
            </a:r>
            <a:br>
              <a:rPr lang="en-US" sz="3600" b="1" dirty="0">
                <a:solidFill>
                  <a:srgbClr val="FFFFFF"/>
                </a:solidFill>
                <a:latin typeface="Arial" charset="0"/>
                <a:ea typeface="ＭＳ Ｐゴシック" charset="0"/>
              </a:rPr>
            </a:br>
            <a:r>
              <a:rPr lang="en-US" sz="3600" b="1" dirty="0" smtClean="0">
                <a:solidFill>
                  <a:srgbClr val="FFFFFF"/>
                </a:solidFill>
                <a:latin typeface="Arial" charset="0"/>
                <a:ea typeface="ＭＳ Ｐゴシック" charset="0"/>
              </a:rPr>
              <a:t>(15:2).</a:t>
            </a:r>
            <a:endParaRPr lang="en-US" sz="36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2081996557"/>
      </p:ext>
    </p:extLst>
  </p:cSld>
  <p:clrMapOvr>
    <a:masterClrMapping/>
  </p:clrMapOvr>
  <p:timing>
    <p:tnLst>
      <p:par>
        <p:cTn xmlns:p14="http://schemas.microsoft.com/office/powerpoint/2010/mai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5 praising-hands worship.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806700"/>
            <a:ext cx="5397500" cy="4051300"/>
          </a:xfrm>
          <a:prstGeom prst="rect">
            <a:avLst/>
          </a:prstGeom>
        </p:spPr>
      </p:pic>
      <p:sp>
        <p:nvSpPr>
          <p:cNvPr id="998401" name="Title 1"/>
          <p:cNvSpPr>
            <a:spLocks noGrp="1"/>
          </p:cNvSpPr>
          <p:nvPr>
            <p:ph type="title"/>
          </p:nvPr>
        </p:nvSpPr>
        <p:spPr>
          <a:xfrm>
            <a:off x="0" y="0"/>
            <a:ext cx="9144000" cy="6177992"/>
          </a:xfrm>
        </p:spPr>
        <p:txBody>
          <a:bodyPr anchor="t"/>
          <a:lstStyle/>
          <a:p>
            <a:r>
              <a:rPr lang="en-US" sz="3200" b="1" dirty="0">
                <a:latin typeface="Arial" charset="0"/>
                <a:ea typeface="ＭＳ Ｐゴシック" charset="0"/>
              </a:rPr>
              <a:t>他们唱着 神仆人摩西的歌和羊羔的歌， 说： </a:t>
            </a:r>
            <a:r>
              <a:rPr lang="en-US" sz="3200" b="1" dirty="0" smtClean="0">
                <a:latin typeface="Arial" charset="0"/>
                <a:ea typeface="ＭＳ Ｐゴシック" charset="0"/>
              </a:rPr>
              <a:t/>
            </a:r>
            <a:br>
              <a:rPr lang="en-US" sz="3200" b="1" dirty="0" smtClean="0">
                <a:latin typeface="Arial" charset="0"/>
                <a:ea typeface="ＭＳ Ｐゴシック" charset="0"/>
              </a:rPr>
            </a:br>
            <a:r>
              <a:rPr lang="en-US" sz="3200" b="1" dirty="0" smtClean="0">
                <a:latin typeface="Arial" charset="0"/>
                <a:ea typeface="ＭＳ Ｐゴシック" charset="0"/>
              </a:rPr>
              <a:t>“</a:t>
            </a:r>
            <a:r>
              <a:rPr lang="en-US" sz="3200" b="1" dirty="0">
                <a:latin typeface="Arial" charset="0"/>
                <a:ea typeface="ＭＳ Ｐゴシック" charset="0"/>
              </a:rPr>
              <a:t>主啊！ 全能的 神， </a:t>
            </a:r>
            <a:br>
              <a:rPr lang="en-US" sz="3200" b="1" dirty="0">
                <a:latin typeface="Arial" charset="0"/>
                <a:ea typeface="ＭＳ Ｐゴシック" charset="0"/>
              </a:rPr>
            </a:br>
            <a:r>
              <a:rPr lang="en-US" sz="3200" b="1" dirty="0">
                <a:latin typeface="Arial" charset="0"/>
                <a:ea typeface="ＭＳ Ｐゴシック" charset="0"/>
              </a:rPr>
              <a:t>	你的作为又伟大又奇妙！ </a:t>
            </a:r>
            <a:br>
              <a:rPr lang="en-US" sz="3200" b="1" dirty="0">
                <a:latin typeface="Arial" charset="0"/>
                <a:ea typeface="ＭＳ Ｐゴシック" charset="0"/>
              </a:rPr>
            </a:br>
            <a:r>
              <a:rPr lang="en-US" sz="3200" b="1" dirty="0">
                <a:latin typeface="Arial" charset="0"/>
                <a:ea typeface="ＭＳ Ｐゴシック" charset="0"/>
              </a:rPr>
              <a:t>	万国的王啊， </a:t>
            </a:r>
            <a:br>
              <a:rPr lang="en-US" sz="3200" b="1" dirty="0">
                <a:latin typeface="Arial" charset="0"/>
                <a:ea typeface="ＭＳ Ｐゴシック" charset="0"/>
              </a:rPr>
            </a:br>
            <a:r>
              <a:rPr lang="en-US" sz="3200" b="1" dirty="0">
                <a:latin typeface="Arial" charset="0"/>
                <a:ea typeface="ＭＳ Ｐゴシック" charset="0"/>
              </a:rPr>
              <a:t>	你的道路又公义又真实！ </a:t>
            </a:r>
            <a:r>
              <a:rPr lang="en-US" sz="3200" b="1" dirty="0" smtClean="0">
                <a:latin typeface="Arial" charset="0"/>
                <a:ea typeface="ＭＳ Ｐゴシック" charset="0"/>
              </a:rPr>
              <a:t/>
            </a:r>
            <a:br>
              <a:rPr lang="en-US" sz="3200" b="1" dirty="0" smtClean="0">
                <a:latin typeface="Arial" charset="0"/>
                <a:ea typeface="ＭＳ Ｐゴシック" charset="0"/>
              </a:rPr>
            </a:br>
            <a:r>
              <a:rPr lang="en-US" sz="3200" b="1" baseline="30000" dirty="0" smtClean="0">
                <a:latin typeface="Arial" charset="0"/>
                <a:ea typeface="ＭＳ Ｐゴシック" charset="0"/>
              </a:rPr>
              <a:t>4</a:t>
            </a:r>
            <a:r>
              <a:rPr lang="en-US" sz="3200" b="1" dirty="0" smtClean="0">
                <a:latin typeface="Arial" charset="0"/>
                <a:ea typeface="ＭＳ Ｐゴシック" charset="0"/>
              </a:rPr>
              <a:t>主</a:t>
            </a:r>
            <a:r>
              <a:rPr lang="en-US" sz="3200" b="1" dirty="0">
                <a:latin typeface="Arial" charset="0"/>
                <a:ea typeface="ＭＳ Ｐゴシック" charset="0"/>
              </a:rPr>
              <a:t>啊！ 谁敢不敬畏你， 不荣耀你的名呢？ </a:t>
            </a:r>
            <a:br>
              <a:rPr lang="en-US" sz="3200" b="1" dirty="0">
                <a:latin typeface="Arial" charset="0"/>
                <a:ea typeface="ＭＳ Ｐゴシック" charset="0"/>
              </a:rPr>
            </a:br>
            <a:r>
              <a:rPr lang="en-US" sz="3200" b="1" dirty="0">
                <a:latin typeface="Arial" charset="0"/>
                <a:ea typeface="ＭＳ Ｐゴシック" charset="0"/>
              </a:rPr>
              <a:t>	因为只有你是神圣的， </a:t>
            </a:r>
            <a:br>
              <a:rPr lang="en-US" sz="3200" b="1" dirty="0">
                <a:latin typeface="Arial" charset="0"/>
                <a:ea typeface="ＭＳ Ｐゴシック" charset="0"/>
              </a:rPr>
            </a:br>
            <a:r>
              <a:rPr lang="en-US" sz="3200" b="1" dirty="0">
                <a:latin typeface="Arial" charset="0"/>
                <a:ea typeface="ＭＳ Ｐゴシック" charset="0"/>
              </a:rPr>
              <a:t>	万国都要来， </a:t>
            </a:r>
            <a:br>
              <a:rPr lang="en-US" sz="3200" b="1" dirty="0">
                <a:latin typeface="Arial" charset="0"/>
                <a:ea typeface="ＭＳ Ｐゴシック" charset="0"/>
              </a:rPr>
            </a:br>
            <a:r>
              <a:rPr lang="en-US" sz="3200" b="1" dirty="0">
                <a:latin typeface="Arial" charset="0"/>
                <a:ea typeface="ＭＳ Ｐゴシック" charset="0"/>
              </a:rPr>
              <a:t>	在你面前下拜， </a:t>
            </a:r>
            <a:br>
              <a:rPr lang="en-US" sz="3200" b="1" dirty="0">
                <a:latin typeface="Arial" charset="0"/>
                <a:ea typeface="ＭＳ Ｐゴシック" charset="0"/>
              </a:rPr>
            </a:br>
            <a:r>
              <a:rPr lang="en-US" sz="3200" b="1" dirty="0">
                <a:latin typeface="Arial" charset="0"/>
                <a:ea typeface="ＭＳ Ｐゴシック" charset="0"/>
              </a:rPr>
              <a:t>	因为你公义的作为已经显明出来</a:t>
            </a:r>
            <a:r>
              <a:rPr lang="en-US" sz="3200" b="1" dirty="0" smtClean="0">
                <a:latin typeface="Arial" charset="0"/>
                <a:ea typeface="ＭＳ Ｐゴシック" charset="0"/>
              </a:rPr>
              <a:t>了” </a:t>
            </a:r>
            <a:r>
              <a:rPr lang="en-US" sz="3200" b="1" dirty="0">
                <a:latin typeface="Arial" charset="0"/>
                <a:ea typeface="ＭＳ Ｐゴシック" charset="0"/>
              </a:rPr>
              <a:t>(</a:t>
            </a:r>
            <a:r>
              <a:rPr lang="en-US" sz="3200" b="1" dirty="0" smtClean="0">
                <a:latin typeface="Arial" charset="0"/>
                <a:ea typeface="ＭＳ Ｐゴシック" charset="0"/>
              </a:rPr>
              <a:t>15:3-4).</a:t>
            </a:r>
            <a:endParaRPr lang="en-US" sz="3200" b="1" dirty="0">
              <a:latin typeface="Arial" charset="0"/>
              <a:ea typeface="ＭＳ Ｐゴシック" charset="0"/>
            </a:endParaRPr>
          </a:p>
        </p:txBody>
      </p:sp>
    </p:spTree>
    <p:extLst>
      <p:ext uri="{BB962C8B-B14F-4D97-AF65-F5344CB8AC3E}">
        <p14:creationId xmlns:p14="http://schemas.microsoft.com/office/powerpoint/2010/main" val="1577391782"/>
      </p:ext>
    </p:extLst>
  </p:cSld>
  <p:clrMapOvr>
    <a:masterClrMapping/>
  </p:clrMapOvr>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5 heav-sanc.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1" y="14885"/>
            <a:ext cx="9144000" cy="6843116"/>
          </a:xfrm>
          <a:prstGeom prst="rect">
            <a:avLst/>
          </a:prstGeom>
        </p:spPr>
      </p:pic>
      <p:sp>
        <p:nvSpPr>
          <p:cNvPr id="998401" name="Title 1"/>
          <p:cNvSpPr>
            <a:spLocks noGrp="1"/>
          </p:cNvSpPr>
          <p:nvPr>
            <p:ph type="title"/>
          </p:nvPr>
        </p:nvSpPr>
        <p:spPr>
          <a:xfrm>
            <a:off x="5698373" y="-1"/>
            <a:ext cx="3445627" cy="4015619"/>
          </a:xfrm>
        </p:spPr>
        <p:txBody>
          <a:bodyPr anchor="t"/>
          <a:lstStyle/>
          <a:p>
            <a:r>
              <a:rPr lang="en-US" sz="3600" b="1" dirty="0" smtClean="0">
                <a:solidFill>
                  <a:srgbClr val="FFFFFF"/>
                </a:solidFill>
                <a:effectLst>
                  <a:glow rad="139700">
                    <a:schemeClr val="tx1">
                      <a:alpha val="80000"/>
                    </a:schemeClr>
                  </a:glow>
                </a:effectLst>
              </a:rPr>
              <a:t>"</a:t>
            </a:r>
            <a:r>
              <a:rPr lang="en-US" sz="3600" dirty="0">
                <a:solidFill>
                  <a:srgbClr val="FFFFFF"/>
                </a:solidFill>
              </a:rPr>
              <a:t>这些事以后， 我观看， 见天上安放约柜（“约柜” 原文</a:t>
            </a:r>
            <a:r>
              <a:rPr lang="en-US" sz="3600" dirty="0" smtClean="0">
                <a:solidFill>
                  <a:srgbClr val="FFFFFF"/>
                </a:solidFill>
              </a:rPr>
              <a:t>作 “</a:t>
            </a:r>
            <a:r>
              <a:rPr lang="en-US" sz="3600" dirty="0">
                <a:solidFill>
                  <a:srgbClr val="FFFFFF"/>
                </a:solidFill>
              </a:rPr>
              <a:t>见证的柜”） 的帐幕的圣所开了</a:t>
            </a:r>
            <a:r>
              <a:rPr lang="en-US" sz="3600" b="1" dirty="0" smtClean="0">
                <a:solidFill>
                  <a:srgbClr val="FFFFFF"/>
                </a:solidFill>
                <a:effectLst>
                  <a:glow rad="139700">
                    <a:schemeClr val="tx1">
                      <a:alpha val="80000"/>
                    </a:schemeClr>
                  </a:glow>
                </a:effectLst>
              </a:rPr>
              <a:t>" </a:t>
            </a:r>
            <a:br>
              <a:rPr lang="en-US" sz="3600" b="1" dirty="0" smtClean="0">
                <a:solidFill>
                  <a:srgbClr val="FFFFFF"/>
                </a:solidFill>
                <a:effectLst>
                  <a:glow rad="139700">
                    <a:schemeClr val="tx1">
                      <a:alpha val="80000"/>
                    </a:schemeClr>
                  </a:glow>
                </a:effectLst>
              </a:rPr>
            </a:br>
            <a:r>
              <a:rPr lang="en-US" sz="3600" b="1" dirty="0" smtClean="0">
                <a:solidFill>
                  <a:srgbClr val="FFFFFF"/>
                </a:solidFill>
                <a:effectLst>
                  <a:glow rad="139700">
                    <a:schemeClr val="tx1">
                      <a:alpha val="80000"/>
                    </a:schemeClr>
                  </a:glow>
                </a:effectLst>
              </a:rPr>
              <a:t>(15:5).</a:t>
            </a:r>
            <a:endParaRPr lang="en-US" sz="3600" b="1" dirty="0">
              <a:solidFill>
                <a:srgbClr val="FFFFFF"/>
              </a:solidFill>
              <a:effectLst>
                <a:glow rad="139700">
                  <a:schemeClr val="tx1">
                    <a:alpha val="80000"/>
                  </a:schemeClr>
                </a:glow>
              </a:effectLst>
              <a:latin typeface="Arial" charset="0"/>
              <a:ea typeface="ＭＳ Ｐゴシック" charset="0"/>
            </a:endParaRPr>
          </a:p>
        </p:txBody>
      </p:sp>
    </p:spTree>
    <p:extLst>
      <p:ext uri="{BB962C8B-B14F-4D97-AF65-F5344CB8AC3E}">
        <p14:creationId xmlns:p14="http://schemas.microsoft.com/office/powerpoint/2010/main" val="2333767647"/>
      </p:ext>
    </p:extLst>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4913" name="Picture 1030" descr="triumphal-entry-zoom"/>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6" name="Rectangle 1026"/>
          <p:cNvSpPr>
            <a:spLocks noGrp="1" noChangeArrowheads="1"/>
          </p:cNvSpPr>
          <p:nvPr>
            <p:ph type="ctrTitle"/>
          </p:nvPr>
        </p:nvSpPr>
        <p:spPr>
          <a:xfrm>
            <a:off x="4572000" y="0"/>
            <a:ext cx="4572000" cy="762000"/>
          </a:xfrm>
          <a:effectLst>
            <a:outerShdw blurRad="63500" dist="35921" dir="2700000" algn="ctr" rotWithShape="0">
              <a:srgbClr val="000000">
                <a:alpha val="74997"/>
              </a:srgbClr>
            </a:outerShdw>
          </a:effectLst>
        </p:spPr>
        <p:txBody>
          <a:bodyPr/>
          <a:lstStyle/>
          <a:p>
            <a:pPr>
              <a:defRPr/>
            </a:pPr>
            <a:r>
              <a:rPr lang="zh-CN" altLang="en-US" dirty="0" smtClean="0">
                <a:effectLst>
                  <a:outerShdw blurRad="38100" dist="38100" dir="2700000" algn="tl">
                    <a:srgbClr val="000000"/>
                  </a:outerShdw>
                </a:effectLst>
                <a:latin typeface="Arial" pitchFamily="34" charset="0"/>
                <a:cs typeface="Arial" pitchFamily="34" charset="0"/>
              </a:rPr>
              <a:t>骑驴进耶路撒冷</a:t>
            </a:r>
            <a:endParaRPr lang="en-US" altLang="en-US" dirty="0" smtClean="0">
              <a:effectLst>
                <a:outerShdw blurRad="38100" dist="38100" dir="2700000" algn="tl">
                  <a:srgbClr val="000000"/>
                </a:outerShdw>
              </a:effectLst>
              <a:latin typeface="Arial" pitchFamily="34" charset="0"/>
              <a:cs typeface="Arial" pitchFamily="34" charset="0"/>
            </a:endParaRPr>
          </a:p>
        </p:txBody>
      </p:sp>
      <p:sp>
        <p:nvSpPr>
          <p:cNvPr id="98311" name="Rectangle 1031"/>
          <p:cNvSpPr>
            <a:spLocks noChangeArrowheads="1"/>
          </p:cNvSpPr>
          <p:nvPr/>
        </p:nvSpPr>
        <p:spPr bwMode="auto">
          <a:xfrm>
            <a:off x="215900" y="0"/>
            <a:ext cx="4572000" cy="76200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nchor="ctr"/>
          <a:lstStyle/>
          <a:p>
            <a:pPr algn="l">
              <a:defRPr/>
            </a:pPr>
            <a:r>
              <a:rPr lang="zh-CN" altLang="en-US" sz="4400" b="1">
                <a:solidFill>
                  <a:srgbClr val="FFFFCC"/>
                </a:solidFill>
                <a:effectLst>
                  <a:outerShdw blurRad="38100" dist="38100" dir="2700000" algn="tl">
                    <a:srgbClr val="000000"/>
                  </a:outerShdw>
                </a:effectLst>
                <a:latin typeface="Arial" charset="0"/>
                <a:ea typeface="MS PGothic" charset="0"/>
                <a:cs typeface="Arial" charset="0"/>
              </a:rPr>
              <a:t>亚</a:t>
            </a:r>
            <a:r>
              <a:rPr lang="en-US" sz="4400" b="1">
                <a:solidFill>
                  <a:srgbClr val="FFFFCC"/>
                </a:solidFill>
                <a:effectLst>
                  <a:outerShdw blurRad="38100" dist="38100" dir="2700000" algn="tl">
                    <a:srgbClr val="000000"/>
                  </a:outerShdw>
                </a:effectLst>
                <a:latin typeface="Arial" charset="0"/>
                <a:ea typeface="MS PGothic" charset="0"/>
                <a:cs typeface="Arial" charset="0"/>
              </a:rPr>
              <a:t>9:9</a:t>
            </a:r>
          </a:p>
        </p:txBody>
      </p:sp>
    </p:spTree>
    <p:extLst>
      <p:ext uri="{BB962C8B-B14F-4D97-AF65-F5344CB8AC3E}">
        <p14:creationId xmlns:p14="http://schemas.microsoft.com/office/powerpoint/2010/main" val="4171223613"/>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0" y="0"/>
            <a:ext cx="3592286" cy="6858000"/>
          </a:xfrm>
          <a:noFill/>
          <a:ln>
            <a:noFill/>
          </a:ln>
        </p:spPr>
        <p:txBody>
          <a:bodyPr vert="horz" wrap="square" lIns="91440" tIns="45720" rIns="91440" bIns="45720" numCol="1" anchor="ctr" anchorCtr="0" compatLnSpc="1">
            <a:prstTxWarp prst="textNoShape">
              <a:avLst/>
            </a:prstTxWarp>
          </a:bodyPr>
          <a:lstStyle/>
          <a:p>
            <a:r>
              <a:rPr lang="en-US" sz="4000" b="1" dirty="0">
                <a:solidFill>
                  <a:srgbClr val="FFFFFF"/>
                </a:solidFill>
                <a:effectLst>
                  <a:glow rad="139700">
                    <a:schemeClr val="tx1">
                      <a:alpha val="80000"/>
                    </a:schemeClr>
                  </a:glow>
                </a:effectLst>
              </a:rPr>
              <a:t>"那掌管着末后七灾的七位天使， 从圣所出来， 穿着清洁明亮的细麻衣， 胸间束着金带" </a:t>
            </a:r>
            <a:br>
              <a:rPr lang="en-US" sz="4000" b="1" dirty="0">
                <a:solidFill>
                  <a:srgbClr val="FFFFFF"/>
                </a:solidFill>
                <a:effectLst>
                  <a:glow rad="139700">
                    <a:schemeClr val="tx1">
                      <a:alpha val="80000"/>
                    </a:schemeClr>
                  </a:glow>
                </a:effectLst>
              </a:rPr>
            </a:br>
            <a:r>
              <a:rPr lang="en-US" sz="4000" b="1" dirty="0">
                <a:solidFill>
                  <a:srgbClr val="FFFFFF"/>
                </a:solidFill>
                <a:effectLst>
                  <a:glow rad="139700">
                    <a:schemeClr val="tx1">
                      <a:alpha val="80000"/>
                    </a:schemeClr>
                  </a:glow>
                </a:effectLst>
              </a:rPr>
              <a:t>(15:6).</a:t>
            </a:r>
          </a:p>
        </p:txBody>
      </p:sp>
      <p:pic>
        <p:nvPicPr>
          <p:cNvPr id="4" name="Picture 3" descr="rev 15 angel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30952" y="3807"/>
            <a:ext cx="5213048" cy="6854193"/>
          </a:xfrm>
          <a:prstGeom prst="rect">
            <a:avLst/>
          </a:prstGeom>
        </p:spPr>
      </p:pic>
    </p:spTree>
    <p:extLst>
      <p:ext uri="{BB962C8B-B14F-4D97-AF65-F5344CB8AC3E}">
        <p14:creationId xmlns:p14="http://schemas.microsoft.com/office/powerpoint/2010/main" val="2506517636"/>
      </p:ext>
    </p:extLst>
  </p:cSld>
  <p:clrMapOvr>
    <a:masterClrMapping/>
  </p:clrMapOvr>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v5 angels-given-bowls.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0" y="22255"/>
            <a:ext cx="9144000" cy="6835745"/>
          </a:xfrm>
          <a:prstGeom prst="rect">
            <a:avLst/>
          </a:prstGeom>
        </p:spPr>
      </p:pic>
      <p:sp>
        <p:nvSpPr>
          <p:cNvPr id="998401" name="Title 1"/>
          <p:cNvSpPr>
            <a:spLocks noGrp="1"/>
          </p:cNvSpPr>
          <p:nvPr>
            <p:ph type="title"/>
          </p:nvPr>
        </p:nvSpPr>
        <p:spPr>
          <a:xfrm>
            <a:off x="0" y="1"/>
            <a:ext cx="9144000" cy="1681238"/>
          </a:xfrm>
        </p:spPr>
        <p:txBody>
          <a:bodyPr anchor="t"/>
          <a:lstStyle/>
          <a:p>
            <a:r>
              <a:rPr lang="en-US" sz="4000" b="1" dirty="0">
                <a:solidFill>
                  <a:schemeClr val="tx1"/>
                </a:solidFill>
                <a:effectLst>
                  <a:glow rad="190500">
                    <a:schemeClr val="bg1">
                      <a:alpha val="92000"/>
                    </a:schemeClr>
                  </a:glow>
                </a:effectLst>
              </a:rPr>
              <a:t>"四个活物中有一个， 把盛满了活到永永远远之 神的烈怒的七个金碗， 交给了那七位天使" </a:t>
            </a:r>
            <a:r>
              <a:rPr lang="en-US" sz="4000" b="1" dirty="0" smtClean="0">
                <a:solidFill>
                  <a:schemeClr val="tx1"/>
                </a:solidFill>
                <a:effectLst>
                  <a:glow rad="190500">
                    <a:schemeClr val="bg1">
                      <a:alpha val="92000"/>
                    </a:schemeClr>
                  </a:glow>
                </a:effectLst>
              </a:rPr>
              <a:t>(15:7).</a:t>
            </a:r>
            <a:endParaRPr lang="en-US" sz="4000" b="1" dirty="0">
              <a:solidFill>
                <a:schemeClr val="tx1"/>
              </a:solidFill>
              <a:effectLst>
                <a:glow rad="190500">
                  <a:schemeClr val="bg1">
                    <a:alpha val="92000"/>
                  </a:schemeClr>
                </a:glow>
              </a:effectLst>
              <a:latin typeface="Arial" charset="0"/>
              <a:ea typeface="ＭＳ Ｐゴシック" charset="0"/>
            </a:endParaRPr>
          </a:p>
        </p:txBody>
      </p:sp>
    </p:spTree>
    <p:extLst>
      <p:ext uri="{BB962C8B-B14F-4D97-AF65-F5344CB8AC3E}">
        <p14:creationId xmlns:p14="http://schemas.microsoft.com/office/powerpoint/2010/main" val="3769970488"/>
      </p:ext>
    </p:extLst>
  </p:cSld>
  <p:clrMapOvr>
    <a:masterClrMapping/>
  </p:clrMapOvr>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rev 15 cloud-incense-prayer.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26661" y="0"/>
            <a:ext cx="9170662" cy="6845896"/>
          </a:xfrm>
          <a:prstGeom prst="rect">
            <a:avLst/>
          </a:prstGeom>
        </p:spPr>
      </p:pic>
      <p:sp>
        <p:nvSpPr>
          <p:cNvPr id="998401" name="Title 1"/>
          <p:cNvSpPr>
            <a:spLocks noGrp="1"/>
          </p:cNvSpPr>
          <p:nvPr>
            <p:ph type="title"/>
          </p:nvPr>
        </p:nvSpPr>
        <p:spPr>
          <a:xfrm>
            <a:off x="0" y="0"/>
            <a:ext cx="2648857" cy="6858000"/>
          </a:xfrm>
        </p:spPr>
        <p:txBody>
          <a:bodyPr anchor="t"/>
          <a:lstStyle/>
          <a:p>
            <a:r>
              <a:rPr lang="en-US" sz="4000" b="1" dirty="0" smtClean="0">
                <a:solidFill>
                  <a:srgbClr val="FFFFFF"/>
                </a:solidFill>
                <a:effectLst>
                  <a:glow rad="139700">
                    <a:schemeClr val="tx1">
                      <a:alpha val="80000"/>
                    </a:schemeClr>
                  </a:glow>
                </a:effectLst>
              </a:rPr>
              <a:t>"</a:t>
            </a:r>
            <a:r>
              <a:rPr lang="en-US" sz="4000" dirty="0">
                <a:solidFill>
                  <a:srgbClr val="FFFFFF"/>
                </a:solidFill>
                <a:effectLst>
                  <a:glow rad="139700">
                    <a:schemeClr val="tx1"/>
                  </a:glow>
                </a:effectLst>
              </a:rPr>
              <a:t>因着 神的荣耀和大能， 圣所中充满了烟， 在那七位天使降完七灾以前， 没有人能进入圣所</a:t>
            </a:r>
            <a:r>
              <a:rPr lang="en-US" sz="4000" b="1" dirty="0" smtClean="0">
                <a:solidFill>
                  <a:srgbClr val="FFFFFF"/>
                </a:solidFill>
                <a:effectLst>
                  <a:glow rad="139700">
                    <a:schemeClr val="tx1">
                      <a:alpha val="80000"/>
                    </a:schemeClr>
                  </a:glow>
                </a:effectLst>
              </a:rPr>
              <a:t>" </a:t>
            </a:r>
            <a:br>
              <a:rPr lang="en-US" sz="4000" b="1" dirty="0" smtClean="0">
                <a:solidFill>
                  <a:srgbClr val="FFFFFF"/>
                </a:solidFill>
                <a:effectLst>
                  <a:glow rad="139700">
                    <a:schemeClr val="tx1">
                      <a:alpha val="80000"/>
                    </a:schemeClr>
                  </a:glow>
                </a:effectLst>
              </a:rPr>
            </a:br>
            <a:r>
              <a:rPr lang="en-US" sz="4000" b="1" dirty="0" smtClean="0">
                <a:solidFill>
                  <a:srgbClr val="FFFFFF"/>
                </a:solidFill>
                <a:effectLst>
                  <a:glow rad="139700">
                    <a:schemeClr val="tx1">
                      <a:alpha val="80000"/>
                    </a:schemeClr>
                  </a:glow>
                </a:effectLst>
              </a:rPr>
              <a:t>(15:8).</a:t>
            </a:r>
            <a:endParaRPr lang="en-US" sz="4000" b="1" dirty="0">
              <a:solidFill>
                <a:srgbClr val="FFFFFF"/>
              </a:solidFill>
              <a:effectLst>
                <a:glow rad="139700">
                  <a:schemeClr val="tx1">
                    <a:alpha val="80000"/>
                  </a:schemeClr>
                </a:glow>
              </a:effectLst>
              <a:latin typeface="Arial" charset="0"/>
              <a:ea typeface="ＭＳ Ｐゴシック" charset="0"/>
            </a:endParaRPr>
          </a:p>
        </p:txBody>
      </p:sp>
    </p:spTree>
    <p:extLst>
      <p:ext uri="{BB962C8B-B14F-4D97-AF65-F5344CB8AC3E}">
        <p14:creationId xmlns:p14="http://schemas.microsoft.com/office/powerpoint/2010/main" val="3507891706"/>
      </p:ext>
    </p:extLst>
  </p:cSld>
  <p:clrMapOvr>
    <a:masterClrMapping/>
  </p:clrMapOvr>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35000">
                <a:schemeClr val="tx2"/>
              </a:gs>
              <a:gs pos="100000">
                <a:srgbClr val="FF0000"/>
              </a:gs>
            </a:gsLst>
            <a:lin ang="5400000" scaled="0"/>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l"/>
            <a:endParaRPr lang="en-US">
              <a:solidFill>
                <a:srgbClr val="000000"/>
              </a:solidFill>
              <a:latin typeface="Comic Sans MS" pitchFamily="-112" charset="0"/>
            </a:endParaRPr>
          </a:p>
        </p:txBody>
      </p:sp>
      <p:pic>
        <p:nvPicPr>
          <p:cNvPr id="2" name="Picture 1" descr="rev 16 Revelation-Revolution-PT2-slide-4_bowls-details.pn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0" y="1531610"/>
            <a:ext cx="9156700" cy="659961"/>
          </a:xfrm>
          <a:prstGeom prst="rect">
            <a:avLst/>
          </a:prstGeom>
        </p:spPr>
      </p:pic>
      <p:sp>
        <p:nvSpPr>
          <p:cNvPr id="998401" name="Title 1"/>
          <p:cNvSpPr>
            <a:spLocks noGrp="1"/>
          </p:cNvSpPr>
          <p:nvPr>
            <p:ph type="title"/>
          </p:nvPr>
        </p:nvSpPr>
        <p:spPr>
          <a:xfrm>
            <a:off x="78651" y="34026"/>
            <a:ext cx="8349132" cy="817350"/>
          </a:xfrm>
        </p:spPr>
        <p:txBody>
          <a:bodyPr/>
          <a:lstStyle/>
          <a:p>
            <a:pPr algn="l"/>
            <a:r>
              <a:rPr lang="zh-TW" altLang="en-US" sz="3600" b="1" dirty="0">
                <a:effectLst>
                  <a:glow rad="101600">
                    <a:schemeClr val="tx1">
                      <a:alpha val="75000"/>
                    </a:schemeClr>
                  </a:glow>
                </a:effectLst>
                <a:latin typeface="Arial" charset="0"/>
                <a:ea typeface="ＭＳ Ｐゴシック" charset="0"/>
              </a:rPr>
              <a:t>金碗的审判 </a:t>
            </a:r>
            <a:r>
              <a:rPr lang="en-US" altLang="zh-TW" sz="3600" b="1" dirty="0">
                <a:effectLst>
                  <a:glow rad="101600">
                    <a:schemeClr val="tx1">
                      <a:alpha val="75000"/>
                    </a:schemeClr>
                  </a:glow>
                </a:effectLst>
                <a:latin typeface="Arial" charset="0"/>
                <a:ea typeface="ＭＳ Ｐゴシック" charset="0"/>
              </a:rPr>
              <a:t>(</a:t>
            </a:r>
            <a:r>
              <a:rPr lang="zh-TW" altLang="en-US" sz="3600" b="1" dirty="0">
                <a:effectLst>
                  <a:glow rad="101600">
                    <a:schemeClr val="tx1">
                      <a:alpha val="75000"/>
                    </a:schemeClr>
                  </a:glow>
                </a:effectLst>
                <a:latin typeface="Arial" charset="0"/>
                <a:ea typeface="ＭＳ Ｐゴシック" charset="0"/>
              </a:rPr>
              <a:t>启示录 </a:t>
            </a:r>
            <a:r>
              <a:rPr lang="en-US" altLang="zh-TW" sz="3600" b="1" dirty="0">
                <a:effectLst>
                  <a:glow rad="101600">
                    <a:schemeClr val="tx1">
                      <a:alpha val="75000"/>
                    </a:schemeClr>
                  </a:glow>
                </a:effectLst>
                <a:latin typeface="Arial" charset="0"/>
                <a:ea typeface="ＭＳ Ｐゴシック" charset="0"/>
              </a:rPr>
              <a:t>15–16)</a:t>
            </a:r>
            <a:endParaRPr lang="en-US" sz="3600" b="1" dirty="0">
              <a:effectLst>
                <a:glow rad="101600">
                  <a:schemeClr val="tx1">
                    <a:alpha val="75000"/>
                  </a:schemeClr>
                </a:glow>
              </a:effectLst>
              <a:latin typeface="Arial" charset="0"/>
              <a:ea typeface="ＭＳ Ｐゴシック" charset="0"/>
            </a:endParaRPr>
          </a:p>
        </p:txBody>
      </p:sp>
      <p:sp>
        <p:nvSpPr>
          <p:cNvPr id="4" name="Text Box 19"/>
          <p:cNvSpPr txBox="1">
            <a:spLocks noChangeArrowheads="1"/>
          </p:cNvSpPr>
          <p:nvPr/>
        </p:nvSpPr>
        <p:spPr bwMode="auto">
          <a:xfrm>
            <a:off x="8436279" y="12452"/>
            <a:ext cx="695270" cy="463846"/>
          </a:xfrm>
          <a:prstGeom prst="rect">
            <a:avLst/>
          </a:prstGeom>
          <a:solidFill>
            <a:srgbClr val="000000"/>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b="1" dirty="0" smtClean="0">
                <a:solidFill>
                  <a:srgbClr val="FFFFFF"/>
                </a:solidFill>
                <a:latin typeface="Arial" charset="0"/>
                <a:cs typeface="Arial" charset="0"/>
              </a:rPr>
              <a:t>391</a:t>
            </a:r>
            <a:endParaRPr lang="en-US" dirty="0">
              <a:solidFill>
                <a:srgbClr val="FFFFFF"/>
              </a:solidFill>
              <a:latin typeface="Arial" charset="0"/>
              <a:cs typeface="Arial" charset="0"/>
            </a:endParaRPr>
          </a:p>
        </p:txBody>
      </p:sp>
      <p:sp>
        <p:nvSpPr>
          <p:cNvPr id="5" name="Title 1"/>
          <p:cNvSpPr txBox="1">
            <a:spLocks/>
          </p:cNvSpPr>
          <p:nvPr/>
        </p:nvSpPr>
        <p:spPr bwMode="auto">
          <a:xfrm>
            <a:off x="103548" y="2250495"/>
            <a:ext cx="1203843" cy="2456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有恶而且毒的疮生在那些有兽印记的人身上</a:t>
            </a:r>
            <a:endParaRPr lang="en-US" altLang="zh-CN" sz="1800" b="1" dirty="0" smtClean="0">
              <a:solidFill>
                <a:srgbClr val="FFFFFF"/>
              </a:solidFill>
              <a:effectLst>
                <a:glow rad="101600">
                  <a:srgbClr val="000000">
                    <a:alpha val="75000"/>
                  </a:srgbClr>
                </a:glow>
              </a:effectLst>
              <a:latin typeface="Arial" charset="0"/>
              <a:ea typeface="ＭＳ Ｐゴシック" charset="0"/>
            </a:endParaRPr>
          </a:p>
          <a:p>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16</a:t>
            </a:r>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2</a:t>
            </a:r>
            <a:r>
              <a:rPr lang="zh-CN" altLang="en-US" sz="1800" b="1" dirty="0" smtClean="0">
                <a:solidFill>
                  <a:srgbClr val="FFFFFF"/>
                </a:solidFill>
                <a:effectLst>
                  <a:glow rad="101600">
                    <a:srgbClr val="000000">
                      <a:alpha val="75000"/>
                    </a:srgbClr>
                  </a:glow>
                </a:effectLst>
                <a:latin typeface="Arial" charset="0"/>
                <a:ea typeface="ＭＳ Ｐゴシック" charset="0"/>
              </a:rPr>
              <a:t>）</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6" name="Title 1"/>
          <p:cNvSpPr txBox="1">
            <a:spLocks/>
          </p:cNvSpPr>
          <p:nvPr/>
        </p:nvSpPr>
        <p:spPr bwMode="auto">
          <a:xfrm>
            <a:off x="1350299" y="2250495"/>
            <a:ext cx="1306096" cy="2456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海变成血；所有海里的生物都死亡</a:t>
            </a:r>
            <a:endParaRPr lang="en-US" altLang="zh-CN" sz="1800" b="1" dirty="0" smtClean="0">
              <a:solidFill>
                <a:srgbClr val="FFFFFF"/>
              </a:solidFill>
              <a:effectLst>
                <a:glow rad="101600">
                  <a:srgbClr val="000000">
                    <a:alpha val="75000"/>
                  </a:srgbClr>
                </a:glow>
              </a:effectLst>
              <a:latin typeface="Arial" charset="0"/>
              <a:ea typeface="ＭＳ Ｐゴシック" charset="0"/>
            </a:endParaRPr>
          </a:p>
          <a:p>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16</a:t>
            </a:r>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3</a:t>
            </a:r>
            <a:r>
              <a:rPr lang="zh-CN" altLang="en-US" sz="1800" b="1" dirty="0" smtClean="0">
                <a:solidFill>
                  <a:srgbClr val="FFFFFF"/>
                </a:solidFill>
                <a:effectLst>
                  <a:glow rad="101600">
                    <a:srgbClr val="000000">
                      <a:alpha val="75000"/>
                    </a:srgbClr>
                  </a:glow>
                </a:effectLst>
                <a:latin typeface="Arial" charset="0"/>
                <a:ea typeface="ＭＳ Ｐゴシック" charset="0"/>
              </a:rPr>
              <a:t>）</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7" name="Title 1"/>
          <p:cNvSpPr txBox="1">
            <a:spLocks/>
          </p:cNvSpPr>
          <p:nvPr/>
        </p:nvSpPr>
        <p:spPr bwMode="auto">
          <a:xfrm>
            <a:off x="2699303" y="2250495"/>
            <a:ext cx="1203843" cy="2456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江河变成血</a:t>
            </a:r>
            <a:endParaRPr lang="en-US" altLang="zh-CN" sz="1800" b="1" dirty="0" smtClean="0">
              <a:solidFill>
                <a:srgbClr val="FFFFFF"/>
              </a:solidFill>
              <a:effectLst>
                <a:glow rad="101600">
                  <a:srgbClr val="000000">
                    <a:alpha val="75000"/>
                  </a:srgbClr>
                </a:glow>
              </a:effectLst>
              <a:latin typeface="Arial" charset="0"/>
              <a:ea typeface="ＭＳ Ｐゴシック" charset="0"/>
            </a:endParaRPr>
          </a:p>
          <a:p>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16</a:t>
            </a:r>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4-7</a:t>
            </a:r>
            <a:r>
              <a:rPr lang="zh-CN" altLang="en-US" sz="1800" b="1" dirty="0" smtClean="0">
                <a:solidFill>
                  <a:srgbClr val="FFFFFF"/>
                </a:solidFill>
                <a:effectLst>
                  <a:glow rad="101600">
                    <a:srgbClr val="000000">
                      <a:alpha val="75000"/>
                    </a:srgbClr>
                  </a:glow>
                </a:effectLst>
                <a:latin typeface="Arial" charset="0"/>
                <a:ea typeface="ＭＳ Ｐゴシック" charset="0"/>
              </a:rPr>
              <a:t>）</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8" name="Title 1"/>
          <p:cNvSpPr txBox="1">
            <a:spLocks/>
          </p:cNvSpPr>
          <p:nvPr/>
        </p:nvSpPr>
        <p:spPr bwMode="auto">
          <a:xfrm>
            <a:off x="3946054" y="2250495"/>
            <a:ext cx="1203843" cy="2456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人类被日头火烤，亵渎神</a:t>
            </a:r>
            <a:endParaRPr lang="en-US" altLang="zh-CN" sz="1800" b="1" dirty="0" smtClean="0">
              <a:solidFill>
                <a:srgbClr val="FFFFFF"/>
              </a:solidFill>
              <a:effectLst>
                <a:glow rad="101600">
                  <a:srgbClr val="000000">
                    <a:alpha val="75000"/>
                  </a:srgbClr>
                </a:glow>
              </a:effectLst>
              <a:latin typeface="Arial" charset="0"/>
              <a:ea typeface="ＭＳ Ｐゴシック" charset="0"/>
            </a:endParaRPr>
          </a:p>
          <a:p>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16</a:t>
            </a:r>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8-9</a:t>
            </a:r>
            <a:r>
              <a:rPr lang="zh-CN" altLang="en-US" sz="1800" b="1" dirty="0" smtClean="0">
                <a:solidFill>
                  <a:srgbClr val="FFFFFF"/>
                </a:solidFill>
                <a:effectLst>
                  <a:glow rad="101600">
                    <a:srgbClr val="000000">
                      <a:alpha val="75000"/>
                    </a:srgbClr>
                  </a:glow>
                </a:effectLst>
                <a:latin typeface="Arial" charset="0"/>
                <a:ea typeface="ＭＳ Ｐゴシック" charset="0"/>
              </a:rPr>
              <a:t>）</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9" name="Title 1"/>
          <p:cNvSpPr txBox="1">
            <a:spLocks/>
          </p:cNvSpPr>
          <p:nvPr/>
        </p:nvSpPr>
        <p:spPr bwMode="auto">
          <a:xfrm>
            <a:off x="5192805" y="2250495"/>
            <a:ext cx="1239949" cy="2456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兽所掌座的国遭受苦难</a:t>
            </a:r>
            <a:endParaRPr lang="en-US" altLang="zh-CN" sz="1800" b="1" dirty="0" smtClean="0">
              <a:solidFill>
                <a:srgbClr val="FFFFFF"/>
              </a:solidFill>
              <a:effectLst>
                <a:glow rad="101600">
                  <a:srgbClr val="000000">
                    <a:alpha val="75000"/>
                  </a:srgbClr>
                </a:glow>
              </a:effectLst>
              <a:latin typeface="Arial" charset="0"/>
              <a:ea typeface="ＭＳ Ｐゴシック" charset="0"/>
            </a:endParaRPr>
          </a:p>
          <a:p>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16</a:t>
            </a:r>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10-11</a:t>
            </a:r>
            <a:r>
              <a:rPr lang="zh-CN" altLang="en-US" sz="1800" b="1" dirty="0" smtClean="0">
                <a:solidFill>
                  <a:srgbClr val="FFFFFF"/>
                </a:solidFill>
                <a:effectLst>
                  <a:glow rad="101600">
                    <a:srgbClr val="000000">
                      <a:alpha val="75000"/>
                    </a:srgbClr>
                  </a:glow>
                </a:effectLst>
                <a:latin typeface="Arial" charset="0"/>
                <a:ea typeface="ＭＳ Ｐゴシック" charset="0"/>
              </a:rPr>
              <a:t>）</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11" name="Title 1"/>
          <p:cNvSpPr txBox="1">
            <a:spLocks/>
          </p:cNvSpPr>
          <p:nvPr/>
        </p:nvSpPr>
        <p:spPr bwMode="auto">
          <a:xfrm>
            <a:off x="7844384" y="2250495"/>
            <a:ext cx="1299616" cy="2456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全地彻底的震动</a:t>
            </a:r>
            <a:endParaRPr lang="en-US" altLang="zh-CN" sz="1800" b="1" dirty="0" smtClean="0">
              <a:solidFill>
                <a:srgbClr val="FFFFFF"/>
              </a:solidFill>
              <a:effectLst>
                <a:glow rad="101600">
                  <a:srgbClr val="000000">
                    <a:alpha val="75000"/>
                  </a:srgbClr>
                </a:glow>
              </a:effectLst>
              <a:latin typeface="Arial" charset="0"/>
              <a:ea typeface="ＭＳ Ｐゴシック" charset="0"/>
            </a:endParaRPr>
          </a:p>
          <a:p>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16</a:t>
            </a:r>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17-21</a:t>
            </a:r>
            <a:r>
              <a:rPr lang="zh-CN" altLang="en-US" sz="1800" b="1" dirty="0" smtClean="0">
                <a:solidFill>
                  <a:srgbClr val="FFFFFF"/>
                </a:solidFill>
                <a:effectLst>
                  <a:glow rad="101600">
                    <a:srgbClr val="000000">
                      <a:alpha val="75000"/>
                    </a:srgbClr>
                  </a:glow>
                </a:effectLst>
                <a:latin typeface="Arial" charset="0"/>
                <a:ea typeface="ＭＳ Ｐゴシック" charset="0"/>
              </a:rPr>
              <a:t>）</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10" name="Title 1"/>
          <p:cNvSpPr txBox="1">
            <a:spLocks/>
          </p:cNvSpPr>
          <p:nvPr/>
        </p:nvSpPr>
        <p:spPr bwMode="auto">
          <a:xfrm>
            <a:off x="6475662" y="2250495"/>
            <a:ext cx="1325814" cy="2702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幼发拉底河干涸；普世的军队聚集在哈米吉多顿</a:t>
            </a:r>
            <a:endParaRPr lang="en-US" altLang="zh-CN" sz="1800" b="1" dirty="0" smtClean="0">
              <a:solidFill>
                <a:srgbClr val="FFFFFF"/>
              </a:solidFill>
              <a:effectLst>
                <a:glow rad="101600">
                  <a:srgbClr val="000000">
                    <a:alpha val="75000"/>
                  </a:srgbClr>
                </a:glow>
              </a:effectLst>
              <a:latin typeface="Arial" charset="0"/>
              <a:ea typeface="ＭＳ Ｐゴシック" charset="0"/>
            </a:endParaRPr>
          </a:p>
          <a:p>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16</a:t>
            </a:r>
            <a:r>
              <a:rPr lang="zh-CN" altLang="en-US" sz="1800" b="1" dirty="0" smtClean="0">
                <a:solidFill>
                  <a:srgbClr val="FFFFFF"/>
                </a:solidFill>
                <a:effectLst>
                  <a:glow rad="101600">
                    <a:srgbClr val="000000">
                      <a:alpha val="75000"/>
                    </a:srgbClr>
                  </a:glow>
                </a:effectLst>
                <a:latin typeface="Arial" charset="0"/>
                <a:ea typeface="ＭＳ Ｐゴシック" charset="0"/>
              </a:rPr>
              <a:t>：</a:t>
            </a:r>
            <a:r>
              <a:rPr lang="en-US" altLang="zh-CN" sz="1800" b="1" dirty="0" smtClean="0">
                <a:solidFill>
                  <a:srgbClr val="FFFFFF"/>
                </a:solidFill>
                <a:effectLst>
                  <a:glow rad="101600">
                    <a:srgbClr val="000000">
                      <a:alpha val="75000"/>
                    </a:srgbClr>
                  </a:glow>
                </a:effectLst>
                <a:latin typeface="Arial" charset="0"/>
                <a:ea typeface="ＭＳ Ｐゴシック" charset="0"/>
              </a:rPr>
              <a:t>12-16</a:t>
            </a:r>
            <a:r>
              <a:rPr lang="zh-CN" altLang="en-US" sz="1800" b="1" dirty="0" smtClean="0">
                <a:solidFill>
                  <a:srgbClr val="FFFFFF"/>
                </a:solidFill>
                <a:effectLst>
                  <a:glow rad="101600">
                    <a:srgbClr val="000000">
                      <a:alpha val="75000"/>
                    </a:srgbClr>
                  </a:glow>
                </a:effectLst>
                <a:latin typeface="Arial" charset="0"/>
                <a:ea typeface="ＭＳ Ｐゴシック" charset="0"/>
              </a:rPr>
              <a:t>）</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12" name="Title 1"/>
          <p:cNvSpPr txBox="1">
            <a:spLocks/>
          </p:cNvSpPr>
          <p:nvPr/>
        </p:nvSpPr>
        <p:spPr bwMode="auto">
          <a:xfrm>
            <a:off x="103548" y="1179625"/>
            <a:ext cx="1203843" cy="36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第一个</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13" name="Title 1"/>
          <p:cNvSpPr txBox="1">
            <a:spLocks/>
          </p:cNvSpPr>
          <p:nvPr/>
        </p:nvSpPr>
        <p:spPr bwMode="auto">
          <a:xfrm>
            <a:off x="1350299" y="1179625"/>
            <a:ext cx="1306096" cy="351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第二个</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14" name="Title 1"/>
          <p:cNvSpPr txBox="1">
            <a:spLocks/>
          </p:cNvSpPr>
          <p:nvPr/>
        </p:nvSpPr>
        <p:spPr bwMode="auto">
          <a:xfrm>
            <a:off x="2699303" y="1179625"/>
            <a:ext cx="1203843" cy="351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第三个</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15" name="Title 1"/>
          <p:cNvSpPr txBox="1">
            <a:spLocks/>
          </p:cNvSpPr>
          <p:nvPr/>
        </p:nvSpPr>
        <p:spPr bwMode="auto">
          <a:xfrm>
            <a:off x="3946054" y="1179625"/>
            <a:ext cx="1203843" cy="401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第四个</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16" name="Title 1"/>
          <p:cNvSpPr txBox="1">
            <a:spLocks/>
          </p:cNvSpPr>
          <p:nvPr/>
        </p:nvSpPr>
        <p:spPr bwMode="auto">
          <a:xfrm>
            <a:off x="5192805" y="1179625"/>
            <a:ext cx="1239949" cy="42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第五个</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17" name="Title 1"/>
          <p:cNvSpPr txBox="1">
            <a:spLocks/>
          </p:cNvSpPr>
          <p:nvPr/>
        </p:nvSpPr>
        <p:spPr bwMode="auto">
          <a:xfrm>
            <a:off x="7844384" y="1179625"/>
            <a:ext cx="1299616" cy="464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第七个</a:t>
            </a:r>
            <a:endParaRPr lang="en-US" sz="1600" b="1" dirty="0">
              <a:solidFill>
                <a:srgbClr val="FFFFFF"/>
              </a:solidFill>
              <a:effectLst>
                <a:glow rad="101600">
                  <a:srgbClr val="000000">
                    <a:alpha val="75000"/>
                  </a:srgbClr>
                </a:glow>
              </a:effectLst>
              <a:latin typeface="Arial" charset="0"/>
              <a:ea typeface="ＭＳ Ｐゴシック" charset="0"/>
            </a:endParaRPr>
          </a:p>
        </p:txBody>
      </p:sp>
      <p:sp>
        <p:nvSpPr>
          <p:cNvPr id="18" name="Title 1"/>
          <p:cNvSpPr txBox="1">
            <a:spLocks/>
          </p:cNvSpPr>
          <p:nvPr/>
        </p:nvSpPr>
        <p:spPr bwMode="auto">
          <a:xfrm>
            <a:off x="6475662" y="1179625"/>
            <a:ext cx="1325814" cy="414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zh-CN" altLang="en-US" sz="1800" b="1" dirty="0" smtClean="0">
                <a:solidFill>
                  <a:srgbClr val="FFFFFF"/>
                </a:solidFill>
                <a:effectLst>
                  <a:glow rad="101600">
                    <a:srgbClr val="000000">
                      <a:alpha val="75000"/>
                    </a:srgbClr>
                  </a:glow>
                </a:effectLst>
                <a:latin typeface="Arial" charset="0"/>
                <a:ea typeface="ＭＳ Ｐゴシック" charset="0"/>
              </a:rPr>
              <a:t>第六个</a:t>
            </a:r>
            <a:endParaRPr lang="en-US" sz="1600" b="1" dirty="0">
              <a:solidFill>
                <a:srgbClr val="FFFFFF"/>
              </a:solidFill>
              <a:effectLst>
                <a:glow rad="101600">
                  <a:srgbClr val="000000">
                    <a:alpha val="75000"/>
                  </a:srgbClr>
                </a:glow>
              </a:effectLst>
              <a:latin typeface="Arial" charset="0"/>
              <a:ea typeface="ＭＳ Ｐゴシック" charset="0"/>
            </a:endParaRPr>
          </a:p>
        </p:txBody>
      </p:sp>
    </p:spTree>
    <p:extLst>
      <p:ext uri="{BB962C8B-B14F-4D97-AF65-F5344CB8AC3E}">
        <p14:creationId xmlns:p14="http://schemas.microsoft.com/office/powerpoint/2010/main" val="270937858"/>
      </p:ext>
    </p:extLst>
  </p:cSld>
  <p:clrMapOvr>
    <a:masterClrMapping/>
  </p:clrMapOvr>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6 elephant judgments.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0" y="1015988"/>
            <a:ext cx="9144000" cy="5795818"/>
          </a:xfrm>
          <a:prstGeom prst="rect">
            <a:avLst/>
          </a:prstGeom>
        </p:spPr>
      </p:pic>
      <p:sp>
        <p:nvSpPr>
          <p:cNvPr id="2" name="Title 1"/>
          <p:cNvSpPr>
            <a:spLocks noGrp="1"/>
          </p:cNvSpPr>
          <p:nvPr>
            <p:ph type="title"/>
          </p:nvPr>
        </p:nvSpPr>
        <p:spPr>
          <a:xfrm>
            <a:off x="0" y="0"/>
            <a:ext cx="9144000" cy="958273"/>
          </a:xfrm>
          <a:solidFill>
            <a:srgbClr val="660066"/>
          </a:solidFill>
        </p:spPr>
        <p:txBody>
          <a:bodyPr/>
          <a:lstStyle/>
          <a:p>
            <a:r>
              <a:rPr lang="zh-CN" altLang="en-US" sz="4000" dirty="0" smtClean="0"/>
              <a:t>分辨号和金碗</a:t>
            </a:r>
            <a:endParaRPr lang="en-US" sz="4000" dirty="0"/>
          </a:p>
        </p:txBody>
      </p:sp>
    </p:spTree>
    <p:extLst>
      <p:ext uri="{BB962C8B-B14F-4D97-AF65-F5344CB8AC3E}">
        <p14:creationId xmlns:p14="http://schemas.microsoft.com/office/powerpoint/2010/main" val="3239678267"/>
      </p:ext>
    </p:extLst>
  </p:cSld>
  <p:clrMapOvr>
    <a:masterClrMapping/>
  </p:clrMapOvr>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58273"/>
          </a:xfrm>
          <a:solidFill>
            <a:srgbClr val="800000"/>
          </a:solidFill>
        </p:spPr>
        <p:txBody>
          <a:bodyPr/>
          <a:lstStyle/>
          <a:p>
            <a:r>
              <a:rPr lang="en-US" sz="4000" dirty="0" smtClean="0"/>
              <a:t>Beale, 808, </a:t>
            </a:r>
            <a:r>
              <a:rPr lang="zh-CN" altLang="en-US" sz="4000" dirty="0" smtClean="0"/>
              <a:t>有关号和金碗</a:t>
            </a:r>
            <a:endParaRPr lang="en-US" sz="4000" dirty="0"/>
          </a:p>
        </p:txBody>
      </p:sp>
      <p:sp>
        <p:nvSpPr>
          <p:cNvPr id="3" name="Title 1"/>
          <p:cNvSpPr txBox="1">
            <a:spLocks/>
          </p:cNvSpPr>
          <p:nvPr/>
        </p:nvSpPr>
        <p:spPr bwMode="auto">
          <a:xfrm>
            <a:off x="565739" y="981366"/>
            <a:ext cx="8266545" cy="5818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r>
              <a:rPr lang="zh-CN" altLang="en-US" sz="3200" dirty="0" smtClean="0">
                <a:solidFill>
                  <a:srgbClr val="FFFFFF"/>
                </a:solidFill>
              </a:rPr>
              <a:t>“号和金碗以同样的顺序呈现所代表的灾害；灾害击打</a:t>
            </a:r>
            <a:endParaRPr lang="en-US" sz="3200" dirty="0" smtClean="0">
              <a:solidFill>
                <a:srgbClr val="FFFFFF"/>
              </a:solidFill>
            </a:endParaRPr>
          </a:p>
          <a:p>
            <a:pPr marL="514350" indent="-514350" algn="l">
              <a:buFontTx/>
              <a:buAutoNum type="arabicParenBoth"/>
            </a:pPr>
            <a:r>
              <a:rPr lang="zh-CN" altLang="en-US" sz="3200" dirty="0" smtClean="0">
                <a:solidFill>
                  <a:srgbClr val="FFFFFF"/>
                </a:solidFill>
              </a:rPr>
              <a:t> 地，</a:t>
            </a:r>
            <a:r>
              <a:rPr lang="en-US" sz="3200" dirty="0" smtClean="0">
                <a:solidFill>
                  <a:srgbClr val="FFFFFF"/>
                </a:solidFill>
              </a:rPr>
              <a:t> </a:t>
            </a:r>
          </a:p>
          <a:p>
            <a:pPr algn="l"/>
            <a:r>
              <a:rPr lang="en-US" sz="3200" dirty="0" smtClean="0">
                <a:solidFill>
                  <a:srgbClr val="FFFFFF"/>
                </a:solidFill>
              </a:rPr>
              <a:t>(</a:t>
            </a:r>
            <a:r>
              <a:rPr lang="en-US" sz="3200" dirty="0">
                <a:solidFill>
                  <a:srgbClr val="FFFFFF"/>
                </a:solidFill>
              </a:rPr>
              <a:t>2) </a:t>
            </a:r>
            <a:r>
              <a:rPr lang="zh-CN" altLang="en-US" sz="3200" dirty="0" smtClean="0">
                <a:solidFill>
                  <a:srgbClr val="FFFFFF"/>
                </a:solidFill>
              </a:rPr>
              <a:t>海，</a:t>
            </a:r>
            <a:r>
              <a:rPr lang="en-US" sz="3200" dirty="0" smtClean="0">
                <a:solidFill>
                  <a:srgbClr val="FFFFFF"/>
                </a:solidFill>
              </a:rPr>
              <a:t> </a:t>
            </a:r>
          </a:p>
          <a:p>
            <a:pPr algn="l"/>
            <a:r>
              <a:rPr lang="en-US" sz="3200" dirty="0" smtClean="0">
                <a:solidFill>
                  <a:srgbClr val="FFFFFF"/>
                </a:solidFill>
              </a:rPr>
              <a:t>(</a:t>
            </a:r>
            <a:r>
              <a:rPr lang="en-US" sz="3200" dirty="0">
                <a:solidFill>
                  <a:srgbClr val="FFFFFF"/>
                </a:solidFill>
              </a:rPr>
              <a:t>3) </a:t>
            </a:r>
            <a:r>
              <a:rPr lang="zh-CN" altLang="en-US" sz="3200" dirty="0" smtClean="0">
                <a:solidFill>
                  <a:srgbClr val="FFFFFF"/>
                </a:solidFill>
              </a:rPr>
              <a:t>江河，</a:t>
            </a:r>
            <a:r>
              <a:rPr lang="en-US" sz="3200" dirty="0" smtClean="0">
                <a:solidFill>
                  <a:srgbClr val="FFFFFF"/>
                </a:solidFill>
              </a:rPr>
              <a:t> </a:t>
            </a:r>
          </a:p>
          <a:p>
            <a:pPr algn="l"/>
            <a:r>
              <a:rPr lang="en-US" sz="3200" dirty="0" smtClean="0">
                <a:solidFill>
                  <a:srgbClr val="FFFFFF"/>
                </a:solidFill>
              </a:rPr>
              <a:t>(</a:t>
            </a:r>
            <a:r>
              <a:rPr lang="en-US" sz="3200" dirty="0">
                <a:solidFill>
                  <a:srgbClr val="FFFFFF"/>
                </a:solidFill>
              </a:rPr>
              <a:t>4) </a:t>
            </a:r>
            <a:r>
              <a:rPr lang="zh-CN" altLang="en-US" sz="3200" dirty="0" smtClean="0">
                <a:solidFill>
                  <a:srgbClr val="FFFFFF"/>
                </a:solidFill>
              </a:rPr>
              <a:t>日头，</a:t>
            </a:r>
            <a:r>
              <a:rPr lang="en-US" sz="3200" dirty="0" smtClean="0">
                <a:solidFill>
                  <a:srgbClr val="FFFFFF"/>
                </a:solidFill>
              </a:rPr>
              <a:t> </a:t>
            </a:r>
          </a:p>
          <a:p>
            <a:pPr algn="l"/>
            <a:r>
              <a:rPr lang="en-US" sz="3200" dirty="0" smtClean="0">
                <a:solidFill>
                  <a:srgbClr val="FFFFFF"/>
                </a:solidFill>
              </a:rPr>
              <a:t>(</a:t>
            </a:r>
            <a:r>
              <a:rPr lang="en-US" sz="3200" dirty="0">
                <a:solidFill>
                  <a:srgbClr val="FFFFFF"/>
                </a:solidFill>
              </a:rPr>
              <a:t>5) </a:t>
            </a:r>
            <a:r>
              <a:rPr lang="zh-CN" altLang="en-US" sz="3200" dirty="0" smtClean="0">
                <a:solidFill>
                  <a:srgbClr val="FFFFFF"/>
                </a:solidFill>
              </a:rPr>
              <a:t>恶者的地域（使用黑暗），</a:t>
            </a:r>
            <a:endParaRPr lang="en-US" sz="3200" dirty="0" smtClean="0">
              <a:solidFill>
                <a:srgbClr val="FFFFFF"/>
              </a:solidFill>
            </a:endParaRPr>
          </a:p>
          <a:p>
            <a:pPr algn="l"/>
            <a:r>
              <a:rPr lang="en-US" sz="3200" dirty="0" smtClean="0">
                <a:solidFill>
                  <a:srgbClr val="FFFFFF"/>
                </a:solidFill>
              </a:rPr>
              <a:t>(</a:t>
            </a:r>
            <a:r>
              <a:rPr lang="en-US" sz="3200" dirty="0">
                <a:solidFill>
                  <a:srgbClr val="FFFFFF"/>
                </a:solidFill>
              </a:rPr>
              <a:t>6) </a:t>
            </a:r>
            <a:r>
              <a:rPr lang="zh-CN" altLang="en-US" sz="3200" dirty="0" smtClean="0">
                <a:solidFill>
                  <a:srgbClr val="FFFFFF"/>
                </a:solidFill>
              </a:rPr>
              <a:t>幼发拉底河（及一同影响恶者的邪灵），</a:t>
            </a:r>
            <a:endParaRPr lang="en-US" sz="3200" dirty="0" smtClean="0">
              <a:solidFill>
                <a:srgbClr val="FFFFFF"/>
              </a:solidFill>
            </a:endParaRPr>
          </a:p>
          <a:p>
            <a:pPr algn="l"/>
            <a:r>
              <a:rPr lang="en-US" sz="3200" dirty="0" smtClean="0">
                <a:solidFill>
                  <a:srgbClr val="FFFFFF"/>
                </a:solidFill>
              </a:rPr>
              <a:t>(</a:t>
            </a:r>
            <a:r>
              <a:rPr lang="en-US" sz="3200" dirty="0">
                <a:solidFill>
                  <a:srgbClr val="FFFFFF"/>
                </a:solidFill>
              </a:rPr>
              <a:t>7) </a:t>
            </a:r>
            <a:r>
              <a:rPr lang="zh-CN" altLang="en-US" sz="3200" dirty="0" smtClean="0">
                <a:solidFill>
                  <a:srgbClr val="FFFFFF"/>
                </a:solidFill>
              </a:rPr>
              <a:t>世界（使用最后的审判）（同样使用“闪电，声音，雷轰，和大地震”与“大雹子”为代表的形象）</a:t>
            </a:r>
            <a:endParaRPr lang="en-US" sz="3200" dirty="0">
              <a:solidFill>
                <a:srgbClr val="FFFFFF"/>
              </a:solidFill>
            </a:endParaRPr>
          </a:p>
        </p:txBody>
      </p:sp>
      <p:pic>
        <p:nvPicPr>
          <p:cNvPr id="4" name="Picture 3" descr="rev 16 elephant judgment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26090" y="2020455"/>
            <a:ext cx="2755181" cy="1921739"/>
          </a:xfrm>
          <a:prstGeom prst="rect">
            <a:avLst/>
          </a:prstGeom>
        </p:spPr>
      </p:pic>
    </p:spTree>
    <p:extLst>
      <p:ext uri="{BB962C8B-B14F-4D97-AF65-F5344CB8AC3E}">
        <p14:creationId xmlns:p14="http://schemas.microsoft.com/office/powerpoint/2010/main" val="4091396263"/>
      </p:ext>
    </p:extLst>
  </p:cSld>
  <p:clrMapOvr>
    <a:masterClrMapping/>
  </p:clrMapOvr>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p:nvPr>
        </p:nvSpPr>
        <p:spPr>
          <a:xfrm>
            <a:off x="685800" y="-152400"/>
            <a:ext cx="7772400" cy="1143000"/>
          </a:xfrm>
          <a:effectLst>
            <a:outerShdw blurRad="38100" dist="35921" dir="2700000" algn="ctr" rotWithShape="0">
              <a:srgbClr val="000013">
                <a:alpha val="99962"/>
              </a:srgbClr>
            </a:outerShdw>
          </a:effectLst>
        </p:spPr>
        <p:txBody>
          <a:bodyPr/>
          <a:lstStyle/>
          <a:p>
            <a:pPr eaLnBrk="1" hangingPunct="1">
              <a:defRPr/>
            </a:pPr>
            <a:r>
              <a:rPr lang="zh-CN" altLang="en-US" dirty="0" smtClean="0"/>
              <a:t>审判的内容</a:t>
            </a:r>
            <a:endParaRPr lang="en-US" dirty="0"/>
          </a:p>
        </p:txBody>
      </p:sp>
      <p:graphicFrame>
        <p:nvGraphicFramePr>
          <p:cNvPr id="205888" name="Group 64"/>
          <p:cNvGraphicFramePr>
            <a:graphicFrameLocks noGrp="1"/>
          </p:cNvGraphicFramePr>
          <p:nvPr>
            <p:ph type="tbl" idx="1"/>
          </p:nvPr>
        </p:nvGraphicFramePr>
        <p:xfrm>
          <a:off x="0" y="990600"/>
          <a:ext cx="9144000" cy="5264150"/>
        </p:xfrm>
        <a:graphic>
          <a:graphicData uri="http://schemas.openxmlformats.org/drawingml/2006/table">
            <a:tbl>
              <a:tblPr/>
              <a:tblGrid>
                <a:gridCol w="390525"/>
                <a:gridCol w="2962275"/>
                <a:gridCol w="3133725"/>
                <a:gridCol w="2657475"/>
              </a:tblGrid>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Osaka" charset="-128"/>
                          <a:cs typeface="Arial"/>
                        </a:rPr>
                        <a:t>印记</a:t>
                      </a: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Osaka" charset="-128"/>
                          <a:cs typeface="Arial"/>
                        </a:rPr>
                        <a:t>号角</a:t>
                      </a: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Osaka" charset="-128"/>
                          <a:cs typeface="Arial"/>
                        </a:rPr>
                        <a:t>金碗</a:t>
                      </a: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128"/>
                          <a:cs typeface="Arial"/>
                        </a:rPr>
                        <a:t>1</a:t>
                      </a: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rgbClr val="FF0000"/>
                          </a:solidFill>
                          <a:effectLst/>
                          <a:latin typeface="Arial"/>
                          <a:ea typeface="Osaka" charset="-128"/>
                          <a:cs typeface="Arial"/>
                        </a:rPr>
                        <a:t>白色</a:t>
                      </a:r>
                      <a:r>
                        <a:rPr kumimoji="0" lang="en-US" sz="1800" b="1" i="0" u="none" strike="noStrike" cap="none" normalizeH="0" baseline="0" dirty="0" smtClean="0">
                          <a:ln>
                            <a:noFill/>
                          </a:ln>
                          <a:solidFill>
                            <a:srgbClr val="FF0000"/>
                          </a:solidFill>
                          <a:effectLst/>
                          <a:latin typeface="Arial"/>
                          <a:ea typeface="Osaka" charset="-128"/>
                          <a:cs typeface="Arial"/>
                        </a:rPr>
                        <a:t>: </a:t>
                      </a:r>
                      <a:r>
                        <a:rPr kumimoji="0" lang="zh-CN" altLang="en-US" sz="1800" b="1" i="0" u="none" strike="noStrike" cap="none" normalizeH="0" baseline="0" dirty="0" smtClean="0">
                          <a:ln>
                            <a:noFill/>
                          </a:ln>
                          <a:solidFill>
                            <a:srgbClr val="FF0000"/>
                          </a:solidFill>
                          <a:effectLst/>
                          <a:latin typeface="Arial"/>
                          <a:ea typeface="Osaka" charset="-128"/>
                          <a:cs typeface="Arial"/>
                        </a:rPr>
                        <a:t>征服者</a:t>
                      </a:r>
                      <a:endParaRPr kumimoji="0" lang="en-US" sz="1800" b="1" i="0" u="none" strike="noStrike" cap="none" normalizeH="0" baseline="0" dirty="0">
                        <a:ln>
                          <a:noFill/>
                        </a:ln>
                        <a:solidFill>
                          <a:srgbClr val="FF0000"/>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冰雹</a:t>
                      </a:r>
                      <a:r>
                        <a:rPr kumimoji="0" lang="en-US" sz="1800" b="1" i="0" u="none" strike="noStrike" cap="none" normalizeH="0" baseline="0" dirty="0" smtClean="0">
                          <a:ln>
                            <a:noFill/>
                          </a:ln>
                          <a:solidFill>
                            <a:schemeClr val="tx1"/>
                          </a:solidFill>
                          <a:effectLst/>
                          <a:latin typeface="Arial"/>
                          <a:ea typeface="Osaka" charset="-128"/>
                          <a:cs typeface="Arial"/>
                        </a:rPr>
                        <a:t>&amp;</a:t>
                      </a:r>
                      <a:r>
                        <a:rPr kumimoji="0" lang="zh-CN" altLang="en-US" sz="1800" b="1" i="0" u="none" strike="noStrike" cap="none" normalizeH="0" baseline="0" dirty="0" smtClean="0">
                          <a:ln>
                            <a:noFill/>
                          </a:ln>
                          <a:solidFill>
                            <a:schemeClr val="tx1"/>
                          </a:solidFill>
                          <a:effectLst/>
                          <a:latin typeface="Arial"/>
                          <a:ea typeface="Osaka" charset="-128"/>
                          <a:cs typeface="Arial"/>
                        </a:rPr>
                        <a:t>火</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en-US" sz="1800" b="1" i="0" u="none" strike="noStrike" cap="none" normalizeH="0" baseline="0" dirty="0">
                          <a:ln>
                            <a:noFill/>
                          </a:ln>
                          <a:solidFill>
                            <a:schemeClr val="tx1"/>
                          </a:solidFill>
                          <a:effectLst/>
                          <a:latin typeface="Arial"/>
                          <a:ea typeface="Osaka" charset="-128"/>
                          <a:cs typeface="Arial"/>
                        </a:rPr>
                        <a:t>1/3</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植物</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褥疮</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128"/>
                          <a:cs typeface="Arial"/>
                        </a:rPr>
                        <a:t>2</a:t>
                      </a: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红色</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战争</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rgbClr val="FFCCFF"/>
                          </a:solidFill>
                          <a:effectLst/>
                          <a:latin typeface="Arial"/>
                          <a:ea typeface="Osaka" charset="-128"/>
                          <a:cs typeface="Arial"/>
                        </a:rPr>
                        <a:t>火</a:t>
                      </a:r>
                      <a:r>
                        <a:rPr kumimoji="0" lang="en-US" sz="1800" b="1" i="0" u="none" strike="noStrike" cap="none" normalizeH="0" baseline="0" dirty="0" smtClean="0">
                          <a:ln>
                            <a:noFill/>
                          </a:ln>
                          <a:solidFill>
                            <a:srgbClr val="FFCCFF"/>
                          </a:solidFill>
                          <a:effectLst/>
                          <a:latin typeface="Arial"/>
                          <a:ea typeface="Osaka" charset="-128"/>
                          <a:cs typeface="Arial"/>
                        </a:rPr>
                        <a:t>: </a:t>
                      </a:r>
                      <a:r>
                        <a:rPr kumimoji="0" lang="en-US" sz="1800" b="1" i="0" u="none" strike="noStrike" cap="none" normalizeH="0" baseline="0" dirty="0">
                          <a:ln>
                            <a:noFill/>
                          </a:ln>
                          <a:solidFill>
                            <a:srgbClr val="FFCCFF"/>
                          </a:solidFill>
                          <a:effectLst/>
                          <a:latin typeface="Arial"/>
                          <a:ea typeface="Osaka" charset="-128"/>
                          <a:cs typeface="Arial"/>
                        </a:rPr>
                        <a:t>1/</a:t>
                      </a:r>
                      <a:r>
                        <a:rPr kumimoji="0" lang="en-US" sz="1800" b="1" i="0" u="none" strike="noStrike" cap="none" normalizeH="0" baseline="0" dirty="0" smtClean="0">
                          <a:ln>
                            <a:noFill/>
                          </a:ln>
                          <a:solidFill>
                            <a:srgbClr val="FFCCFF"/>
                          </a:solidFill>
                          <a:effectLst/>
                          <a:latin typeface="Arial"/>
                          <a:ea typeface="Osaka" charset="-128"/>
                          <a:cs typeface="Arial"/>
                        </a:rPr>
                        <a:t>3 </a:t>
                      </a:r>
                      <a:r>
                        <a:rPr kumimoji="0" lang="zh-CN" altLang="en-US" sz="1800" b="1" i="0" u="none" strike="noStrike" cap="none" normalizeH="0" baseline="0" dirty="0" smtClean="0">
                          <a:ln>
                            <a:noFill/>
                          </a:ln>
                          <a:solidFill>
                            <a:srgbClr val="FFCCFF"/>
                          </a:solidFill>
                          <a:effectLst/>
                          <a:latin typeface="Arial"/>
                          <a:ea typeface="Osaka" charset="-128"/>
                          <a:cs typeface="Arial"/>
                        </a:rPr>
                        <a:t>海物</a:t>
                      </a:r>
                      <a:endParaRPr kumimoji="0" lang="en-US" sz="1800" b="1" i="0" u="none" strike="noStrike" cap="none" normalizeH="0" baseline="0" dirty="0">
                        <a:ln>
                          <a:noFill/>
                        </a:ln>
                        <a:solidFill>
                          <a:srgbClr val="FFCCFF"/>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rgbClr val="FFCCFF"/>
                          </a:solidFill>
                          <a:effectLst/>
                          <a:latin typeface="Arial"/>
                          <a:ea typeface="Osaka" charset="-128"/>
                          <a:cs typeface="Arial"/>
                        </a:rPr>
                        <a:t>海水变成血</a:t>
                      </a:r>
                      <a:endParaRPr kumimoji="0" lang="en-US" sz="1800" b="1" i="0" u="none" strike="noStrike" cap="none" normalizeH="0" baseline="0" dirty="0">
                        <a:ln>
                          <a:noFill/>
                        </a:ln>
                        <a:solidFill>
                          <a:srgbClr val="FFCCFF"/>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Arial"/>
                          <a:ea typeface="Osaka" charset="-128"/>
                          <a:cs typeface="Arial"/>
                        </a:rPr>
                        <a:t>3</a:t>
                      </a: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黑色</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饥荒</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rgbClr val="000013"/>
                          </a:solidFill>
                          <a:effectLst/>
                          <a:latin typeface="Arial"/>
                          <a:ea typeface="Osaka" charset="-128"/>
                          <a:cs typeface="Arial"/>
                        </a:rPr>
                        <a:t>星星</a:t>
                      </a:r>
                      <a:r>
                        <a:rPr kumimoji="0" lang="en-US" sz="1800" b="1" i="0" u="none" strike="noStrike" cap="none" normalizeH="0" baseline="0" dirty="0" smtClean="0">
                          <a:ln>
                            <a:noFill/>
                          </a:ln>
                          <a:solidFill>
                            <a:srgbClr val="000013"/>
                          </a:solidFill>
                          <a:effectLst/>
                          <a:latin typeface="Arial"/>
                          <a:ea typeface="Osaka" charset="-128"/>
                          <a:cs typeface="Arial"/>
                        </a:rPr>
                        <a:t>: </a:t>
                      </a:r>
                      <a:r>
                        <a:rPr kumimoji="0" lang="en-US" sz="1800" b="1" i="0" u="none" strike="noStrike" cap="none" normalizeH="0" baseline="0" dirty="0">
                          <a:ln>
                            <a:noFill/>
                          </a:ln>
                          <a:solidFill>
                            <a:srgbClr val="000013"/>
                          </a:solidFill>
                          <a:effectLst/>
                          <a:latin typeface="Arial"/>
                          <a:ea typeface="Osaka" charset="-128"/>
                          <a:cs typeface="Arial"/>
                        </a:rPr>
                        <a:t>1/3</a:t>
                      </a:r>
                      <a:r>
                        <a:rPr kumimoji="0" lang="en-US" sz="1800" b="1" i="0" u="none" strike="noStrike" cap="none" normalizeH="0" baseline="0" dirty="0" smtClean="0">
                          <a:ln>
                            <a:noFill/>
                          </a:ln>
                          <a:solidFill>
                            <a:srgbClr val="000013"/>
                          </a:solidFill>
                          <a:effectLst/>
                          <a:latin typeface="Arial"/>
                          <a:ea typeface="Osaka" charset="-128"/>
                          <a:cs typeface="Arial"/>
                        </a:rPr>
                        <a:t> </a:t>
                      </a:r>
                      <a:r>
                        <a:rPr kumimoji="0" lang="zh-CN" altLang="en-US" sz="1800" b="1" i="0" u="none" strike="noStrike" cap="none" normalizeH="0" baseline="0" dirty="0" smtClean="0">
                          <a:ln>
                            <a:noFill/>
                          </a:ln>
                          <a:solidFill>
                            <a:srgbClr val="000013"/>
                          </a:solidFill>
                          <a:effectLst/>
                          <a:latin typeface="Arial"/>
                          <a:ea typeface="Osaka" charset="-128"/>
                          <a:cs typeface="Arial"/>
                        </a:rPr>
                        <a:t>鲜水</a:t>
                      </a:r>
                      <a:endParaRPr kumimoji="0" lang="en-US" sz="1800" b="1" i="0" u="none" strike="noStrike" cap="none" normalizeH="0" baseline="0" dirty="0">
                        <a:ln>
                          <a:noFill/>
                        </a:ln>
                        <a:solidFill>
                          <a:srgbClr val="000013"/>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rgbClr val="000013"/>
                          </a:solidFill>
                          <a:effectLst/>
                          <a:latin typeface="Arial"/>
                          <a:ea typeface="Osaka" charset="-128"/>
                          <a:cs typeface="Arial"/>
                        </a:rPr>
                        <a:t>鲜水变成血</a:t>
                      </a:r>
                      <a:endParaRPr kumimoji="0" lang="en-US" sz="1800" b="1" i="0" u="none" strike="noStrike" cap="none" normalizeH="0" baseline="0" dirty="0">
                        <a:ln>
                          <a:noFill/>
                        </a:ln>
                        <a:solidFill>
                          <a:srgbClr val="000013"/>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128"/>
                          <a:cs typeface="Arial"/>
                        </a:rPr>
                        <a:t>4</a:t>
                      </a: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苍白</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死亡</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rgbClr val="FDFFEE"/>
                          </a:solidFill>
                          <a:effectLst/>
                          <a:latin typeface="Arial"/>
                          <a:ea typeface="Osaka" charset="-128"/>
                          <a:cs typeface="Arial"/>
                        </a:rPr>
                        <a:t>黑暗</a:t>
                      </a:r>
                      <a:r>
                        <a:rPr kumimoji="0" lang="en-US" sz="1800" b="1" i="0" u="none" strike="noStrike" cap="none" normalizeH="0" baseline="0" dirty="0" smtClean="0">
                          <a:ln>
                            <a:noFill/>
                          </a:ln>
                          <a:solidFill>
                            <a:srgbClr val="FDFFEE"/>
                          </a:solidFill>
                          <a:effectLst/>
                          <a:latin typeface="Arial"/>
                          <a:ea typeface="Osaka" charset="-128"/>
                          <a:cs typeface="Arial"/>
                        </a:rPr>
                        <a:t>: </a:t>
                      </a:r>
                      <a:r>
                        <a:rPr kumimoji="0" lang="en-US" sz="1800" b="1" i="0" u="none" strike="noStrike" cap="none" normalizeH="0" baseline="0" dirty="0">
                          <a:ln>
                            <a:noFill/>
                          </a:ln>
                          <a:solidFill>
                            <a:srgbClr val="FDFFEE"/>
                          </a:solidFill>
                          <a:effectLst/>
                          <a:latin typeface="Arial"/>
                          <a:ea typeface="Osaka" charset="-128"/>
                          <a:cs typeface="Arial"/>
                        </a:rPr>
                        <a:t>1/3</a:t>
                      </a:r>
                      <a:r>
                        <a:rPr kumimoji="0" lang="en-US" sz="1800" b="1" i="0" u="none" strike="noStrike" cap="none" normalizeH="0" baseline="0" dirty="0" smtClean="0">
                          <a:ln>
                            <a:noFill/>
                          </a:ln>
                          <a:solidFill>
                            <a:srgbClr val="FDFFEE"/>
                          </a:solidFill>
                          <a:effectLst/>
                          <a:latin typeface="Arial"/>
                          <a:ea typeface="Osaka" charset="-128"/>
                          <a:cs typeface="Arial"/>
                        </a:rPr>
                        <a:t> </a:t>
                      </a:r>
                      <a:r>
                        <a:rPr kumimoji="0" lang="zh-CN" altLang="en-US" sz="1800" b="1" i="0" u="none" strike="noStrike" cap="none" normalizeH="0" baseline="0" dirty="0" smtClean="0">
                          <a:ln>
                            <a:noFill/>
                          </a:ln>
                          <a:solidFill>
                            <a:srgbClr val="FDFFEE"/>
                          </a:solidFill>
                          <a:effectLst/>
                          <a:latin typeface="Arial"/>
                          <a:ea typeface="Osaka" charset="-128"/>
                          <a:cs typeface="Arial"/>
                        </a:rPr>
                        <a:t>太阳</a:t>
                      </a:r>
                      <a:r>
                        <a:rPr kumimoji="0" lang="en-US" sz="1800" b="1" i="0" u="none" strike="noStrike" cap="none" normalizeH="0" baseline="0" dirty="0" smtClean="0">
                          <a:ln>
                            <a:noFill/>
                          </a:ln>
                          <a:solidFill>
                            <a:srgbClr val="FDFFEE"/>
                          </a:solidFill>
                          <a:effectLst/>
                          <a:latin typeface="Arial"/>
                          <a:ea typeface="Osaka" charset="-128"/>
                          <a:cs typeface="Arial"/>
                        </a:rPr>
                        <a:t>, </a:t>
                      </a:r>
                      <a:r>
                        <a:rPr kumimoji="0" lang="zh-CN" altLang="en-US" sz="1800" b="1" i="0" u="none" strike="noStrike" cap="none" normalizeH="0" baseline="0" dirty="0" smtClean="0">
                          <a:ln>
                            <a:noFill/>
                          </a:ln>
                          <a:solidFill>
                            <a:srgbClr val="FDFFEE"/>
                          </a:solidFill>
                          <a:effectLst/>
                          <a:latin typeface="Arial"/>
                          <a:ea typeface="Osaka" charset="-128"/>
                          <a:cs typeface="Arial"/>
                        </a:rPr>
                        <a:t>月亮</a:t>
                      </a:r>
                      <a:r>
                        <a:rPr kumimoji="0" lang="en-US" sz="1800" b="1" i="0" u="none" strike="noStrike" cap="none" normalizeH="0" baseline="0" dirty="0" smtClean="0">
                          <a:ln>
                            <a:noFill/>
                          </a:ln>
                          <a:solidFill>
                            <a:srgbClr val="FDFFEE"/>
                          </a:solidFill>
                          <a:effectLst/>
                          <a:latin typeface="Arial"/>
                          <a:ea typeface="Osaka" charset="-128"/>
                          <a:cs typeface="Arial"/>
                        </a:rPr>
                        <a:t>, </a:t>
                      </a:r>
                      <a:r>
                        <a:rPr kumimoji="0" lang="zh-CN" altLang="en-US" sz="1800" b="1" i="0" u="none" strike="noStrike" cap="none" normalizeH="0" baseline="0" dirty="0" smtClean="0">
                          <a:ln>
                            <a:noFill/>
                          </a:ln>
                          <a:solidFill>
                            <a:srgbClr val="FDFFEE"/>
                          </a:solidFill>
                          <a:effectLst/>
                          <a:latin typeface="Arial"/>
                          <a:ea typeface="Osaka" charset="-128"/>
                          <a:cs typeface="Arial"/>
                        </a:rPr>
                        <a:t>星星</a:t>
                      </a:r>
                      <a:endParaRPr kumimoji="0" lang="en-US" sz="1800" b="1" i="0" u="none" strike="noStrike" cap="none" normalizeH="0" baseline="0" dirty="0">
                        <a:ln>
                          <a:noFill/>
                        </a:ln>
                        <a:solidFill>
                          <a:srgbClr val="FDFFEE"/>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rgbClr val="FDFFEE"/>
                          </a:solidFill>
                          <a:effectLst/>
                          <a:latin typeface="Arial"/>
                          <a:ea typeface="Osaka" charset="-128"/>
                          <a:cs typeface="Arial"/>
                        </a:rPr>
                        <a:t>日头用火烤人</a:t>
                      </a:r>
                      <a:endParaRPr kumimoji="0" lang="en-US" sz="1800" b="1" i="0" u="none" strike="noStrike" cap="none" normalizeH="0" baseline="0" dirty="0">
                        <a:ln>
                          <a:noFill/>
                        </a:ln>
                        <a:solidFill>
                          <a:srgbClr val="FDFFEE"/>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r>
              <a:tr h="459337">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Osaka" charset="-128"/>
                          <a:cs typeface="Arial"/>
                        </a:rPr>
                        <a:t>(</a:t>
                      </a:r>
                      <a:r>
                        <a:rPr kumimoji="0" lang="zh-CN" altLang="en-US" sz="1800" b="1" i="0" u="none" strike="noStrike" cap="none" normalizeH="0" baseline="0" dirty="0" smtClean="0">
                          <a:ln>
                            <a:noFill/>
                          </a:ln>
                          <a:solidFill>
                            <a:schemeClr val="tx1"/>
                          </a:solidFill>
                          <a:effectLst/>
                          <a:latin typeface="Arial"/>
                          <a:ea typeface="Osaka" charset="-128"/>
                          <a:cs typeface="Arial"/>
                        </a:rPr>
                        <a:t>号角</a:t>
                      </a:r>
                      <a:r>
                        <a:rPr kumimoji="0" lang="en-US" altLang="zh-CN" sz="1800" b="1" i="0" u="none" strike="noStrike" cap="none" normalizeH="0" baseline="0" dirty="0" smtClean="0">
                          <a:ln>
                            <a:noFill/>
                          </a:ln>
                          <a:solidFill>
                            <a:schemeClr val="tx1"/>
                          </a:solidFill>
                          <a:effectLst/>
                          <a:latin typeface="Arial"/>
                          <a:ea typeface="Osaka" charset="-128"/>
                          <a:cs typeface="Arial"/>
                        </a:rPr>
                        <a:t> </a:t>
                      </a:r>
                      <a:r>
                        <a:rPr kumimoji="0" lang="en-US" sz="1800" b="1" i="0" u="none" strike="noStrike" cap="none" normalizeH="0" baseline="0" dirty="0" smtClean="0">
                          <a:ln>
                            <a:noFill/>
                          </a:ln>
                          <a:solidFill>
                            <a:schemeClr val="tx1"/>
                          </a:solidFill>
                          <a:effectLst/>
                          <a:latin typeface="Arial"/>
                          <a:ea typeface="Osaka" charset="-128"/>
                          <a:cs typeface="Arial"/>
                        </a:rPr>
                        <a:t>5</a:t>
                      </a:r>
                      <a:r>
                        <a:rPr kumimoji="0" lang="en-US" sz="1800" b="1" i="0" u="none" strike="noStrike" cap="none" normalizeH="0" baseline="0" dirty="0">
                          <a:ln>
                            <a:noFill/>
                          </a:ln>
                          <a:solidFill>
                            <a:schemeClr val="tx1"/>
                          </a:solidFill>
                          <a:effectLst/>
                          <a:latin typeface="Arial"/>
                          <a:ea typeface="Osaka" charset="-128"/>
                          <a:cs typeface="Arial"/>
                        </a:rPr>
                        <a:t>-</a:t>
                      </a:r>
                      <a:r>
                        <a:rPr kumimoji="0" lang="en-US" sz="1800" b="1" i="0" u="none" strike="noStrike" cap="none" normalizeH="0" baseline="0" dirty="0" smtClean="0">
                          <a:ln>
                            <a:noFill/>
                          </a:ln>
                          <a:solidFill>
                            <a:schemeClr val="tx1"/>
                          </a:solidFill>
                          <a:effectLst/>
                          <a:latin typeface="Arial"/>
                          <a:ea typeface="Osaka" charset="-128"/>
                          <a:cs typeface="Arial"/>
                        </a:rPr>
                        <a:t>7</a:t>
                      </a:r>
                      <a:r>
                        <a:rPr kumimoji="0" lang="zh-CN" altLang="en-US" sz="1800" b="1" i="0" u="none" strike="noStrike" cap="none" normalizeH="0" baseline="0" dirty="0" smtClean="0">
                          <a:ln>
                            <a:noFill/>
                          </a:ln>
                          <a:solidFill>
                            <a:schemeClr val="tx1"/>
                          </a:solidFill>
                          <a:effectLst/>
                          <a:latin typeface="Arial"/>
                          <a:ea typeface="Osaka" charset="-128"/>
                          <a:cs typeface="Arial"/>
                        </a:rPr>
                        <a:t>是灾祸</a:t>
                      </a:r>
                      <a:r>
                        <a:rPr kumimoji="0" lang="en-US" sz="1800" b="1" i="0" u="none" strike="noStrike" cap="none" normalizeH="0" baseline="0" dirty="0" smtClean="0">
                          <a:ln>
                            <a:noFill/>
                          </a:ln>
                          <a:solidFill>
                            <a:schemeClr val="tx1"/>
                          </a:solidFill>
                          <a:effectLst/>
                          <a:latin typeface="Arial"/>
                          <a:ea typeface="Osaka" charset="-128"/>
                          <a:cs typeface="Arial"/>
                        </a:rPr>
                        <a:t>)</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128"/>
                          <a:cs typeface="Arial"/>
                        </a:rPr>
                        <a:t>5</a:t>
                      </a: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圣徒被安慰</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灾祸</a:t>
                      </a:r>
                      <a:r>
                        <a:rPr kumimoji="0" lang="en-US" sz="1800" b="1" i="0" u="none" strike="noStrike" cap="none" normalizeH="0" baseline="0" dirty="0" smtClean="0">
                          <a:ln>
                            <a:noFill/>
                          </a:ln>
                          <a:solidFill>
                            <a:schemeClr val="tx1"/>
                          </a:solidFill>
                          <a:effectLst/>
                          <a:latin typeface="Arial"/>
                          <a:ea typeface="Osaka" charset="-128"/>
                          <a:cs typeface="Arial"/>
                        </a:rPr>
                        <a:t>#</a:t>
                      </a:r>
                      <a:r>
                        <a:rPr kumimoji="0" lang="en-US" sz="1800" b="1" i="0" u="none" strike="noStrike" cap="none" normalizeH="0" baseline="0" dirty="0">
                          <a:ln>
                            <a:noFill/>
                          </a:ln>
                          <a:solidFill>
                            <a:schemeClr val="tx1"/>
                          </a:solidFill>
                          <a:effectLst/>
                          <a:latin typeface="Arial"/>
                          <a:ea typeface="Osaka" charset="-128"/>
                          <a:cs typeface="Arial"/>
                        </a:rPr>
                        <a:t>1:</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蝗虫</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兽的皇国被暗</a:t>
                      </a:r>
                      <a:endParaRPr kumimoji="0" lang="en-US" sz="1800" b="1" i="0" u="none" strike="noStrike" cap="none" normalizeH="0" baseline="0" dirty="0" smtClean="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r>
              <a:tr h="56826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128"/>
                          <a:cs typeface="Arial"/>
                        </a:rPr>
                        <a:t>6</a:t>
                      </a: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烈怒</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地震</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记号</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rgbClr val="000013"/>
                          </a:solidFill>
                          <a:effectLst/>
                          <a:latin typeface="Arial"/>
                          <a:ea typeface="Osaka" charset="-128"/>
                          <a:cs typeface="Arial"/>
                        </a:rPr>
                        <a:t>灾祸</a:t>
                      </a:r>
                      <a:r>
                        <a:rPr kumimoji="0" lang="en-US" sz="1800" b="1" i="0" u="none" strike="noStrike" cap="none" normalizeH="0" baseline="0" dirty="0" smtClean="0">
                          <a:ln>
                            <a:noFill/>
                          </a:ln>
                          <a:solidFill>
                            <a:srgbClr val="000013"/>
                          </a:solidFill>
                          <a:effectLst/>
                          <a:latin typeface="Arial"/>
                          <a:ea typeface="Osaka" charset="-128"/>
                          <a:cs typeface="Arial"/>
                        </a:rPr>
                        <a:t>#</a:t>
                      </a:r>
                      <a:r>
                        <a:rPr kumimoji="0" lang="en-US" sz="1800" b="1" i="0" u="none" strike="noStrike" cap="none" normalizeH="0" baseline="0" dirty="0">
                          <a:ln>
                            <a:noFill/>
                          </a:ln>
                          <a:solidFill>
                            <a:srgbClr val="000013"/>
                          </a:solidFill>
                          <a:effectLst/>
                          <a:latin typeface="Arial"/>
                          <a:ea typeface="Osaka" charset="-128"/>
                          <a:cs typeface="Arial"/>
                        </a:rPr>
                        <a:t>2:</a:t>
                      </a:r>
                      <a:r>
                        <a:rPr kumimoji="0" lang="en-US" sz="1800" b="1" i="0" u="none" strike="noStrike" cap="none" normalizeH="0" baseline="0" dirty="0" smtClean="0">
                          <a:ln>
                            <a:noFill/>
                          </a:ln>
                          <a:solidFill>
                            <a:srgbClr val="000013"/>
                          </a:solidFill>
                          <a:effectLst/>
                          <a:latin typeface="Arial"/>
                          <a:ea typeface="Osaka" charset="-128"/>
                          <a:cs typeface="Arial"/>
                        </a:rPr>
                        <a:t> </a:t>
                      </a:r>
                      <a:r>
                        <a:rPr kumimoji="0" lang="zh-CN" altLang="en-US" sz="1800" b="1" i="0" u="none" strike="noStrike" cap="none" normalizeH="0" baseline="0" dirty="0" smtClean="0">
                          <a:ln>
                            <a:noFill/>
                          </a:ln>
                          <a:solidFill>
                            <a:srgbClr val="000013"/>
                          </a:solidFill>
                          <a:effectLst/>
                          <a:latin typeface="Arial"/>
                          <a:ea typeface="Osaka" charset="-128"/>
                          <a:cs typeface="Arial"/>
                        </a:rPr>
                        <a:t>伯拉河预备</a:t>
                      </a:r>
                      <a:endParaRPr kumimoji="0" lang="en-US" sz="1800" b="1" i="0" u="none" strike="noStrike" cap="none" normalizeH="0" baseline="0" dirty="0">
                        <a:ln>
                          <a:noFill/>
                        </a:ln>
                        <a:solidFill>
                          <a:srgbClr val="000013"/>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rgbClr val="000013"/>
                          </a:solidFill>
                          <a:effectLst/>
                          <a:latin typeface="Arial"/>
                          <a:ea typeface="Osaka" charset="-128"/>
                          <a:cs typeface="Arial"/>
                        </a:rPr>
                        <a:t>伯拉干了</a:t>
                      </a:r>
                      <a:endParaRPr kumimoji="0" lang="en-US" sz="1800" b="1" i="0" u="none" strike="noStrike" cap="none" normalizeH="0" baseline="0" dirty="0">
                        <a:ln>
                          <a:noFill/>
                        </a:ln>
                        <a:solidFill>
                          <a:srgbClr val="000013"/>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r>
              <a:tr h="46191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128"/>
                          <a:cs typeface="Arial"/>
                        </a:rPr>
                        <a:t>(144,000</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被印</a:t>
                      </a:r>
                      <a:r>
                        <a:rPr kumimoji="0" lang="en-US" sz="1800" b="1" i="0" u="none" strike="noStrike" cap="none" normalizeH="0" baseline="0" dirty="0" smtClean="0">
                          <a:ln>
                            <a:noFill/>
                          </a:ln>
                          <a:solidFill>
                            <a:schemeClr val="tx1"/>
                          </a:solidFill>
                          <a:effectLst/>
                          <a:latin typeface="Arial"/>
                          <a:ea typeface="Osaka" charset="-128"/>
                          <a:cs typeface="Arial"/>
                        </a:rPr>
                        <a:t>)</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Osaka" charset="-128"/>
                          <a:cs typeface="Arial"/>
                        </a:rPr>
                        <a:t>(</a:t>
                      </a:r>
                      <a:r>
                        <a:rPr kumimoji="0" lang="zh-CN" altLang="en-US" sz="1800" b="1" i="0" u="none" strike="noStrike" cap="none" normalizeH="0" baseline="0" dirty="0" smtClean="0">
                          <a:ln>
                            <a:noFill/>
                          </a:ln>
                          <a:solidFill>
                            <a:schemeClr val="tx1"/>
                          </a:solidFill>
                          <a:effectLst/>
                          <a:latin typeface="Arial"/>
                          <a:ea typeface="Osaka" charset="-128"/>
                          <a:cs typeface="Arial"/>
                        </a:rPr>
                        <a:t>号角</a:t>
                      </a:r>
                      <a:r>
                        <a:rPr kumimoji="0" lang="en-US" sz="1800" b="1" i="0" u="none" strike="noStrike" cap="none" normalizeH="0" baseline="0" dirty="0" smtClean="0">
                          <a:ln>
                            <a:noFill/>
                          </a:ln>
                          <a:solidFill>
                            <a:schemeClr val="tx1"/>
                          </a:solidFill>
                          <a:effectLst/>
                          <a:latin typeface="Arial"/>
                          <a:ea typeface="Osaka" charset="-128"/>
                          <a:cs typeface="Arial"/>
                        </a:rPr>
                        <a:t>#</a:t>
                      </a:r>
                      <a:r>
                        <a:rPr kumimoji="0" lang="en-US" sz="1800" b="1" i="0" u="none" strike="noStrike" cap="none" normalizeH="0" baseline="0" dirty="0">
                          <a:ln>
                            <a:noFill/>
                          </a:ln>
                          <a:solidFill>
                            <a:schemeClr val="tx1"/>
                          </a:solidFill>
                          <a:effectLst/>
                          <a:latin typeface="Arial"/>
                          <a:ea typeface="Osaka" charset="-128"/>
                          <a:cs typeface="Arial"/>
                        </a:rPr>
                        <a:t>7 =</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神的奥秘</a:t>
                      </a:r>
                      <a:r>
                        <a:rPr kumimoji="0" lang="en-US" sz="1800" b="1" i="0" u="none" strike="noStrike" cap="none" normalizeH="0" baseline="0" dirty="0" smtClean="0">
                          <a:ln>
                            <a:noFill/>
                          </a:ln>
                          <a:solidFill>
                            <a:schemeClr val="tx1"/>
                          </a:solidFill>
                          <a:effectLst/>
                          <a:latin typeface="Arial"/>
                          <a:ea typeface="Osaka" charset="-128"/>
                          <a:cs typeface="Arial"/>
                        </a:rPr>
                        <a:t>)</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128"/>
                          <a:cs typeface="Arial"/>
                        </a:rPr>
                        <a:t>7</a:t>
                      </a:r>
                    </a:p>
                  </a:txBody>
                  <a:tcPr marL="90000" marR="90000" marT="46790" marB="4679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cap="none" normalizeH="0" baseline="0" dirty="0" smtClean="0">
                          <a:ln>
                            <a:noFill/>
                          </a:ln>
                          <a:solidFill>
                            <a:schemeClr val="tx1"/>
                          </a:solidFill>
                          <a:effectLst/>
                          <a:latin typeface="Arial"/>
                          <a:ea typeface="Osaka" charset="-128"/>
                          <a:cs typeface="Arial"/>
                        </a:rPr>
                        <a:t>半小时的</a:t>
                      </a:r>
                      <a:r>
                        <a:rPr lang="en-US" b="0" dirty="0" smtClean="0">
                          <a:latin typeface="Osaka"/>
                          <a:ea typeface="Osaka"/>
                          <a:cs typeface="Osaka"/>
                        </a:rPr>
                        <a:t>寂静</a:t>
                      </a: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灾祸</a:t>
                      </a:r>
                      <a:r>
                        <a:rPr kumimoji="0" lang="en-US" sz="1800" b="1" i="0" u="none" strike="noStrike" cap="none" normalizeH="0" baseline="0" dirty="0" smtClean="0">
                          <a:ln>
                            <a:noFill/>
                          </a:ln>
                          <a:solidFill>
                            <a:schemeClr val="tx1"/>
                          </a:solidFill>
                          <a:effectLst/>
                          <a:latin typeface="Arial"/>
                          <a:ea typeface="Osaka" charset="-128"/>
                          <a:cs typeface="Arial"/>
                        </a:rPr>
                        <a:t>#</a:t>
                      </a:r>
                      <a:r>
                        <a:rPr kumimoji="0" lang="en-US" sz="1800" b="1" i="0" u="none" strike="noStrike" cap="none" normalizeH="0" baseline="0" dirty="0">
                          <a:ln>
                            <a:noFill/>
                          </a:ln>
                          <a:solidFill>
                            <a:schemeClr val="tx1"/>
                          </a:solidFill>
                          <a:effectLst/>
                          <a:latin typeface="Arial"/>
                          <a:ea typeface="Osaka" charset="-128"/>
                          <a:cs typeface="Arial"/>
                        </a:rPr>
                        <a:t>3:</a:t>
                      </a:r>
                      <a:r>
                        <a:rPr kumimoji="0" lang="en-US" sz="1800" b="1" i="0" u="none" strike="noStrike" cap="none" normalizeH="0" baseline="0" dirty="0" smtClean="0">
                          <a:ln>
                            <a:noFill/>
                          </a:ln>
                          <a:solidFill>
                            <a:schemeClr val="tx1"/>
                          </a:solidFill>
                          <a:effectLst/>
                          <a:latin typeface="Arial"/>
                          <a:ea typeface="Osaka" charset="-128"/>
                          <a:cs typeface="Arial"/>
                        </a:rPr>
                        <a:t> </a:t>
                      </a:r>
                      <a:r>
                        <a:rPr kumimoji="0" lang="zh-CN" altLang="en-US" sz="1800" b="1" i="0" u="none" strike="noStrike" cap="none" normalizeH="0" baseline="0" dirty="0" smtClean="0">
                          <a:ln>
                            <a:noFill/>
                          </a:ln>
                          <a:solidFill>
                            <a:schemeClr val="tx1"/>
                          </a:solidFill>
                          <a:effectLst/>
                          <a:latin typeface="Arial"/>
                          <a:ea typeface="Osaka" charset="-128"/>
                          <a:cs typeface="Arial"/>
                        </a:rPr>
                        <a:t>胜利将来临</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Osaka" charset="-128"/>
                          <a:cs typeface="Arial"/>
                        </a:rPr>
                        <a:t>地震</a:t>
                      </a:r>
                      <a:r>
                        <a:rPr kumimoji="0" lang="en-US" altLang="zh-CN" sz="1800" b="1" i="0" u="none" strike="noStrike" cap="none" normalizeH="0" baseline="0" dirty="0" smtClean="0">
                          <a:ln>
                            <a:noFill/>
                          </a:ln>
                          <a:solidFill>
                            <a:schemeClr val="tx1"/>
                          </a:solidFill>
                          <a:effectLst/>
                          <a:latin typeface="Arial"/>
                          <a:ea typeface="Osaka" charset="-128"/>
                          <a:cs typeface="Arial"/>
                        </a:rPr>
                        <a:t> </a:t>
                      </a:r>
                      <a:r>
                        <a:rPr kumimoji="0" lang="en-US" sz="1800" b="1" i="0" u="none" strike="noStrike" cap="none" normalizeH="0" baseline="0" dirty="0" smtClean="0">
                          <a:ln>
                            <a:noFill/>
                          </a:ln>
                          <a:solidFill>
                            <a:schemeClr val="tx1"/>
                          </a:solidFill>
                          <a:effectLst/>
                          <a:latin typeface="Arial"/>
                          <a:ea typeface="Osaka" charset="-128"/>
                          <a:cs typeface="Arial"/>
                        </a:rPr>
                        <a:t>&amp; </a:t>
                      </a:r>
                      <a:r>
                        <a:rPr kumimoji="0" lang="zh-CN" altLang="en-US" sz="1800" b="1" i="0" u="none" strike="noStrike" cap="none" normalizeH="0" baseline="0" dirty="0" smtClean="0">
                          <a:ln>
                            <a:noFill/>
                          </a:ln>
                          <a:solidFill>
                            <a:schemeClr val="tx1"/>
                          </a:solidFill>
                          <a:effectLst/>
                          <a:latin typeface="Arial"/>
                          <a:ea typeface="Osaka" charset="-128"/>
                          <a:cs typeface="Arial"/>
                        </a:rPr>
                        <a:t>冰雹</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sp>
        <p:nvSpPr>
          <p:cNvPr id="822332" name="Text Box 60"/>
          <p:cNvSpPr txBox="1">
            <a:spLocks noChangeArrowheads="1"/>
          </p:cNvSpPr>
          <p:nvPr/>
        </p:nvSpPr>
        <p:spPr bwMode="auto">
          <a:xfrm>
            <a:off x="8429625" y="76200"/>
            <a:ext cx="695325" cy="46355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b="1" dirty="0" smtClean="0">
                <a:solidFill>
                  <a:srgbClr val="FFFF66"/>
                </a:solidFill>
                <a:latin typeface="Arial"/>
                <a:ea typeface="Osaka" charset="0"/>
                <a:cs typeface="Arial"/>
              </a:rPr>
              <a:t>339</a:t>
            </a:r>
            <a:endParaRPr lang="en-US" sz="2000" b="1" dirty="0" smtClean="0">
              <a:solidFill>
                <a:srgbClr val="FFFF66"/>
              </a:solidFill>
              <a:latin typeface="Arial"/>
              <a:ea typeface="Osaka" charset="0"/>
              <a:cs typeface="Arial"/>
            </a:endParaRPr>
          </a:p>
        </p:txBody>
      </p:sp>
      <p:sp>
        <p:nvSpPr>
          <p:cNvPr id="822335" name="Text Box 63"/>
          <p:cNvSpPr txBox="1">
            <a:spLocks noChangeArrowheads="1"/>
          </p:cNvSpPr>
          <p:nvPr/>
        </p:nvSpPr>
        <p:spPr bwMode="auto">
          <a:xfrm rot="16200000">
            <a:off x="-460375" y="2270125"/>
            <a:ext cx="2127250" cy="45720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l">
              <a:defRPr/>
            </a:pPr>
            <a:r>
              <a:rPr lang="en-US" b="1" smtClean="0">
                <a:solidFill>
                  <a:srgbClr val="FFCCFF"/>
                </a:solidFill>
                <a:ea typeface="Osaka" charset="0"/>
                <a:cs typeface="Osaka" charset="0"/>
              </a:rPr>
              <a:t>H O R S E S</a:t>
            </a:r>
            <a:endParaRPr lang="en-US" smtClean="0">
              <a:solidFill>
                <a:srgbClr val="FFFF66"/>
              </a:solidFill>
              <a:ea typeface="Osaka" charset="0"/>
              <a:cs typeface="Osaka" charset="0"/>
            </a:endParaRPr>
          </a:p>
        </p:txBody>
      </p:sp>
      <p:sp>
        <p:nvSpPr>
          <p:cNvPr id="993341" name="Text Box 64"/>
          <p:cNvSpPr txBox="1">
            <a:spLocks noChangeArrowheads="1"/>
          </p:cNvSpPr>
          <p:nvPr/>
        </p:nvSpPr>
        <p:spPr bwMode="auto">
          <a:xfrm>
            <a:off x="0" y="6551613"/>
            <a:ext cx="9144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spcBef>
                <a:spcPct val="50000"/>
              </a:spcBef>
            </a:pPr>
            <a:r>
              <a:rPr lang="en-US" sz="1200">
                <a:solidFill>
                  <a:srgbClr val="FFFF66"/>
                </a:solidFill>
                <a:ea typeface="Osaka" charset="0"/>
                <a:cs typeface="Osaka" charset="0"/>
              </a:rPr>
              <a:t>Adapted from Robert Gromacki, </a:t>
            </a:r>
            <a:r>
              <a:rPr lang="en-US" sz="1200" i="1">
                <a:solidFill>
                  <a:srgbClr val="FFFF66"/>
                </a:solidFill>
                <a:ea typeface="Osaka" charset="0"/>
                <a:cs typeface="Osaka" charset="0"/>
              </a:rPr>
              <a:t>NT Survey</a:t>
            </a:r>
            <a:r>
              <a:rPr lang="en-US" sz="1200">
                <a:solidFill>
                  <a:srgbClr val="FFFF66"/>
                </a:solidFill>
                <a:ea typeface="Osaka" charset="0"/>
                <a:cs typeface="Osaka" charset="0"/>
              </a:rPr>
              <a:t> and H. Wayne House, </a:t>
            </a:r>
            <a:r>
              <a:rPr lang="en-US" sz="1200" i="1">
                <a:solidFill>
                  <a:srgbClr val="FFFF66"/>
                </a:solidFill>
                <a:ea typeface="Osaka" charset="0"/>
                <a:cs typeface="Osaka" charset="0"/>
              </a:rPr>
              <a:t>Chronological &amp; Background Charts of the NT</a:t>
            </a:r>
            <a:r>
              <a:rPr lang="en-US" sz="1200">
                <a:solidFill>
                  <a:srgbClr val="FFFF66"/>
                </a:solidFill>
                <a:ea typeface="Osaka" charset="0"/>
                <a:cs typeface="Osaka" charset="0"/>
              </a:rPr>
              <a:t>, 19</a:t>
            </a:r>
          </a:p>
        </p:txBody>
      </p:sp>
      <p:sp>
        <p:nvSpPr>
          <p:cNvPr id="822339" name="Text Box 67"/>
          <p:cNvSpPr txBox="1">
            <a:spLocks noChangeArrowheads="1"/>
          </p:cNvSpPr>
          <p:nvPr/>
        </p:nvSpPr>
        <p:spPr bwMode="auto">
          <a:xfrm rot="16200000">
            <a:off x="2363788" y="5103812"/>
            <a:ext cx="2133600" cy="460375"/>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lIns="90000" tIns="46800" rIns="90000" bIns="46800">
            <a:norm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en-US" b="1" smtClean="0">
                <a:solidFill>
                  <a:srgbClr val="FFCCFF"/>
                </a:solidFill>
                <a:ea typeface="Osaka" charset="0"/>
                <a:cs typeface="Osaka" charset="0"/>
              </a:rPr>
              <a:t>W  O  E  S</a:t>
            </a:r>
            <a:endParaRPr lang="en-US" smtClean="0">
              <a:solidFill>
                <a:srgbClr val="FFFF66"/>
              </a:solidFill>
              <a:ea typeface="Osaka" charset="0"/>
              <a:cs typeface="Osaka" charset="0"/>
            </a:endParaRPr>
          </a:p>
        </p:txBody>
      </p:sp>
    </p:spTree>
    <p:extLst>
      <p:ext uri="{BB962C8B-B14F-4D97-AF65-F5344CB8AC3E}">
        <p14:creationId xmlns:p14="http://schemas.microsoft.com/office/powerpoint/2010/main" val="3855048709"/>
      </p:ext>
    </p:extLst>
  </p:cSld>
  <p:clrMapOvr>
    <a:masterClrMapping/>
  </p:clrMapOvr>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1" name="Picture 1" descr="22 Seven Bowl Plagues.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bwMode="auto">
          <a:xfrm>
            <a:off x="-36513" y="1"/>
            <a:ext cx="91805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586" name="Rectangle 2"/>
          <p:cNvSpPr>
            <a:spLocks noGrp="1" noChangeArrowheads="1"/>
          </p:cNvSpPr>
          <p:nvPr>
            <p:ph type="title"/>
          </p:nvPr>
        </p:nvSpPr>
        <p:spPr>
          <a:xfrm>
            <a:off x="0" y="0"/>
            <a:ext cx="9144000" cy="836613"/>
          </a:xfrm>
          <a:noFill/>
          <a:ln w="9525">
            <a:noFill/>
            <a:miter lim="800000"/>
            <a:headEnd/>
            <a:tailEnd/>
          </a:ln>
          <a:effectLst>
            <a:outerShdw blurRad="63500" dist="35921" dir="2700000" algn="ctr" rotWithShape="0">
              <a:schemeClr val="tx2">
                <a:alpha val="74997"/>
              </a:schemeClr>
            </a:outerShdw>
          </a:effectLst>
          <a:extLst/>
        </p:spPr>
        <p:txBody>
          <a:bodyPr vert="horz" wrap="square" lIns="91440" tIns="45720" rIns="91440" bIns="45720" numCol="1" anchor="ctr" anchorCtr="0" compatLnSpc="1">
            <a:prstTxWarp prst="textNoShape">
              <a:avLst/>
            </a:prstTxWarp>
          </a:bodyPr>
          <a:lstStyle/>
          <a:p>
            <a:r>
              <a:rPr lang="zh-CN" altLang="en-US" b="1" kern="1200" dirty="0">
                <a:effectLst>
                  <a:glow rad="241300">
                    <a:schemeClr val="tx1">
                      <a:alpha val="75000"/>
                    </a:schemeClr>
                  </a:glow>
                </a:effectLst>
                <a:latin typeface="Arial" charset="0"/>
                <a:ea typeface="ＭＳ Ｐゴシック" charset="0"/>
                <a:cs typeface="ＭＳ Ｐゴシック" charset="0"/>
              </a:rPr>
              <a:t>金碗的审判</a:t>
            </a:r>
            <a:r>
              <a:rPr lang="en-US" altLang="zh-CN" b="1" kern="1200" dirty="0">
                <a:effectLst>
                  <a:glow rad="241300">
                    <a:schemeClr val="tx1">
                      <a:alpha val="75000"/>
                    </a:schemeClr>
                  </a:glow>
                </a:effectLst>
                <a:latin typeface="Arial" charset="0"/>
                <a:ea typeface="ＭＳ Ｐゴシック" charset="0"/>
                <a:cs typeface="ＭＳ Ｐゴシック" charset="0"/>
              </a:rPr>
              <a:t> </a:t>
            </a:r>
            <a:r>
              <a:rPr lang="en-US" b="1" kern="1200" dirty="0">
                <a:effectLst>
                  <a:glow rad="241300">
                    <a:schemeClr val="tx1">
                      <a:alpha val="75000"/>
                    </a:schemeClr>
                  </a:glow>
                </a:effectLst>
                <a:latin typeface="Arial" charset="0"/>
                <a:ea typeface="ＭＳ Ｐゴシック" charset="0"/>
                <a:cs typeface="ＭＳ Ｐゴシック" charset="0"/>
              </a:rPr>
              <a:t>(</a:t>
            </a:r>
            <a:r>
              <a:rPr lang="zh-CN" altLang="en-US" b="1" kern="1200" dirty="0">
                <a:effectLst>
                  <a:glow rad="241300">
                    <a:schemeClr val="tx1">
                      <a:alpha val="75000"/>
                    </a:schemeClr>
                  </a:glow>
                </a:effectLst>
                <a:latin typeface="Arial" charset="0"/>
                <a:ea typeface="ＭＳ Ｐゴシック" charset="0"/>
                <a:cs typeface="ＭＳ Ｐゴシック" charset="0"/>
              </a:rPr>
              <a:t>启示录</a:t>
            </a:r>
            <a:r>
              <a:rPr lang="en-US" b="1" kern="1200" dirty="0">
                <a:effectLst>
                  <a:glow rad="241300">
                    <a:schemeClr val="tx1">
                      <a:alpha val="75000"/>
                    </a:schemeClr>
                  </a:glow>
                </a:effectLst>
                <a:latin typeface="Arial" charset="0"/>
                <a:ea typeface="ＭＳ Ｐゴシック" charset="0"/>
                <a:cs typeface="ＭＳ Ｐゴシック" charset="0"/>
              </a:rPr>
              <a:t> 16)</a:t>
            </a:r>
          </a:p>
        </p:txBody>
      </p:sp>
      <p:sp>
        <p:nvSpPr>
          <p:cNvPr id="4" name="Rectangle 2"/>
          <p:cNvSpPr txBox="1">
            <a:spLocks noChangeArrowheads="1"/>
          </p:cNvSpPr>
          <p:nvPr/>
        </p:nvSpPr>
        <p:spPr bwMode="auto">
          <a:xfrm>
            <a:off x="-36513" y="6381750"/>
            <a:ext cx="2916238"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eaLnBrk="1" hangingPunct="1">
              <a:defRPr/>
            </a:pPr>
            <a:r>
              <a:rPr lang="en-US" sz="1100" b="1" dirty="0" smtClean="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endPar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endParaRPr>
          </a:p>
        </p:txBody>
      </p:sp>
      <p:sp>
        <p:nvSpPr>
          <p:cNvPr id="5" name="Text Box 19"/>
          <p:cNvSpPr txBox="1">
            <a:spLocks noChangeArrowheads="1"/>
          </p:cNvSpPr>
          <p:nvPr/>
        </p:nvSpPr>
        <p:spPr bwMode="auto">
          <a:xfrm>
            <a:off x="8436279" y="12452"/>
            <a:ext cx="695270" cy="463846"/>
          </a:xfrm>
          <a:prstGeom prst="rect">
            <a:avLst/>
          </a:prstGeom>
          <a:solidFill>
            <a:srgbClr val="000000"/>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b="1" dirty="0" smtClean="0">
                <a:solidFill>
                  <a:srgbClr val="FFFFFF"/>
                </a:solidFill>
                <a:latin typeface="Arial" charset="0"/>
                <a:cs typeface="Arial" charset="0"/>
              </a:rPr>
              <a:t>392</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270315763"/>
      </p:ext>
    </p:extLst>
  </p:cSld>
  <p:clrMapOvr>
    <a:masterClrMapping/>
  </p:clrMapOvr>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6.4 red wate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7810" name="Rectangle 1026"/>
          <p:cNvSpPr>
            <a:spLocks noGrp="1" noChangeArrowheads="1"/>
          </p:cNvSpPr>
          <p:nvPr>
            <p:ph type="ctrTitle"/>
          </p:nvPr>
        </p:nvSpPr>
        <p:spPr>
          <a:xfrm>
            <a:off x="4787900" y="476250"/>
            <a:ext cx="4183063" cy="2016125"/>
          </a:xfrm>
          <a:effectLst>
            <a:outerShdw blurRad="63500" dist="35921" dir="2700000" algn="ctr" rotWithShape="0">
              <a:schemeClr val="tx2">
                <a:alpha val="74998"/>
              </a:schemeClr>
            </a:outerShdw>
          </a:effectLst>
        </p:spPr>
        <p:txBody>
          <a:bodyPr/>
          <a:lstStyle/>
          <a:p>
            <a:pPr>
              <a:defRPr/>
            </a:pPr>
            <a:r>
              <a:rPr lang="zh-CN" altLang="en-US" b="1" dirty="0" smtClean="0">
                <a:latin typeface="Arial" charset="0"/>
                <a:ea typeface="ＭＳ Ｐゴシック" charset="0"/>
                <a:cs typeface="ＭＳ Ｐゴシック" charset="0"/>
              </a:rPr>
              <a:t>金碗</a:t>
            </a:r>
            <a:r>
              <a:rPr lang="en-US" b="1" dirty="0" smtClean="0">
                <a:latin typeface="Arial" charset="0"/>
                <a:ea typeface="ＭＳ Ｐゴシック" charset="0"/>
                <a:cs typeface="ＭＳ Ｐゴシック" charset="0"/>
              </a:rPr>
              <a:t/>
            </a:r>
            <a:br>
              <a:rPr lang="en-US" b="1" dirty="0" smtClean="0">
                <a:latin typeface="Arial" charset="0"/>
                <a:ea typeface="ＭＳ Ｐゴシック" charset="0"/>
                <a:cs typeface="ＭＳ Ｐゴシック" charset="0"/>
              </a:rPr>
            </a:br>
            <a:r>
              <a:rPr lang="en-US" b="1" dirty="0" smtClean="0">
                <a:latin typeface="Arial" charset="0"/>
                <a:ea typeface="ＭＳ Ｐゴシック" charset="0"/>
                <a:cs typeface="ＭＳ Ｐゴシック" charset="0"/>
              </a:rPr>
              <a:t>#1 &amp; #2</a:t>
            </a:r>
            <a:br>
              <a:rPr lang="en-US" b="1" dirty="0" smtClean="0">
                <a:latin typeface="Arial" charset="0"/>
                <a:ea typeface="ＭＳ Ｐゴシック" charset="0"/>
                <a:cs typeface="ＭＳ Ｐゴシック" charset="0"/>
              </a:rPr>
            </a:br>
            <a:r>
              <a:rPr lang="en-US" sz="3600" b="1" dirty="0" smtClean="0">
                <a:latin typeface="Arial" charset="0"/>
                <a:ea typeface="ＭＳ Ｐゴシック" charset="0"/>
                <a:cs typeface="ＭＳ Ｐゴシック" charset="0"/>
              </a:rPr>
              <a:t>(16:1-3)</a:t>
            </a:r>
            <a:endParaRPr lang="en-US" dirty="0">
              <a:latin typeface="Times New Roman" charset="0"/>
              <a:ea typeface="ＭＳ Ｐゴシック" charset="0"/>
              <a:cs typeface="ＭＳ Ｐゴシック" charset="0"/>
            </a:endParaRPr>
          </a:p>
        </p:txBody>
      </p:sp>
      <p:pic>
        <p:nvPicPr>
          <p:cNvPr id="4" name="Picture 3" descr="Rev 16.2 Nasir Siddiki  with shingle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3850" y="188913"/>
            <a:ext cx="2519363" cy="380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descr="rev 16 boils gummas.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922463" y="3057525"/>
            <a:ext cx="4521200" cy="325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561519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par>
                          <p:cTn id="8" fill="hold" nodeType="afterGroup">
                            <p:stCondLst>
                              <p:cond delay="500"/>
                            </p:stCondLst>
                            <p:childTnLst>
                              <p:par>
                                <p:cTn id="9" presetID="55"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strVal val="#ppt_w*0.70"/>
                                          </p:val>
                                        </p:tav>
                                        <p:tav tm="100000">
                                          <p:val>
                                            <p:strVal val="#ppt_w"/>
                                          </p:val>
                                        </p:tav>
                                      </p:tavLst>
                                    </p:anim>
                                    <p:anim calcmode="lin" valueType="num">
                                      <p:cBhvr>
                                        <p:cTn id="12" dur="1000" fill="hold"/>
                                        <p:tgtEl>
                                          <p:spTgt spid="2"/>
                                        </p:tgtEl>
                                        <p:attrNameLst>
                                          <p:attrName>ppt_h</p:attrName>
                                        </p:attrNameLst>
                                      </p:cBhvr>
                                      <p:tavLst>
                                        <p:tav tm="0">
                                          <p:val>
                                            <p:strVal val="#ppt_h"/>
                                          </p:val>
                                        </p:tav>
                                        <p:tav tm="100000">
                                          <p:val>
                                            <p:strVal val="#ppt_h"/>
                                          </p:val>
                                        </p:tav>
                                      </p:tavLst>
                                    </p:anim>
                                    <p:animEffect transition="in" filter="fade">
                                      <p:cBhvr>
                                        <p:cTn id="13" dur="1000"/>
                                        <p:tgtEl>
                                          <p:spTgt spid="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3"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linds(horizontal)">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5867400" y="333375"/>
            <a:ext cx="3276600" cy="5183188"/>
          </a:xfrm>
        </p:spPr>
        <p:txBody>
          <a:bodyPr/>
          <a:lstStyle/>
          <a:p>
            <a:r>
              <a:rPr lang="zh-CN" altLang="en-US" sz="3600" b="1" dirty="0" smtClean="0">
                <a:latin typeface="Arial" charset="0"/>
                <a:ea typeface="ＭＳ Ｐゴシック" charset="0"/>
              </a:rPr>
              <a:t>金碗</a:t>
            </a:r>
            <a:r>
              <a:rPr lang="en-US" sz="3600" b="1" dirty="0" smtClean="0">
                <a:latin typeface="Arial" charset="0"/>
                <a:ea typeface="ＭＳ Ｐゴシック" charset="0"/>
              </a:rPr>
              <a:t>#3: </a:t>
            </a:r>
            <a:r>
              <a:rPr lang="zh-CN" altLang="en-US" sz="3600" b="1" dirty="0" smtClean="0">
                <a:latin typeface="Arial" charset="0"/>
                <a:ea typeface="ＭＳ Ｐゴシック" charset="0"/>
              </a:rPr>
              <a:t>鲜水变成血</a:t>
            </a:r>
            <a:r>
              <a:rPr lang="en-US" sz="3600" b="1" dirty="0" smtClean="0">
                <a:latin typeface="Arial" charset="0"/>
                <a:ea typeface="ＭＳ Ｐゴシック" charset="0"/>
              </a:rPr>
              <a:t> (16:4-7)</a:t>
            </a:r>
            <a:endParaRPr lang="en-US" sz="3600" b="1" dirty="0">
              <a:latin typeface="Arial" charset="0"/>
              <a:ea typeface="ＭＳ Ｐゴシック" charset="0"/>
            </a:endParaRPr>
          </a:p>
        </p:txBody>
      </p:sp>
      <p:pic>
        <p:nvPicPr>
          <p:cNvPr id="998402" name="Picture 2" descr="rev 16 3rd bowl rtdeadfish2.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938" y="-26988"/>
            <a:ext cx="5859462" cy="6861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1358564"/>
      </p:ext>
    </p:extLst>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5938"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65175"/>
            <a:ext cx="9139238" cy="609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28600" y="0"/>
            <a:ext cx="8915400" cy="838200"/>
          </a:xfrm>
        </p:spPr>
        <p:txBody>
          <a:bodyPr/>
          <a:lstStyle/>
          <a:p>
            <a:pPr algn="l">
              <a:buFont typeface="Times New Roman" pitchFamily="18" charset="0"/>
              <a:buNone/>
              <a:defRPr/>
            </a:pPr>
            <a:r>
              <a:rPr lang="zh-CN" altLang="en-US" sz="3600" b="1" dirty="0" smtClean="0">
                <a:solidFill>
                  <a:srgbClr val="FFFFFF"/>
                </a:solidFill>
                <a:latin typeface="Arial" pitchFamily="34" charset="0"/>
              </a:rPr>
              <a:t>以色列的悔改</a:t>
            </a:r>
            <a:endParaRPr lang="en-US" altLang="en-US" sz="3600" b="1" dirty="0" smtClean="0">
              <a:solidFill>
                <a:srgbClr val="FFFFFF"/>
              </a:solidFill>
              <a:latin typeface="Arial" pitchFamily="34" charset="0"/>
            </a:endParaRP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altLang="ja-JP" sz="2800" b="1" dirty="0" smtClean="0">
                <a:solidFill>
                  <a:srgbClr val="FFFFFF"/>
                </a:solidFill>
                <a:effectLst>
                  <a:glow rad="101600">
                    <a:srgbClr val="000000"/>
                  </a:glow>
                </a:effectLst>
                <a:latin typeface="Arial" charset="0"/>
                <a:cs typeface="Arial" charset="0"/>
              </a:rPr>
              <a:t>“</a:t>
            </a:r>
            <a:r>
              <a:rPr lang="zh-TW" altLang="en-US" sz="2800" b="1" dirty="0" smtClean="0">
                <a:solidFill>
                  <a:srgbClr val="FFFFFF"/>
                </a:solidFill>
                <a:effectLst>
                  <a:glow rad="101600">
                    <a:srgbClr val="000000"/>
                  </a:glow>
                </a:effectLst>
                <a:latin typeface="Arial" charset="0"/>
                <a:cs typeface="Arial" charset="0"/>
              </a:rPr>
              <a:t>“</a:t>
            </a:r>
            <a:r>
              <a:rPr lang="zh-TW" altLang="en-US" sz="2800" b="1" dirty="0">
                <a:solidFill>
                  <a:srgbClr val="FFFFFF"/>
                </a:solidFill>
                <a:effectLst>
                  <a:glow rad="101600">
                    <a:srgbClr val="000000"/>
                  </a:glow>
                </a:effectLst>
                <a:latin typeface="Arial" charset="0"/>
                <a:cs typeface="Arial" charset="0"/>
              </a:rPr>
              <a:t>我必把那恩慈与恳求的灵倾注</a:t>
            </a:r>
            <a:r>
              <a:rPr lang="zh-TW" altLang="en-US" sz="2800" b="1" dirty="0">
                <a:solidFill>
                  <a:srgbClr val="FFFF00"/>
                </a:solidFill>
                <a:effectLst>
                  <a:glow rad="101600">
                    <a:srgbClr val="000000"/>
                  </a:glow>
                </a:effectLst>
                <a:latin typeface="Arial" charset="0"/>
                <a:cs typeface="Arial" charset="0"/>
              </a:rPr>
              <a:t>在大卫家和耶路撒冷居民的身上</a:t>
            </a:r>
            <a:r>
              <a:rPr lang="zh-TW" altLang="en-US" sz="2800" b="1" dirty="0">
                <a:solidFill>
                  <a:srgbClr val="FFFFFF"/>
                </a:solidFill>
                <a:effectLst>
                  <a:glow rad="101600">
                    <a:srgbClr val="000000"/>
                  </a:glow>
                </a:effectLst>
                <a:latin typeface="Arial" charset="0"/>
                <a:cs typeface="Arial" charset="0"/>
              </a:rPr>
              <a:t>。 他们必仰望我， 就是他们所刺的； 他们要为他哀哭， 好像丧独生子； 他们必为他悲痛， 好像丧长</a:t>
            </a:r>
            <a:r>
              <a:rPr lang="zh-TW" altLang="en-US" sz="2800" b="1" dirty="0" smtClean="0">
                <a:solidFill>
                  <a:srgbClr val="FFFFFF"/>
                </a:solidFill>
                <a:effectLst>
                  <a:glow rad="101600">
                    <a:srgbClr val="000000"/>
                  </a:glow>
                </a:effectLst>
                <a:latin typeface="Arial" charset="0"/>
                <a:cs typeface="Arial" charset="0"/>
              </a:rPr>
              <a:t>子</a:t>
            </a:r>
            <a:r>
              <a:rPr lang="en-US" altLang="ja-JP" sz="2800" b="1" dirty="0" smtClean="0">
                <a:solidFill>
                  <a:srgbClr val="FFFFFF"/>
                </a:solidFill>
                <a:effectLst>
                  <a:glow rad="101600">
                    <a:srgbClr val="000000"/>
                  </a:glow>
                </a:effectLst>
                <a:latin typeface="Arial" charset="0"/>
                <a:cs typeface="Arial" charset="0"/>
              </a:rPr>
              <a:t>” </a:t>
            </a:r>
            <a:br>
              <a:rPr lang="en-US" altLang="ja-JP" sz="2800" b="1" dirty="0" smtClean="0">
                <a:solidFill>
                  <a:srgbClr val="FFFFFF"/>
                </a:solidFill>
                <a:effectLst>
                  <a:glow rad="101600">
                    <a:srgbClr val="000000"/>
                  </a:glow>
                </a:effectLst>
                <a:latin typeface="Arial" charset="0"/>
                <a:cs typeface="Arial" charset="0"/>
              </a:rPr>
            </a:br>
            <a:r>
              <a:rPr lang="en-US" altLang="ja-JP" sz="2800" b="1" dirty="0" smtClean="0">
                <a:solidFill>
                  <a:srgbClr val="FFFFFF"/>
                </a:solidFill>
                <a:effectLst>
                  <a:glow rad="101600">
                    <a:srgbClr val="000000"/>
                  </a:glow>
                </a:effectLst>
                <a:latin typeface="Arial" charset="0"/>
                <a:cs typeface="Arial" charset="0"/>
              </a:rPr>
              <a:t>(</a:t>
            </a:r>
            <a:r>
              <a:rPr lang="zh-CN" altLang="en-US" sz="2800" b="1" dirty="0" smtClean="0">
                <a:solidFill>
                  <a:srgbClr val="FFFFFF"/>
                </a:solidFill>
                <a:effectLst>
                  <a:glow rad="101600">
                    <a:srgbClr val="000000"/>
                  </a:glow>
                </a:effectLst>
                <a:latin typeface="Arial" charset="0"/>
                <a:cs typeface="Arial" charset="0"/>
              </a:rPr>
              <a:t>亚</a:t>
            </a:r>
            <a:r>
              <a:rPr lang="en-US" altLang="ja-JP" sz="2800" b="1" dirty="0" smtClean="0">
                <a:solidFill>
                  <a:srgbClr val="FFFFFF"/>
                </a:solidFill>
                <a:effectLst>
                  <a:glow rad="101600">
                    <a:srgbClr val="000000"/>
                  </a:glow>
                </a:effectLst>
                <a:latin typeface="Arial" charset="0"/>
                <a:cs typeface="Arial" charset="0"/>
              </a:rPr>
              <a:t>12:10 </a:t>
            </a:r>
            <a:r>
              <a:rPr lang="zh-CN" altLang="en-US" sz="2800" b="1" dirty="0" smtClean="0">
                <a:solidFill>
                  <a:srgbClr val="FFFFFF"/>
                </a:solidFill>
                <a:effectLst>
                  <a:glow rad="101600">
                    <a:srgbClr val="000000"/>
                  </a:glow>
                </a:effectLst>
                <a:latin typeface="Arial" charset="0"/>
                <a:cs typeface="Arial" charset="0"/>
              </a:rPr>
              <a:t>新译本</a:t>
            </a:r>
            <a:r>
              <a:rPr lang="en-US" altLang="ja-JP" sz="2800" b="1" dirty="0" smtClean="0">
                <a:solidFill>
                  <a:srgbClr val="FFFFFF"/>
                </a:solidFill>
                <a:effectLst>
                  <a:glow rad="101600">
                    <a:srgbClr val="000000"/>
                  </a:glow>
                </a:effectLst>
                <a:latin typeface="Arial" charset="0"/>
                <a:cs typeface="Arial" charset="0"/>
              </a:rPr>
              <a:t>).</a:t>
            </a:r>
            <a:endParaRPr lang="en-US" sz="2800" b="1" dirty="0" smtClean="0">
              <a:solidFill>
                <a:srgbClr val="FFFFFF"/>
              </a:solidFill>
              <a:effectLst>
                <a:glow rad="101600">
                  <a:srgbClr val="000000"/>
                </a:glow>
              </a:effectLst>
              <a:latin typeface="Arial" charset="0"/>
              <a:cs typeface="Arial" charset="0"/>
            </a:endParaRPr>
          </a:p>
        </p:txBody>
      </p:sp>
    </p:spTree>
    <p:extLst>
      <p:ext uri="{BB962C8B-B14F-4D97-AF65-F5344CB8AC3E}">
        <p14:creationId xmlns:p14="http://schemas.microsoft.com/office/powerpoint/2010/main" val="3748873454"/>
      </p:ext>
    </p:extLst>
  </p:cSld>
  <p:clrMapOvr>
    <a:masterClrMapping/>
  </p:clrMapOvr>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9425" name="Title 1"/>
          <p:cNvSpPr>
            <a:spLocks noGrp="1"/>
          </p:cNvSpPr>
          <p:nvPr>
            <p:ph type="title"/>
          </p:nvPr>
        </p:nvSpPr>
        <p:spPr>
          <a:xfrm>
            <a:off x="5867400" y="333375"/>
            <a:ext cx="3276600" cy="5183188"/>
          </a:xfrm>
        </p:spPr>
        <p:txBody>
          <a:bodyPr/>
          <a:lstStyle/>
          <a:p>
            <a:pPr lvl="0"/>
            <a:r>
              <a:rPr lang="zh-CN" altLang="en-US" sz="3600" b="1" dirty="0" smtClean="0">
                <a:latin typeface="Arial" charset="0"/>
                <a:ea typeface="ＭＳ Ｐゴシック" charset="0"/>
              </a:rPr>
              <a:t>金碗</a:t>
            </a:r>
            <a:r>
              <a:rPr lang="en-US" sz="3600" b="1" dirty="0" smtClean="0">
                <a:latin typeface="Arial" charset="0"/>
                <a:ea typeface="ＭＳ Ｐゴシック" charset="0"/>
              </a:rPr>
              <a:t>#</a:t>
            </a:r>
            <a:r>
              <a:rPr lang="en-US" sz="3600" b="1" dirty="0">
                <a:latin typeface="Arial" charset="0"/>
                <a:ea typeface="ＭＳ Ｐゴシック" charset="0"/>
              </a:rPr>
              <a:t>4</a:t>
            </a:r>
            <a:r>
              <a:rPr lang="en-US" sz="3600" b="1" dirty="0" smtClean="0">
                <a:latin typeface="Arial" charset="0"/>
                <a:ea typeface="ＭＳ Ｐゴシック" charset="0"/>
              </a:rPr>
              <a:t>:</a:t>
            </a:r>
            <a:r>
              <a:rPr lang="zh-CN" altLang="en-US" sz="3600" b="1" dirty="0" smtClean="0">
                <a:solidFill>
                  <a:srgbClr val="FDFFEE"/>
                </a:solidFill>
                <a:ea typeface="Osaka" charset="-128"/>
              </a:rPr>
              <a:t>日头用火烤人</a:t>
            </a:r>
            <a:r>
              <a:rPr lang="en-US" sz="3600" b="1" dirty="0" smtClean="0">
                <a:solidFill>
                  <a:srgbClr val="FDFFEE"/>
                </a:solidFill>
                <a:ea typeface="Osaka" charset="-128"/>
              </a:rPr>
              <a:t/>
            </a:r>
            <a:br>
              <a:rPr lang="en-US" sz="3600" b="1" dirty="0" smtClean="0">
                <a:solidFill>
                  <a:srgbClr val="FDFFEE"/>
                </a:solidFill>
                <a:ea typeface="Osaka" charset="-128"/>
              </a:rPr>
            </a:br>
            <a:r>
              <a:rPr lang="en-US" sz="3600" b="1" dirty="0" smtClean="0">
                <a:latin typeface="Arial" charset="0"/>
                <a:ea typeface="ＭＳ Ｐゴシック" charset="0"/>
              </a:rPr>
              <a:t>(</a:t>
            </a:r>
            <a:r>
              <a:rPr lang="en-US" sz="3600" b="1" dirty="0">
                <a:latin typeface="Arial" charset="0"/>
                <a:ea typeface="ＭＳ Ｐゴシック" charset="0"/>
              </a:rPr>
              <a:t>16:8-9)</a:t>
            </a:r>
          </a:p>
        </p:txBody>
      </p:sp>
      <p:pic>
        <p:nvPicPr>
          <p:cNvPr id="999426" name="Picture 3" descr="Rev 16.8 an-burning man.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33375"/>
            <a:ext cx="5961063" cy="630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64033321"/>
      </p:ext>
    </p:extLst>
  </p:cSld>
  <p:clrMapOvr>
    <a:masterClrMapping/>
  </p:clrMapOvr>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0449" name="Picture 4" descr="rev 16 darkness bowl 5 artworks-000010981358-905ub2-original.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143000"/>
            <a:ext cx="91440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0450" name="Title 1"/>
          <p:cNvSpPr>
            <a:spLocks noGrp="1"/>
          </p:cNvSpPr>
          <p:nvPr>
            <p:ph type="title"/>
          </p:nvPr>
        </p:nvSpPr>
        <p:spPr>
          <a:xfrm>
            <a:off x="5867400" y="333375"/>
            <a:ext cx="3276600" cy="5183188"/>
          </a:xfrm>
        </p:spPr>
        <p:txBody>
          <a:bodyPr/>
          <a:lstStyle/>
          <a:p>
            <a:r>
              <a:rPr lang="zh-CN" altLang="en-US" sz="3600" b="1" dirty="0" smtClean="0">
                <a:latin typeface="Arial" charset="0"/>
                <a:ea typeface="ＭＳ Ｐゴシック" charset="0"/>
              </a:rPr>
              <a:t>金碗</a:t>
            </a:r>
            <a:r>
              <a:rPr lang="en-US" sz="3600" b="1" dirty="0" smtClean="0">
                <a:latin typeface="Arial" charset="0"/>
                <a:ea typeface="ＭＳ Ｐゴシック" charset="0"/>
              </a:rPr>
              <a:t>#</a:t>
            </a:r>
            <a:r>
              <a:rPr lang="en-US" sz="3600" b="1" dirty="0">
                <a:latin typeface="Arial" charset="0"/>
                <a:ea typeface="ＭＳ Ｐゴシック" charset="0"/>
              </a:rPr>
              <a:t>5:</a:t>
            </a:r>
            <a:r>
              <a:rPr lang="en-US" sz="3600" b="1" dirty="0" smtClean="0">
                <a:latin typeface="Arial" charset="0"/>
                <a:ea typeface="ＭＳ Ｐゴシック" charset="0"/>
              </a:rPr>
              <a:t> </a:t>
            </a:r>
            <a:br>
              <a:rPr lang="en-US" sz="3600" b="1" dirty="0" smtClean="0">
                <a:latin typeface="Arial" charset="0"/>
                <a:ea typeface="ＭＳ Ｐゴシック" charset="0"/>
              </a:rPr>
            </a:br>
            <a:r>
              <a:rPr lang="zh-CN" altLang="en-US" sz="3600" b="1" dirty="0" smtClean="0">
                <a:latin typeface="Arial" charset="0"/>
                <a:ea typeface="ＭＳ Ｐゴシック" charset="0"/>
              </a:rPr>
              <a:t>黑暗</a:t>
            </a:r>
            <a:r>
              <a:rPr lang="en-US" altLang="zh-CN" sz="3600" b="1" dirty="0" smtClean="0">
                <a:latin typeface="Arial" charset="0"/>
                <a:ea typeface="ＭＳ Ｐゴシック" charset="0"/>
              </a:rPr>
              <a:t/>
            </a:r>
            <a:br>
              <a:rPr lang="en-US" altLang="zh-CN" sz="3600" b="1" dirty="0" smtClean="0">
                <a:latin typeface="Arial" charset="0"/>
                <a:ea typeface="ＭＳ Ｐゴシック" charset="0"/>
              </a:rPr>
            </a:br>
            <a:r>
              <a:rPr lang="en-US" sz="3600" b="1" dirty="0" smtClean="0">
                <a:latin typeface="Arial" charset="0"/>
                <a:ea typeface="ＭＳ Ｐゴシック" charset="0"/>
              </a:rPr>
              <a:t>(</a:t>
            </a:r>
            <a:r>
              <a:rPr lang="en-US" sz="3600" b="1" dirty="0">
                <a:latin typeface="Arial" charset="0"/>
                <a:ea typeface="ＭＳ Ｐゴシック" charset="0"/>
              </a:rPr>
              <a:t>16:10-11)</a:t>
            </a:r>
          </a:p>
        </p:txBody>
      </p:sp>
    </p:spTree>
    <p:extLst>
      <p:ext uri="{BB962C8B-B14F-4D97-AF65-F5344CB8AC3E}">
        <p14:creationId xmlns:p14="http://schemas.microsoft.com/office/powerpoint/2010/main" val="2575156466"/>
      </p:ext>
    </p:extLst>
  </p:cSld>
  <p:clrMapOvr>
    <a:masterClrMapping/>
  </p:clrMapOvr>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240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1475" y="447675"/>
            <a:ext cx="8401050" cy="595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l">
              <a:spcBef>
                <a:spcPct val="20000"/>
              </a:spcBef>
            </a:pPr>
            <a:r>
              <a:rPr lang="zh-CN" altLang="en-US" sz="2800">
                <a:solidFill>
                  <a:srgbClr val="FFFFFF"/>
                </a:solidFill>
                <a:latin typeface="Times New Roman" pitchFamily="18" charset="0"/>
                <a:ea typeface="SimSun" pitchFamily="2" charset="-122"/>
                <a:cs typeface="+mn-cs"/>
              </a:rPr>
              <a:t>启示录</a:t>
            </a:r>
            <a:r>
              <a:rPr lang="en-US" altLang="ja-JP" sz="2800">
                <a:solidFill>
                  <a:srgbClr val="FFFFFF"/>
                </a:solidFill>
                <a:latin typeface="Times New Roman" pitchFamily="18" charset="0"/>
                <a:ea typeface="MS PGothic" pitchFamily="34" charset="-128"/>
                <a:cs typeface="+mn-cs"/>
              </a:rPr>
              <a:t>16:12   </a:t>
            </a:r>
          </a:p>
          <a:p>
            <a:pPr algn="l">
              <a:spcBef>
                <a:spcPct val="20000"/>
              </a:spcBef>
            </a:pPr>
            <a:r>
              <a:rPr lang="zh-CN" altLang="en-US" sz="2800">
                <a:solidFill>
                  <a:srgbClr val="FFFFFF"/>
                </a:solidFill>
                <a:latin typeface="Times New Roman" pitchFamily="18" charset="0"/>
                <a:ea typeface="SimSun" pitchFamily="2" charset="-122"/>
                <a:cs typeface="+mn-cs"/>
              </a:rPr>
              <a:t>第六位天使把碗倒在幼发拉底大河上，河水就干了，为了要给那些从东方来的王预备道路。</a:t>
            </a:r>
            <a:endParaRPr lang="en-US" sz="2800">
              <a:solidFill>
                <a:srgbClr val="FFFFFF"/>
              </a:solidFill>
              <a:latin typeface="Times New Roman" pitchFamily="18" charset="0"/>
              <a:ea typeface="MS PGothic" pitchFamily="34" charset="-128"/>
              <a:cs typeface="+mn-cs"/>
            </a:endParaRPr>
          </a:p>
        </p:txBody>
      </p:sp>
      <p:sp>
        <p:nvSpPr>
          <p:cNvPr id="615430" name="Freeform 6"/>
          <p:cNvSpPr>
            <a:spLocks/>
          </p:cNvSpPr>
          <p:nvPr/>
        </p:nvSpPr>
        <p:spPr bwMode="auto">
          <a:xfrm>
            <a:off x="1066800" y="1905000"/>
            <a:ext cx="2819400" cy="259080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615433" name="Text Box 9"/>
          <p:cNvSpPr txBox="1">
            <a:spLocks noChangeArrowheads="1"/>
          </p:cNvSpPr>
          <p:nvPr/>
        </p:nvSpPr>
        <p:spPr bwMode="auto">
          <a:xfrm>
            <a:off x="539750" y="4484688"/>
            <a:ext cx="2220913" cy="58737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r>
              <a:rPr lang="en-US" sz="3200">
                <a:solidFill>
                  <a:srgbClr val="FFFFFF"/>
                </a:solidFill>
                <a:cs typeface="+mn-cs"/>
              </a:rPr>
              <a:t>100 </a:t>
            </a:r>
            <a:r>
              <a:rPr lang="zh-CN" altLang="en-US" sz="3200" b="1">
                <a:solidFill>
                  <a:srgbClr val="FFFFFF"/>
                </a:solidFill>
                <a:ea typeface="SimSun" pitchFamily="2" charset="-122"/>
                <a:cs typeface="+mn-cs"/>
              </a:rPr>
              <a:t>解经书</a:t>
            </a:r>
          </a:p>
        </p:txBody>
      </p:sp>
      <p:sp>
        <p:nvSpPr>
          <p:cNvPr id="615434" name="Text Box 10"/>
          <p:cNvSpPr txBox="1">
            <a:spLocks noChangeArrowheads="1"/>
          </p:cNvSpPr>
          <p:nvPr/>
        </p:nvSpPr>
        <p:spPr bwMode="auto">
          <a:xfrm>
            <a:off x="539750" y="5084763"/>
            <a:ext cx="1974850" cy="58737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r>
              <a:rPr lang="zh-TW" altLang="en-US" sz="3200">
                <a:solidFill>
                  <a:srgbClr val="FFFFFF"/>
                </a:solidFill>
                <a:cs typeface="+mn-cs"/>
              </a:rPr>
              <a:t> </a:t>
            </a:r>
            <a:r>
              <a:rPr lang="en-US" sz="3200">
                <a:solidFill>
                  <a:srgbClr val="FFFFFF"/>
                </a:solidFill>
                <a:cs typeface="+mn-cs"/>
              </a:rPr>
              <a:t>57 </a:t>
            </a:r>
            <a:r>
              <a:rPr lang="zh-TW" altLang="en-US" sz="3200">
                <a:solidFill>
                  <a:srgbClr val="FFFFFF"/>
                </a:solidFill>
                <a:cs typeface="+mn-cs"/>
              </a:rPr>
              <a:t> </a:t>
            </a:r>
            <a:r>
              <a:rPr lang="zh-CN" altLang="en-US" sz="3200" b="1">
                <a:solidFill>
                  <a:srgbClr val="FFFFFF"/>
                </a:solidFill>
                <a:ea typeface="SimSun" pitchFamily="2" charset="-122"/>
                <a:cs typeface="+mn-cs"/>
              </a:rPr>
              <a:t>解释</a:t>
            </a:r>
          </a:p>
        </p:txBody>
      </p:sp>
      <p:sp>
        <p:nvSpPr>
          <p:cNvPr id="615435" name="Line 11"/>
          <p:cNvSpPr>
            <a:spLocks noChangeShapeType="1"/>
          </p:cNvSpPr>
          <p:nvPr/>
        </p:nvSpPr>
        <p:spPr bwMode="auto">
          <a:xfrm flipH="1">
            <a:off x="990600" y="1773238"/>
            <a:ext cx="125413"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a:no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615436" name="Freeform 12"/>
          <p:cNvSpPr>
            <a:spLocks/>
          </p:cNvSpPr>
          <p:nvPr/>
        </p:nvSpPr>
        <p:spPr bwMode="auto">
          <a:xfrm>
            <a:off x="381000" y="1447800"/>
            <a:ext cx="701675" cy="528638"/>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type="none" w="lg" len="lg"/>
              </a14:hiddenLine>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742408" name="Rectangle 18"/>
          <p:cNvSpPr>
            <a:spLocks noGrp="1" noChangeArrowheads="1"/>
          </p:cNvSpPr>
          <p:nvPr>
            <p:ph type="title" idx="4294967295"/>
          </p:nvPr>
        </p:nvSpPr>
        <p:spPr>
          <a:xfrm>
            <a:off x="685800" y="457200"/>
            <a:ext cx="7772400" cy="1143000"/>
          </a:xfrm>
          <a:solidFill>
            <a:srgbClr val="000066"/>
          </a:solidFill>
        </p:spPr>
        <p:txBody>
          <a:bodyPr/>
          <a:lstStyle/>
          <a:p>
            <a:r>
              <a:rPr lang="zh-CN" altLang="en-US" sz="4000" smtClean="0">
                <a:solidFill>
                  <a:srgbClr val="FFFF66"/>
                </a:solidFill>
                <a:ea typeface="SimSun" pitchFamily="2" charset="-122"/>
              </a:rPr>
              <a:t>若不跟从正常的语法，</a:t>
            </a:r>
            <a:br>
              <a:rPr lang="zh-CN" altLang="en-US" sz="4000" smtClean="0">
                <a:solidFill>
                  <a:srgbClr val="FFFF66"/>
                </a:solidFill>
                <a:ea typeface="SimSun" pitchFamily="2" charset="-122"/>
              </a:rPr>
            </a:br>
            <a:r>
              <a:rPr lang="zh-CN" altLang="en-US" sz="4000" smtClean="0">
                <a:solidFill>
                  <a:srgbClr val="FFFF66"/>
                </a:solidFill>
                <a:ea typeface="SimSun" pitchFamily="2" charset="-122"/>
              </a:rPr>
              <a:t>将会发生什么事呢？</a:t>
            </a:r>
            <a:endParaRPr lang="en-US" sz="4000" smtClean="0">
              <a:solidFill>
                <a:srgbClr val="FFFF66"/>
              </a:solidFill>
            </a:endParaRPr>
          </a:p>
        </p:txBody>
      </p:sp>
    </p:spTree>
    <p:extLst>
      <p:ext uri="{BB962C8B-B14F-4D97-AF65-F5344CB8AC3E}">
        <p14:creationId xmlns:p14="http://schemas.microsoft.com/office/powerpoint/2010/main" val="3648384056"/>
      </p:ext>
    </p:extLst>
  </p:cSld>
  <p:clrMapOvr>
    <a:masterClrMapping/>
  </p:clrMapOvr>
  <p:transition xmlns:p14="http://schemas.microsoft.com/office/powerpoint/2010/main">
    <p:fade thruBlk="1"/>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54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615430"/>
                                        </p:tgtEl>
                                        <p:attrNameLst>
                                          <p:attrName>style.visibility</p:attrName>
                                        </p:attrNameLst>
                                      </p:cBhvr>
                                      <p:to>
                                        <p:strVal val="visible"/>
                                      </p:to>
                                    </p:set>
                                    <p:animEffect transition="in" filter="wipe(up)">
                                      <p:cBhvr>
                                        <p:cTn id="11" dur="500"/>
                                        <p:tgtEl>
                                          <p:spTgt spid="61543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xit" presetSubtype="1" fill="hold" grpId="1" nodeType="clickEffect">
                                  <p:stCondLst>
                                    <p:cond delay="0"/>
                                  </p:stCondLst>
                                  <p:childTnLst>
                                    <p:animEffect transition="out" filter="wipe(up)">
                                      <p:cBhvr>
                                        <p:cTn id="15" dur="500"/>
                                        <p:tgtEl>
                                          <p:spTgt spid="615430"/>
                                        </p:tgtEl>
                                      </p:cBhvr>
                                    </p:animEffect>
                                    <p:set>
                                      <p:cBhvr>
                                        <p:cTn id="16" dur="1" fill="hold">
                                          <p:stCondLst>
                                            <p:cond delay="499"/>
                                          </p:stCondLst>
                                        </p:cTn>
                                        <p:tgtEl>
                                          <p:spTgt spid="615430"/>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615433"/>
                                        </p:tgtEl>
                                        <p:attrNameLst>
                                          <p:attrName>style.visibility</p:attrName>
                                        </p:attrNameLst>
                                      </p:cBhvr>
                                      <p:to>
                                        <p:strVal val="visible"/>
                                      </p:to>
                                    </p:set>
                                  </p:childTnLst>
                                </p:cTn>
                              </p:par>
                            </p:childTnLst>
                          </p:cTn>
                        </p:par>
                        <p:par>
                          <p:cTn id="21" fill="hold" nodeType="afterGroup">
                            <p:stCondLst>
                              <p:cond delay="500"/>
                            </p:stCondLst>
                            <p:childTnLst>
                              <p:par>
                                <p:cTn id="22" presetID="1" presetClass="entr" presetSubtype="0" fill="hold" grpId="0" nodeType="afterEffect">
                                  <p:stCondLst>
                                    <p:cond delay="0"/>
                                  </p:stCondLst>
                                  <p:childTnLst>
                                    <p:set>
                                      <p:cBhvr>
                                        <p:cTn id="23" dur="1" fill="hold">
                                          <p:stCondLst>
                                            <p:cond delay="499"/>
                                          </p:stCondLst>
                                        </p:cTn>
                                        <p:tgtEl>
                                          <p:spTgt spid="615434"/>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615435"/>
                                        </p:tgtEl>
                                        <p:attrNameLst>
                                          <p:attrName>style.visibility</p:attrName>
                                        </p:attrNameLst>
                                      </p:cBhvr>
                                      <p:to>
                                        <p:strVal val="visible"/>
                                      </p:to>
                                    </p:set>
                                  </p:childTnLst>
                                </p:cTn>
                              </p:par>
                            </p:childTnLst>
                          </p:cTn>
                        </p:par>
                        <p:par>
                          <p:cTn id="28" fill="hold" nodeType="afterGroup">
                            <p:stCondLst>
                              <p:cond delay="500"/>
                            </p:stCondLst>
                            <p:childTnLst>
                              <p:par>
                                <p:cTn id="29" presetID="22" presetClass="entr" presetSubtype="4" fill="hold" grpId="0" nodeType="afterEffect">
                                  <p:stCondLst>
                                    <p:cond delay="0"/>
                                  </p:stCondLst>
                                  <p:childTnLst>
                                    <p:set>
                                      <p:cBhvr>
                                        <p:cTn id="30" dur="1" fill="hold">
                                          <p:stCondLst>
                                            <p:cond delay="0"/>
                                          </p:stCondLst>
                                        </p:cTn>
                                        <p:tgtEl>
                                          <p:spTgt spid="615436"/>
                                        </p:tgtEl>
                                        <p:attrNameLst>
                                          <p:attrName>style.visibility</p:attrName>
                                        </p:attrNameLst>
                                      </p:cBhvr>
                                      <p:to>
                                        <p:strVal val="visible"/>
                                      </p:to>
                                    </p:set>
                                    <p:animEffect transition="in" filter="wipe(down)">
                                      <p:cBhvr>
                                        <p:cTn id="31"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autoUpdateAnimBg="0"/>
      <p:bldP spid="615430" grpId="0" animBg="1"/>
      <p:bldP spid="615430" grpId="1" animBg="1"/>
      <p:bldP spid="615433" grpId="0" animBg="1" autoUpdateAnimBg="0"/>
      <p:bldP spid="615434" grpId="0" animBg="1" autoUpdateAnimBg="0"/>
      <p:bldP spid="615435" grpId="0" animBg="1"/>
      <p:bldP spid="615436"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0258" name="Picture 1" descr="rev 16 chinese arm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763"/>
            <a:ext cx="9144000" cy="686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0259" name="Rectangle 18"/>
          <p:cNvSpPr>
            <a:spLocks noGrp="1" noChangeArrowheads="1"/>
          </p:cNvSpPr>
          <p:nvPr>
            <p:ph type="title" idx="4294967295"/>
          </p:nvPr>
        </p:nvSpPr>
        <p:spPr>
          <a:xfrm>
            <a:off x="539750" y="44450"/>
            <a:ext cx="7848600" cy="720725"/>
          </a:xfrm>
          <a:solidFill>
            <a:srgbClr val="FF0000"/>
          </a:solidFill>
          <a:ln w="28575">
            <a:solidFill>
              <a:schemeClr val="bg1"/>
            </a:solidFill>
            <a:miter lim="800000"/>
            <a:headEnd/>
            <a:tailEnd/>
          </a:ln>
        </p:spPr>
        <p:txBody>
          <a:bodyPr/>
          <a:lstStyle/>
          <a:p>
            <a:r>
              <a:rPr lang="zh-CN" sz="4000" b="1">
                <a:latin typeface="Arial" charset="0"/>
                <a:ea typeface="ＭＳ Ｐゴシック" charset="0"/>
                <a:cs typeface="Arial" charset="0"/>
              </a:rPr>
              <a:t>谁是东方的国王</a:t>
            </a:r>
            <a:r>
              <a:rPr lang="en-US" sz="4000" b="1">
                <a:latin typeface="Arial" charset="0"/>
                <a:ea typeface="ＭＳ Ｐゴシック" charset="0"/>
                <a:cs typeface="Arial" charset="0"/>
              </a:rPr>
              <a:t>?</a:t>
            </a:r>
          </a:p>
        </p:txBody>
      </p:sp>
      <p:sp>
        <p:nvSpPr>
          <p:cNvPr id="480260" name="Text Box 19"/>
          <p:cNvSpPr txBox="1">
            <a:spLocks noChangeArrowheads="1"/>
          </p:cNvSpPr>
          <p:nvPr/>
        </p:nvSpPr>
        <p:spPr bwMode="auto">
          <a:xfrm>
            <a:off x="8448675" y="0"/>
            <a:ext cx="6953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b="1" smtClean="0">
                <a:solidFill>
                  <a:srgbClr val="FFFFFF"/>
                </a:solidFill>
                <a:latin typeface="Arial" charset="0"/>
                <a:cs typeface="Arial" charset="0"/>
              </a:rPr>
              <a:t>394</a:t>
            </a:r>
            <a:endParaRPr lang="en-US" smtClean="0">
              <a:solidFill>
                <a:srgbClr val="FFFFFF"/>
              </a:solidFill>
              <a:latin typeface="Arial" charset="0"/>
              <a:cs typeface="Arial" charset="0"/>
            </a:endParaRPr>
          </a:p>
        </p:txBody>
      </p:sp>
    </p:spTree>
    <p:extLst>
      <p:ext uri="{BB962C8B-B14F-4D97-AF65-F5344CB8AC3E}">
        <p14:creationId xmlns:p14="http://schemas.microsoft.com/office/powerpoint/2010/main" val="4042590476"/>
      </p:ext>
    </p:extLst>
  </p:cSld>
  <p:clrMapOvr>
    <a:masterClrMapping/>
  </p:clrMapOvr>
  <p:transition xmlns:p14="http://schemas.microsoft.com/office/powerpoint/2010/main">
    <p:fade thruBlk="1"/>
  </p:transition>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2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457200"/>
            <a:ext cx="8401050" cy="595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12"/>
          <p:cNvGrpSpPr>
            <a:grpSpLocks/>
          </p:cNvGrpSpPr>
          <p:nvPr/>
        </p:nvGrpSpPr>
        <p:grpSpPr bwMode="auto">
          <a:xfrm>
            <a:off x="6159500" y="4687888"/>
            <a:ext cx="3021013" cy="2270125"/>
            <a:chOff x="3370314" y="2924944"/>
            <a:chExt cx="3020366" cy="2269356"/>
          </a:xfrm>
        </p:grpSpPr>
        <p:pic>
          <p:nvPicPr>
            <p:cNvPr id="1003546" name="Picture 11" descr="rev 16 indian.arm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370314" y="2924944"/>
              <a:ext cx="3020366" cy="22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47" name="Text Box 9"/>
            <p:cNvSpPr txBox="1">
              <a:spLocks noChangeArrowheads="1"/>
            </p:cNvSpPr>
            <p:nvPr/>
          </p:nvSpPr>
          <p:spPr bwMode="auto">
            <a:xfrm>
              <a:off x="4455918" y="4402212"/>
              <a:ext cx="1104851" cy="463689"/>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dirty="0" smtClean="0">
                  <a:solidFill>
                    <a:srgbClr val="FFFFFF"/>
                  </a:solidFill>
                  <a:latin typeface="Arial" charset="0"/>
                  <a:cs typeface="Arial" charset="0"/>
                </a:rPr>
                <a:t>印度？</a:t>
              </a:r>
              <a:endParaRPr lang="en-US" dirty="0">
                <a:solidFill>
                  <a:srgbClr val="FFFFFF"/>
                </a:solidFill>
                <a:latin typeface="Arial" charset="0"/>
                <a:cs typeface="Arial" charset="0"/>
              </a:endParaRPr>
            </a:p>
          </p:txBody>
        </p:sp>
      </p:grpSp>
      <p:sp>
        <p:nvSpPr>
          <p:cNvPr id="1003523" name="Text Box 19"/>
          <p:cNvSpPr txBox="1">
            <a:spLocks noChangeArrowheads="1"/>
          </p:cNvSpPr>
          <p:nvPr/>
        </p:nvSpPr>
        <p:spPr bwMode="auto">
          <a:xfrm>
            <a:off x="8382000" y="15875"/>
            <a:ext cx="6953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b="1">
                <a:solidFill>
                  <a:srgbClr val="FFFFFF"/>
                </a:solidFill>
                <a:latin typeface="Arial" charset="0"/>
                <a:cs typeface="Arial" charset="0"/>
              </a:rPr>
              <a:t>339</a:t>
            </a:r>
            <a:endParaRPr lang="en-US">
              <a:solidFill>
                <a:srgbClr val="FFFFFF"/>
              </a:solidFill>
              <a:latin typeface="Arial" charset="0"/>
              <a:cs typeface="Arial" charset="0"/>
            </a:endParaRPr>
          </a:p>
        </p:txBody>
      </p:sp>
      <p:grpSp>
        <p:nvGrpSpPr>
          <p:cNvPr id="4" name="Group 3"/>
          <p:cNvGrpSpPr>
            <a:grpSpLocks/>
          </p:cNvGrpSpPr>
          <p:nvPr/>
        </p:nvGrpSpPr>
        <p:grpSpPr bwMode="auto">
          <a:xfrm>
            <a:off x="-36513" y="620713"/>
            <a:ext cx="3443288" cy="2160587"/>
            <a:chOff x="107503" y="404664"/>
            <a:chExt cx="3443961" cy="2160240"/>
          </a:xfrm>
        </p:grpSpPr>
        <p:pic>
          <p:nvPicPr>
            <p:cNvPr id="1003544" name="Picture 2" descr="rev 16 russian army.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07503" y="404664"/>
              <a:ext cx="3443961" cy="2160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45" name="Text Box 9"/>
            <p:cNvSpPr txBox="1">
              <a:spLocks noChangeArrowheads="1"/>
            </p:cNvSpPr>
            <p:nvPr/>
          </p:nvSpPr>
          <p:spPr bwMode="auto">
            <a:xfrm>
              <a:off x="1361248" y="1988840"/>
              <a:ext cx="1413140" cy="46377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dirty="0" smtClean="0">
                  <a:solidFill>
                    <a:srgbClr val="FFFFFF"/>
                  </a:solidFill>
                  <a:latin typeface="Arial" charset="0"/>
                  <a:cs typeface="Arial" charset="0"/>
                </a:rPr>
                <a:t>俄罗斯？</a:t>
              </a:r>
              <a:endParaRPr lang="en-US" dirty="0">
                <a:solidFill>
                  <a:srgbClr val="FFFFFF"/>
                </a:solidFill>
                <a:latin typeface="Arial" charset="0"/>
                <a:cs typeface="Arial" charset="0"/>
              </a:endParaRPr>
            </a:p>
          </p:txBody>
        </p:sp>
      </p:grpSp>
      <p:grpSp>
        <p:nvGrpSpPr>
          <p:cNvPr id="27" name="Group 26"/>
          <p:cNvGrpSpPr>
            <a:grpSpLocks/>
          </p:cNvGrpSpPr>
          <p:nvPr/>
        </p:nvGrpSpPr>
        <p:grpSpPr bwMode="auto">
          <a:xfrm>
            <a:off x="5580063" y="2432050"/>
            <a:ext cx="3179763" cy="2292350"/>
            <a:chOff x="3480562" y="2708920"/>
            <a:chExt cx="3179001" cy="2292549"/>
          </a:xfrm>
        </p:grpSpPr>
        <p:pic>
          <p:nvPicPr>
            <p:cNvPr id="1003542" name="Picture 25" descr="rev 16 south korea army.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480562" y="2708920"/>
              <a:ext cx="3179001" cy="2292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43" name="Text Box 9"/>
            <p:cNvSpPr txBox="1">
              <a:spLocks noChangeArrowheads="1"/>
            </p:cNvSpPr>
            <p:nvPr/>
          </p:nvSpPr>
          <p:spPr bwMode="auto">
            <a:xfrm>
              <a:off x="4123631" y="4333306"/>
              <a:ext cx="1104823" cy="46388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dirty="0" smtClean="0">
                  <a:solidFill>
                    <a:srgbClr val="FFFFFF"/>
                  </a:solidFill>
                  <a:latin typeface="Arial" charset="0"/>
                  <a:cs typeface="Arial" charset="0"/>
                </a:rPr>
                <a:t>南韩？</a:t>
              </a:r>
              <a:endParaRPr lang="en-US" dirty="0">
                <a:solidFill>
                  <a:srgbClr val="FFFFFF"/>
                </a:solidFill>
                <a:latin typeface="Arial" charset="0"/>
                <a:cs typeface="Arial" charset="0"/>
              </a:endParaRPr>
            </a:p>
          </p:txBody>
        </p:sp>
      </p:grpSp>
      <p:grpSp>
        <p:nvGrpSpPr>
          <p:cNvPr id="29" name="Group 28"/>
          <p:cNvGrpSpPr>
            <a:grpSpLocks/>
          </p:cNvGrpSpPr>
          <p:nvPr/>
        </p:nvGrpSpPr>
        <p:grpSpPr bwMode="auto">
          <a:xfrm>
            <a:off x="5867401" y="622300"/>
            <a:ext cx="3182938" cy="2085975"/>
            <a:chOff x="5960875" y="2852936"/>
            <a:chExt cx="3181648" cy="2087161"/>
          </a:xfrm>
        </p:grpSpPr>
        <p:pic>
          <p:nvPicPr>
            <p:cNvPr id="1003540" name="Picture 27" descr="rev 16 North korea army.jp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960875" y="2852936"/>
              <a:ext cx="3181648" cy="2087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41" name="Text Box 9"/>
            <p:cNvSpPr txBox="1">
              <a:spLocks noChangeArrowheads="1"/>
            </p:cNvSpPr>
            <p:nvPr/>
          </p:nvSpPr>
          <p:spPr bwMode="auto">
            <a:xfrm>
              <a:off x="6631115" y="4293096"/>
              <a:ext cx="1104640" cy="46411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dirty="0" smtClean="0">
                  <a:solidFill>
                    <a:srgbClr val="FFFFFF"/>
                  </a:solidFill>
                  <a:latin typeface="Arial" charset="0"/>
                  <a:cs typeface="Arial" charset="0"/>
                </a:rPr>
                <a:t>北韩？</a:t>
              </a:r>
              <a:endParaRPr lang="en-US" dirty="0">
                <a:solidFill>
                  <a:srgbClr val="FFFFFF"/>
                </a:solidFill>
                <a:latin typeface="Arial" charset="0"/>
                <a:cs typeface="Arial" charset="0"/>
              </a:endParaRPr>
            </a:p>
          </p:txBody>
        </p:sp>
      </p:grpSp>
      <p:grpSp>
        <p:nvGrpSpPr>
          <p:cNvPr id="9" name="Group 8"/>
          <p:cNvGrpSpPr>
            <a:grpSpLocks/>
          </p:cNvGrpSpPr>
          <p:nvPr/>
        </p:nvGrpSpPr>
        <p:grpSpPr bwMode="auto">
          <a:xfrm>
            <a:off x="34925" y="4281488"/>
            <a:ext cx="3600450" cy="2243137"/>
            <a:chOff x="755576" y="3512755"/>
            <a:chExt cx="3600400" cy="2244000"/>
          </a:xfrm>
        </p:grpSpPr>
        <p:pic>
          <p:nvPicPr>
            <p:cNvPr id="1003538" name="Picture 7" descr="rev 16 iran army.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55576" y="3512755"/>
              <a:ext cx="3600400" cy="224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39" name="Text Box 9"/>
            <p:cNvSpPr txBox="1">
              <a:spLocks noChangeArrowheads="1"/>
            </p:cNvSpPr>
            <p:nvPr/>
          </p:nvSpPr>
          <p:spPr bwMode="auto">
            <a:xfrm>
              <a:off x="2199726" y="5085184"/>
              <a:ext cx="1105073" cy="46402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dirty="0" smtClean="0">
                  <a:solidFill>
                    <a:srgbClr val="FFFFFF"/>
                  </a:solidFill>
                  <a:latin typeface="Arial" charset="0"/>
                  <a:cs typeface="Arial" charset="0"/>
                </a:rPr>
                <a:t>伊朗？</a:t>
              </a:r>
              <a:endParaRPr lang="en-US" dirty="0">
                <a:solidFill>
                  <a:srgbClr val="FFFFFF"/>
                </a:solidFill>
                <a:latin typeface="Arial" charset="0"/>
                <a:cs typeface="Arial" charset="0"/>
              </a:endParaRPr>
            </a:p>
          </p:txBody>
        </p:sp>
      </p:grpSp>
      <p:grpSp>
        <p:nvGrpSpPr>
          <p:cNvPr id="31" name="Group 30"/>
          <p:cNvGrpSpPr>
            <a:grpSpLocks/>
          </p:cNvGrpSpPr>
          <p:nvPr/>
        </p:nvGrpSpPr>
        <p:grpSpPr bwMode="auto">
          <a:xfrm>
            <a:off x="1476375" y="2589213"/>
            <a:ext cx="3311525" cy="2208212"/>
            <a:chOff x="2699792" y="2589245"/>
            <a:chExt cx="3311860" cy="2207907"/>
          </a:xfrm>
        </p:grpSpPr>
        <p:pic>
          <p:nvPicPr>
            <p:cNvPr id="1003536" name="Picture 29" descr="rev 16 myanmar army.jpg"/>
            <p:cNvPicPr>
              <a:picLocks noChangeAspect="1"/>
            </p:cNvPicPr>
            <p:nvPr/>
          </p:nvPicPr>
          <p:blipFill>
            <a:blip r:embed="rId9" cstate="screen">
              <a:extLst>
                <a:ext uri="{28A0092B-C50C-407E-A947-70E740481C1C}">
                  <a14:useLocalDpi xmlns:a14="http://schemas.microsoft.com/office/drawing/2010/main" val="0"/>
                </a:ext>
              </a:extLst>
            </a:blip>
            <a:srcRect/>
            <a:stretch>
              <a:fillRect/>
            </a:stretch>
          </p:blipFill>
          <p:spPr bwMode="auto">
            <a:xfrm>
              <a:off x="2699792" y="2589245"/>
              <a:ext cx="3311860" cy="2207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37" name="Text Box 9"/>
            <p:cNvSpPr txBox="1">
              <a:spLocks noChangeArrowheads="1"/>
            </p:cNvSpPr>
            <p:nvPr/>
          </p:nvSpPr>
          <p:spPr bwMode="auto">
            <a:xfrm>
              <a:off x="3623517" y="3861048"/>
              <a:ext cx="1105200" cy="46378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dirty="0" smtClean="0">
                  <a:solidFill>
                    <a:srgbClr val="FFFFFF"/>
                  </a:solidFill>
                  <a:latin typeface="Arial" charset="0"/>
                  <a:cs typeface="Arial" charset="0"/>
                </a:rPr>
                <a:t>缅甸？</a:t>
              </a:r>
              <a:endParaRPr lang="en-US" dirty="0">
                <a:solidFill>
                  <a:srgbClr val="FFFFFF"/>
                </a:solidFill>
                <a:latin typeface="Arial" charset="0"/>
                <a:cs typeface="Arial" charset="0"/>
              </a:endParaRPr>
            </a:p>
          </p:txBody>
        </p:sp>
      </p:grpSp>
      <p:grpSp>
        <p:nvGrpSpPr>
          <p:cNvPr id="10" name="Group 9"/>
          <p:cNvGrpSpPr>
            <a:grpSpLocks/>
          </p:cNvGrpSpPr>
          <p:nvPr/>
        </p:nvGrpSpPr>
        <p:grpSpPr bwMode="auto">
          <a:xfrm>
            <a:off x="2987675" y="620713"/>
            <a:ext cx="3114675" cy="2138362"/>
            <a:chOff x="2176950" y="1484784"/>
            <a:chExt cx="3115129" cy="2138745"/>
          </a:xfrm>
        </p:grpSpPr>
        <p:pic>
          <p:nvPicPr>
            <p:cNvPr id="1003534" name="Picture 1" descr="rev 16 chinese.army.jpg"/>
            <p:cNvPicPr>
              <a:picLocks noChangeAspect="1"/>
            </p:cNvPicPr>
            <p:nvPr/>
          </p:nvPicPr>
          <p:blipFill>
            <a:blip r:embed="rId10" cstate="screen">
              <a:extLst>
                <a:ext uri="{28A0092B-C50C-407E-A947-70E740481C1C}">
                  <a14:useLocalDpi xmlns:a14="http://schemas.microsoft.com/office/drawing/2010/main" val="0"/>
                </a:ext>
              </a:extLst>
            </a:blip>
            <a:srcRect/>
            <a:stretch>
              <a:fillRect/>
            </a:stretch>
          </p:blipFill>
          <p:spPr bwMode="auto">
            <a:xfrm>
              <a:off x="2176950" y="1484784"/>
              <a:ext cx="3115129" cy="2138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35" name="Text Box 9"/>
            <p:cNvSpPr txBox="1">
              <a:spLocks noChangeArrowheads="1"/>
            </p:cNvSpPr>
            <p:nvPr/>
          </p:nvSpPr>
          <p:spPr bwMode="auto">
            <a:xfrm>
              <a:off x="3241557" y="3015668"/>
              <a:ext cx="1105249" cy="463929"/>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dirty="0" smtClean="0">
                  <a:solidFill>
                    <a:srgbClr val="FFFFFF"/>
                  </a:solidFill>
                  <a:latin typeface="Arial" charset="0"/>
                  <a:cs typeface="Arial" charset="0"/>
                </a:rPr>
                <a:t>中国？</a:t>
              </a:r>
              <a:endParaRPr lang="en-US" dirty="0">
                <a:solidFill>
                  <a:srgbClr val="FFFFFF"/>
                </a:solidFill>
                <a:latin typeface="Arial" charset="0"/>
                <a:cs typeface="Arial" charset="0"/>
              </a:endParaRPr>
            </a:p>
          </p:txBody>
        </p:sp>
      </p:grpSp>
      <p:grpSp>
        <p:nvGrpSpPr>
          <p:cNvPr id="7" name="Group 6"/>
          <p:cNvGrpSpPr>
            <a:grpSpLocks/>
          </p:cNvGrpSpPr>
          <p:nvPr/>
        </p:nvGrpSpPr>
        <p:grpSpPr bwMode="auto">
          <a:xfrm>
            <a:off x="2774950" y="4429125"/>
            <a:ext cx="3643313" cy="2420938"/>
            <a:chOff x="-1332656" y="2348880"/>
            <a:chExt cx="3643309" cy="2420198"/>
          </a:xfrm>
        </p:grpSpPr>
        <p:pic>
          <p:nvPicPr>
            <p:cNvPr id="1003532" name="Picture 5" descr="rev 16 pakistan army.jpg"/>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1332656" y="2348880"/>
              <a:ext cx="3643309" cy="2420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33" name="Text Box 9"/>
            <p:cNvSpPr txBox="1">
              <a:spLocks noChangeArrowheads="1"/>
            </p:cNvSpPr>
            <p:nvPr/>
          </p:nvSpPr>
          <p:spPr bwMode="auto">
            <a:xfrm>
              <a:off x="-192111" y="4077072"/>
              <a:ext cx="1720639" cy="46370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dirty="0" smtClean="0">
                  <a:solidFill>
                    <a:srgbClr val="FFFFFF"/>
                  </a:solidFill>
                  <a:latin typeface="Arial" charset="0"/>
                  <a:cs typeface="Arial" charset="0"/>
                </a:rPr>
                <a:t>巴基斯坦？</a:t>
              </a:r>
              <a:endParaRPr lang="en-US" dirty="0">
                <a:solidFill>
                  <a:srgbClr val="FFFFFF"/>
                </a:solidFill>
                <a:latin typeface="Arial" charset="0"/>
                <a:cs typeface="Arial" charset="0"/>
              </a:endParaRPr>
            </a:p>
          </p:txBody>
        </p:sp>
      </p:grpSp>
      <p:sp>
        <p:nvSpPr>
          <p:cNvPr id="1003531" name="Rectangle 18"/>
          <p:cNvSpPr>
            <a:spLocks noGrp="1" noChangeArrowheads="1"/>
          </p:cNvSpPr>
          <p:nvPr>
            <p:ph type="title" idx="4294967295"/>
          </p:nvPr>
        </p:nvSpPr>
        <p:spPr>
          <a:xfrm>
            <a:off x="539750" y="44450"/>
            <a:ext cx="7848600" cy="720725"/>
          </a:xfrm>
          <a:solidFill>
            <a:srgbClr val="FF0000"/>
          </a:solidFill>
          <a:ln w="28575">
            <a:solidFill>
              <a:schemeClr val="bg1"/>
            </a:solidFill>
            <a:miter lim="800000"/>
            <a:headEnd/>
            <a:tailEnd/>
          </a:ln>
        </p:spPr>
        <p:txBody>
          <a:bodyPr/>
          <a:lstStyle/>
          <a:p>
            <a:r>
              <a:rPr lang="zh-CN" altLang="en-US" sz="4000" dirty="0" smtClean="0">
                <a:latin typeface="Arial" charset="0"/>
                <a:ea typeface="ＭＳ Ｐゴシック" charset="0"/>
              </a:rPr>
              <a:t>东边的王会是谁呢？</a:t>
            </a:r>
            <a:endParaRPr lang="en-US" sz="4000" dirty="0">
              <a:latin typeface="Arial" charset="0"/>
              <a:ea typeface="ＭＳ Ｐゴシック" charset="0"/>
            </a:endParaRPr>
          </a:p>
        </p:txBody>
      </p:sp>
    </p:spTree>
    <p:extLst>
      <p:ext uri="{BB962C8B-B14F-4D97-AF65-F5344CB8AC3E}">
        <p14:creationId xmlns:p14="http://schemas.microsoft.com/office/powerpoint/2010/main" val="3877877056"/>
      </p:ext>
    </p:extLst>
  </p:cSld>
  <p:clrMapOvr>
    <a:masterClrMapping/>
  </p:clrMapOvr>
  <p:transition xmlns:p14="http://schemas.microsoft.com/office/powerpoint/2010/main">
    <p:fade thruBlk="1"/>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creen Shot 2012-03-13 at 9.18.17 PM.pn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1" y="-44172"/>
            <a:ext cx="9144001" cy="6893728"/>
          </a:xfrm>
          <a:prstGeom prst="rect">
            <a:avLst/>
          </a:prstGeom>
        </p:spPr>
      </p:pic>
      <p:sp>
        <p:nvSpPr>
          <p:cNvPr id="2" name="Title 1"/>
          <p:cNvSpPr>
            <a:spLocks noGrp="1"/>
          </p:cNvSpPr>
          <p:nvPr>
            <p:ph type="title"/>
          </p:nvPr>
        </p:nvSpPr>
        <p:spPr>
          <a:xfrm>
            <a:off x="4783339" y="1314569"/>
            <a:ext cx="4360661" cy="1561824"/>
          </a:xfrm>
          <a:noFill/>
          <a:ln>
            <a:noFill/>
          </a:ln>
        </p:spPr>
        <p:txBody>
          <a:bodyPr vert="horz" wrap="square" lIns="91440" tIns="45720" rIns="91440" bIns="45720" numCol="1" anchor="ctr" anchorCtr="0" compatLnSpc="1">
            <a:prstTxWarp prst="textNoShape">
              <a:avLst/>
            </a:prstTxWarp>
          </a:bodyPr>
          <a:lstStyle/>
          <a:p>
            <a:r>
              <a:rPr lang="zh-CN" altLang="en-US" sz="3600" dirty="0">
                <a:effectLst>
                  <a:glow rad="266700">
                    <a:schemeClr val="tx1">
                      <a:alpha val="75000"/>
                    </a:schemeClr>
                  </a:glow>
                </a:effectLst>
              </a:rPr>
              <a:t>哈 米 吉 多 </a:t>
            </a:r>
            <a:r>
              <a:rPr lang="zh-CN" altLang="en-US" sz="3600" dirty="0" smtClean="0">
                <a:effectLst>
                  <a:glow rad="266700">
                    <a:schemeClr val="tx1">
                      <a:alpha val="75000"/>
                    </a:schemeClr>
                  </a:glow>
                </a:effectLst>
              </a:rPr>
              <a:t>的征战</a:t>
            </a:r>
            <a:r>
              <a:rPr lang="en-US" sz="3600" b="1" kern="1200" dirty="0" smtClean="0">
                <a:solidFill>
                  <a:schemeClr val="bg1"/>
                </a:solidFill>
                <a:effectLst>
                  <a:glow rad="266700">
                    <a:schemeClr val="tx1">
                      <a:alpha val="75000"/>
                    </a:schemeClr>
                  </a:glow>
                </a:effectLst>
                <a:latin typeface="Arial"/>
                <a:ea typeface="ＭＳ Ｐゴシック" pitchFamily="-108" charset="-128"/>
                <a:cs typeface="Arial"/>
              </a:rPr>
              <a:t> (16:16)</a:t>
            </a:r>
            <a:endParaRPr lang="en-US" sz="3600" b="1" kern="1200" dirty="0">
              <a:solidFill>
                <a:schemeClr val="bg1"/>
              </a:solidFill>
              <a:effectLst>
                <a:glow rad="266700">
                  <a:schemeClr val="tx1">
                    <a:alpha val="75000"/>
                  </a:schemeClr>
                </a:glow>
              </a:effectLst>
              <a:latin typeface="Arial"/>
              <a:ea typeface="ＭＳ Ｐゴシック" pitchFamily="-108" charset="-128"/>
              <a:cs typeface="Arial"/>
            </a:endParaRPr>
          </a:p>
        </p:txBody>
      </p:sp>
      <p:sp>
        <p:nvSpPr>
          <p:cNvPr id="3" name="Title 1"/>
          <p:cNvSpPr txBox="1">
            <a:spLocks/>
          </p:cNvSpPr>
          <p:nvPr/>
        </p:nvSpPr>
        <p:spPr bwMode="auto">
          <a:xfrm>
            <a:off x="0" y="4512114"/>
            <a:ext cx="9070776" cy="2084772"/>
          </a:xfrm>
          <a:prstGeom prst="rect">
            <a:avLst/>
          </a:prstGeom>
          <a:noFill/>
          <a:ln>
            <a:noFill/>
          </a:ln>
          <a:effectLst>
            <a:glow rad="266700">
              <a:schemeClr val="tx1">
                <a:alpha val="75000"/>
              </a:schemeClr>
            </a:glo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en-US" sz="3600" b="1" dirty="0" smtClean="0">
                <a:solidFill>
                  <a:srgbClr val="FFFFFF"/>
                </a:solidFill>
                <a:effectLst>
                  <a:glow rad="266700">
                    <a:srgbClr val="000000">
                      <a:alpha val="75000"/>
                    </a:srgbClr>
                  </a:glow>
                </a:effectLst>
              </a:rPr>
              <a:t>"</a:t>
            </a:r>
            <a:r>
              <a:rPr lang="zh-CN" altLang="en-US" sz="3600" dirty="0">
                <a:solidFill>
                  <a:srgbClr val="FFFFFF"/>
                </a:solidFill>
                <a:effectLst>
                  <a:glow rad="266700">
                    <a:srgbClr val="000000">
                      <a:alpha val="75000"/>
                    </a:srgbClr>
                  </a:glow>
                </a:effectLst>
              </a:rPr>
              <a:t>那 三 个 鬼 魔 便 叫 众 王 聚 集 在 一 处 ， 希 伯 来 话 叫 作 哈 米 吉 多 </a:t>
            </a:r>
            <a:r>
              <a:rPr lang="zh-CN" altLang="en-US" sz="3600" dirty="0">
                <a:solidFill>
                  <a:srgbClr val="FFFFFF"/>
                </a:solidFill>
              </a:rPr>
              <a:t>顿 。</a:t>
            </a:r>
          </a:p>
          <a:p>
            <a:pPr defTabSz="457200"/>
            <a:r>
              <a:rPr lang="en-US" sz="3600" b="1" dirty="0" smtClean="0">
                <a:solidFill>
                  <a:srgbClr val="FFFFFF"/>
                </a:solidFill>
                <a:effectLst>
                  <a:glow rad="266700">
                    <a:srgbClr val="000000">
                      <a:alpha val="75000"/>
                    </a:srgbClr>
                  </a:glow>
                </a:effectLst>
              </a:rPr>
              <a:t>(</a:t>
            </a:r>
            <a:r>
              <a:rPr lang="en-US" sz="3600" b="1" i="1" dirty="0">
                <a:solidFill>
                  <a:srgbClr val="FFFFFF"/>
                </a:solidFill>
                <a:effectLst>
                  <a:glow rad="266700">
                    <a:srgbClr val="000000">
                      <a:alpha val="75000"/>
                    </a:srgbClr>
                  </a:glow>
                </a:effectLst>
              </a:rPr>
              <a:t>Har-</a:t>
            </a:r>
            <a:r>
              <a:rPr lang="en-US" sz="3600" b="1" i="1" dirty="0" smtClean="0">
                <a:solidFill>
                  <a:srgbClr val="FFFFFF"/>
                </a:solidFill>
                <a:effectLst>
                  <a:glow rad="266700">
                    <a:srgbClr val="000000">
                      <a:alpha val="75000"/>
                    </a:srgbClr>
                  </a:glow>
                </a:effectLst>
              </a:rPr>
              <a:t>magedon </a:t>
            </a:r>
            <a:r>
              <a:rPr lang="en-US" sz="2800" b="1" dirty="0" smtClean="0">
                <a:solidFill>
                  <a:srgbClr val="FFFFFF"/>
                </a:solidFill>
                <a:effectLst>
                  <a:glow rad="266700">
                    <a:srgbClr val="000000">
                      <a:alpha val="75000"/>
                    </a:srgbClr>
                  </a:glow>
                </a:effectLst>
              </a:rPr>
              <a:t>NAU</a:t>
            </a:r>
            <a:r>
              <a:rPr lang="en-US" sz="3600" b="1" dirty="0" smtClean="0">
                <a:solidFill>
                  <a:srgbClr val="FFFFFF"/>
                </a:solidFill>
                <a:effectLst>
                  <a:glow rad="266700">
                    <a:srgbClr val="000000">
                      <a:alpha val="75000"/>
                    </a:srgbClr>
                  </a:glow>
                </a:effectLst>
              </a:rPr>
              <a:t>)"</a:t>
            </a:r>
            <a:endParaRPr lang="en-US" sz="3600" b="1" dirty="0">
              <a:solidFill>
                <a:srgbClr val="FFFFFF"/>
              </a:solidFill>
              <a:effectLst>
                <a:glow rad="266700">
                  <a:srgbClr val="000000">
                    <a:alpha val="75000"/>
                  </a:srgbClr>
                </a:glow>
              </a:effectLst>
            </a:endParaRPr>
          </a:p>
        </p:txBody>
      </p:sp>
      <p:sp>
        <p:nvSpPr>
          <p:cNvPr id="6" name="Trapezoid 5"/>
          <p:cNvSpPr/>
          <p:nvPr/>
        </p:nvSpPr>
        <p:spPr bwMode="auto">
          <a:xfrm rot="16821344">
            <a:off x="1559891" y="1162328"/>
            <a:ext cx="728869" cy="1739349"/>
          </a:xfrm>
          <a:prstGeom prst="trapezoid">
            <a:avLst/>
          </a:prstGeom>
          <a:noFill/>
          <a:ln w="76200" cap="flat" cmpd="sng" algn="ctr">
            <a:solidFill>
              <a:srgbClr val="FFFFFF"/>
            </a:solidFill>
            <a:prstDash val="solid"/>
            <a:round/>
            <a:headEnd type="none" w="med" len="med"/>
            <a:tailEnd type="stealth" w="lg" len="lg"/>
          </a:ln>
          <a:effectLst>
            <a:innerShdw blurRad="63500" dist="50800">
              <a:prstClr val="black">
                <a:alpha val="50000"/>
              </a:prstClr>
            </a:innerShdw>
          </a:effectLst>
        </p:spPr>
        <p:txBody>
          <a:bodyPr vert="horz" wrap="square" lIns="90000" tIns="46800" rIns="90000" bIns="46800" numCol="1" rtlCol="0" anchor="t" anchorCtr="0" compatLnSpc="1">
            <a:prstTxWarp prst="textNoShape">
              <a:avLst/>
            </a:prstTxWarp>
            <a:spAutoFit/>
          </a:bodyPr>
          <a:lstStyle/>
          <a:p>
            <a:pPr algn="l"/>
            <a:endParaRPr lang="en-US">
              <a:solidFill>
                <a:srgbClr val="000000"/>
              </a:solidFill>
              <a:latin typeface="Comic Sans MS" pitchFamily="-112" charset="0"/>
              <a:cs typeface="+mn-cs"/>
            </a:endParaRPr>
          </a:p>
        </p:txBody>
      </p:sp>
      <p:sp>
        <p:nvSpPr>
          <p:cNvPr id="7" name="Left Arrow 6"/>
          <p:cNvSpPr/>
          <p:nvPr/>
        </p:nvSpPr>
        <p:spPr bwMode="auto">
          <a:xfrm>
            <a:off x="2888001" y="1751329"/>
            <a:ext cx="2355451" cy="607391"/>
          </a:xfrm>
          <a:prstGeom prst="left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l"/>
            <a:endParaRPr lang="en-US">
              <a:solidFill>
                <a:srgbClr val="000000"/>
              </a:solidFill>
              <a:latin typeface="Comic Sans MS" pitchFamily="-112" charset="0"/>
              <a:cs typeface="+mn-cs"/>
            </a:endParaRPr>
          </a:p>
        </p:txBody>
      </p:sp>
      <p:sp>
        <p:nvSpPr>
          <p:cNvPr id="8" name="Text Box 19"/>
          <p:cNvSpPr txBox="1">
            <a:spLocks noChangeArrowheads="1"/>
          </p:cNvSpPr>
          <p:nvPr/>
        </p:nvSpPr>
        <p:spPr bwMode="auto">
          <a:xfrm>
            <a:off x="8448730" y="0"/>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defTabSz="457200" eaLnBrk="1" fontAlgn="auto" hangingPunct="1">
              <a:spcBef>
                <a:spcPts val="0"/>
              </a:spcBef>
              <a:spcAft>
                <a:spcPts val="0"/>
              </a:spcAft>
            </a:pPr>
            <a:r>
              <a:rPr lang="en-US" b="1" dirty="0" smtClean="0">
                <a:solidFill>
                  <a:srgbClr val="000000"/>
                </a:solidFill>
                <a:latin typeface="Arial" charset="0"/>
                <a:cs typeface="Arial" charset="0"/>
              </a:rPr>
              <a:t>394</a:t>
            </a:r>
            <a:endParaRPr lang="en-US" dirty="0">
              <a:solidFill>
                <a:srgbClr val="000000"/>
              </a:solidFill>
              <a:latin typeface="Arial" charset="0"/>
              <a:cs typeface="Arial" charset="0"/>
            </a:endParaRPr>
          </a:p>
        </p:txBody>
      </p:sp>
    </p:spTree>
    <p:extLst>
      <p:ext uri="{BB962C8B-B14F-4D97-AF65-F5344CB8AC3E}">
        <p14:creationId xmlns:p14="http://schemas.microsoft.com/office/powerpoint/2010/main" val="31219008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5570" name="Picture 4" descr="Rev 16.19 Cities Destroyed.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435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1026"/>
          <p:cNvSpPr txBox="1">
            <a:spLocks noChangeArrowheads="1"/>
          </p:cNvSpPr>
          <p:nvPr/>
        </p:nvSpPr>
        <p:spPr bwMode="auto">
          <a:xfrm>
            <a:off x="5076825" y="-26988"/>
            <a:ext cx="4067175" cy="68849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dirty="0" smtClean="0">
                <a:solidFill>
                  <a:srgbClr val="FFFFFF"/>
                </a:solidFill>
              </a:rPr>
              <a:t> 18 又 有 闪 电 、 声 音 、 雷 轰 、 大 地 震 ， 自 从 地 上 有 人 以 来 ， 没 有 这 样 大 、 这 样 利 害 的 地 震 。</a:t>
            </a:r>
          </a:p>
          <a:p>
            <a:pPr>
              <a:defRPr/>
            </a:pPr>
            <a:endParaRPr lang="en-US" sz="3200" dirty="0" smtClean="0">
              <a:solidFill>
                <a:srgbClr val="FFFFFF"/>
              </a:solidFill>
            </a:endParaRPr>
          </a:p>
          <a:p>
            <a:pPr>
              <a:defRPr/>
            </a:pPr>
            <a:r>
              <a:rPr lang="en-US" sz="3200" dirty="0" smtClean="0">
                <a:solidFill>
                  <a:srgbClr val="FFFFFF"/>
                </a:solidFill>
              </a:rPr>
              <a:t> 19 那 大 城 裂 为 三 段 ， 列 国 的 城 也 都 倒 塌 了 ； 神 也 想 起 巴 比 伦 大 城 来 ， 要 把 那 盛 自 己 烈 怒 的 酒 杯 递 给 他 。</a:t>
            </a:r>
            <a:endParaRPr lang="en-US" sz="3200" dirty="0">
              <a:solidFill>
                <a:srgbClr val="FFFFFF"/>
              </a:solidFill>
              <a:latin typeface="Times New Roman" charset="0"/>
              <a:ea typeface="ＭＳ Ｐゴシック" charset="0"/>
              <a:cs typeface="ＭＳ Ｐゴシック" charset="0"/>
            </a:endParaRPr>
          </a:p>
        </p:txBody>
      </p:sp>
      <p:sp>
        <p:nvSpPr>
          <p:cNvPr id="887810" name="Rectangle 1026"/>
          <p:cNvSpPr>
            <a:spLocks noGrp="1" noChangeArrowheads="1"/>
          </p:cNvSpPr>
          <p:nvPr>
            <p:ph type="ctrTitle"/>
          </p:nvPr>
        </p:nvSpPr>
        <p:spPr>
          <a:xfrm>
            <a:off x="0" y="23813"/>
            <a:ext cx="4038600" cy="1371600"/>
          </a:xfrm>
          <a:effectLst>
            <a:outerShdw blurRad="63500" dist="35921" dir="2700000" algn="ctr" rotWithShape="0">
              <a:schemeClr val="tx2">
                <a:alpha val="74998"/>
              </a:schemeClr>
            </a:outerShdw>
          </a:effectLst>
        </p:spPr>
        <p:txBody>
          <a:bodyPr/>
          <a:lstStyle/>
          <a:p>
            <a:pPr>
              <a:defRPr/>
            </a:pPr>
            <a:r>
              <a:rPr lang="zh-CN" altLang="en-US" b="1" dirty="0" smtClean="0">
                <a:latin typeface="Arial" charset="0"/>
                <a:ea typeface="ＭＳ Ｐゴシック" charset="0"/>
                <a:cs typeface="ＭＳ Ｐゴシック" charset="0"/>
              </a:rPr>
              <a:t>金碗</a:t>
            </a:r>
            <a:r>
              <a:rPr lang="en-US" b="1" dirty="0" smtClean="0">
                <a:latin typeface="Arial" charset="0"/>
                <a:ea typeface="ＭＳ Ｐゴシック" charset="0"/>
                <a:cs typeface="ＭＳ Ｐゴシック" charset="0"/>
              </a:rPr>
              <a:t>#7 </a:t>
            </a:r>
            <a:r>
              <a:rPr lang="en-US" b="1" dirty="0">
                <a:latin typeface="Arial" charset="0"/>
                <a:ea typeface="ＭＳ Ｐゴシック" charset="0"/>
                <a:cs typeface="ＭＳ Ｐゴシック" charset="0"/>
              </a:rPr>
              <a:t/>
            </a:r>
            <a:br>
              <a:rPr lang="en-US" b="1" dirty="0">
                <a:latin typeface="Arial" charset="0"/>
                <a:ea typeface="ＭＳ Ｐゴシック" charset="0"/>
                <a:cs typeface="ＭＳ Ｐゴシック" charset="0"/>
              </a:rPr>
            </a:br>
            <a:r>
              <a:rPr lang="en-US" sz="3600" b="1" dirty="0" smtClean="0">
                <a:latin typeface="Arial" charset="0"/>
                <a:ea typeface="ＭＳ Ｐゴシック" charset="0"/>
                <a:cs typeface="ＭＳ Ｐゴシック" charset="0"/>
              </a:rPr>
              <a:t>(</a:t>
            </a:r>
            <a:r>
              <a:rPr lang="zh-CN" altLang="en-US" sz="3600" b="1" dirty="0" smtClean="0">
                <a:latin typeface="Arial" charset="0"/>
                <a:ea typeface="ＭＳ Ｐゴシック" charset="0"/>
                <a:cs typeface="ＭＳ Ｐゴシック" charset="0"/>
              </a:rPr>
              <a:t>启示录</a:t>
            </a:r>
            <a:r>
              <a:rPr lang="en-US" sz="3600" b="1" dirty="0" smtClean="0">
                <a:latin typeface="Arial" charset="0"/>
                <a:ea typeface="ＭＳ Ｐゴシック" charset="0"/>
                <a:cs typeface="ＭＳ Ｐゴシック" charset="0"/>
              </a:rPr>
              <a:t> 16:18-19a)</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28223805"/>
      </p:ext>
    </p:extLst>
  </p:cSld>
  <p:clrMapOvr>
    <a:masterClrMapping/>
  </p:clrMapOvr>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7617" name="Rectangle 2"/>
          <p:cNvSpPr>
            <a:spLocks noGrp="1" noChangeArrowheads="1"/>
          </p:cNvSpPr>
          <p:nvPr>
            <p:ph type="ctrTitle"/>
          </p:nvPr>
        </p:nvSpPr>
        <p:spPr>
          <a:xfrm>
            <a:off x="76200" y="76200"/>
            <a:ext cx="3886200" cy="1371600"/>
          </a:xfrm>
        </p:spPr>
        <p:txBody>
          <a:bodyPr/>
          <a:lstStyle/>
          <a:p>
            <a:r>
              <a:rPr lang="en-US" b="1" dirty="0" smtClean="0">
                <a:latin typeface="Arial" charset="0"/>
                <a:ea typeface="ＭＳ Ｐゴシック" charset="0"/>
              </a:rPr>
              <a:t>75</a:t>
            </a:r>
            <a:r>
              <a:rPr lang="zh-CN" altLang="en-US" b="1" dirty="0" smtClean="0">
                <a:latin typeface="Arial" charset="0"/>
                <a:ea typeface="ＭＳ Ｐゴシック" charset="0"/>
              </a:rPr>
              <a:t>磅（九十斤）的冰雹</a:t>
            </a:r>
            <a:endParaRPr lang="en-US" b="1" dirty="0">
              <a:latin typeface="Arial" charset="0"/>
              <a:ea typeface="ＭＳ Ｐゴシック" charset="0"/>
            </a:endParaRPr>
          </a:p>
        </p:txBody>
      </p:sp>
      <p:pic>
        <p:nvPicPr>
          <p:cNvPr id="1007618" name="Picture 4" descr="hailston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4267200"/>
            <a:ext cx="3200400" cy="231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l">
              <a:spcBef>
                <a:spcPct val="20000"/>
              </a:spcBef>
            </a:pPr>
            <a:r>
              <a:rPr lang="zh-CN" altLang="en-US" sz="2800" b="1" dirty="0" smtClean="0">
                <a:solidFill>
                  <a:srgbClr val="FFFFFF"/>
                </a:solidFill>
                <a:latin typeface="Arial" charset="0"/>
                <a:cs typeface="Arial" charset="0"/>
              </a:rPr>
              <a:t>启示录</a:t>
            </a:r>
            <a:r>
              <a:rPr lang="en-US" sz="2800" b="1" dirty="0" smtClean="0">
                <a:solidFill>
                  <a:srgbClr val="FFFFFF"/>
                </a:solidFill>
                <a:latin typeface="Arial" charset="0"/>
                <a:cs typeface="Arial" charset="0"/>
              </a:rPr>
              <a:t>16:21 (</a:t>
            </a:r>
            <a:r>
              <a:rPr lang="zh-CN" altLang="en-US" sz="2800" b="1" dirty="0" smtClean="0">
                <a:solidFill>
                  <a:srgbClr val="FFFFFF"/>
                </a:solidFill>
                <a:latin typeface="Arial" charset="0"/>
                <a:cs typeface="Arial" charset="0"/>
              </a:rPr>
              <a:t>金碗</a:t>
            </a:r>
            <a:r>
              <a:rPr lang="en-US" sz="2800" b="1" dirty="0" smtClean="0">
                <a:solidFill>
                  <a:srgbClr val="FFFFFF"/>
                </a:solidFill>
                <a:latin typeface="Arial" charset="0"/>
                <a:cs typeface="Arial" charset="0"/>
              </a:rPr>
              <a:t>#7)</a:t>
            </a:r>
          </a:p>
          <a:p>
            <a:pPr algn="l">
              <a:spcBef>
                <a:spcPct val="20000"/>
              </a:spcBef>
            </a:pPr>
            <a:r>
              <a:rPr lang="en-US" sz="2800" b="1" dirty="0" smtClean="0">
                <a:solidFill>
                  <a:srgbClr val="FFFFFF"/>
                </a:solidFill>
                <a:latin typeface="Arial" charset="0"/>
                <a:cs typeface="Arial" charset="0"/>
              </a:rPr>
              <a:t>  </a:t>
            </a:r>
          </a:p>
          <a:p>
            <a:pPr algn="l"/>
            <a:r>
              <a:rPr lang="zh-CN" altLang="en-US" b="1" dirty="0" smtClean="0">
                <a:solidFill>
                  <a:srgbClr val="FFFFFF"/>
                </a:solidFill>
                <a:latin typeface="Arial" charset="0"/>
                <a:cs typeface="Arial" charset="0"/>
              </a:rPr>
              <a:t>又 有 大 雹 子 从 天 落 在 人 身 上 ， 每 一 个 约 重 一 他 连 得 （ </a:t>
            </a:r>
            <a:r>
              <a:rPr lang="zh-CN" altLang="en-US" b="1" dirty="0" smtClean="0">
                <a:solidFill>
                  <a:srgbClr val="FFFF00"/>
                </a:solidFill>
                <a:latin typeface="Arial" charset="0"/>
                <a:cs typeface="Arial" charset="0"/>
              </a:rPr>
              <a:t>一 他 连 得 约 有 九 十 斤 </a:t>
            </a:r>
            <a:r>
              <a:rPr lang="zh-CN" altLang="en-US" b="1" dirty="0" smtClean="0">
                <a:solidFill>
                  <a:srgbClr val="FFFFFF"/>
                </a:solidFill>
                <a:latin typeface="Arial" charset="0"/>
                <a:cs typeface="Arial" charset="0"/>
              </a:rPr>
              <a:t>） 。 为 这 雹 子 的 灾 极 大 ， 人 就 亵 渎 神 。</a:t>
            </a:r>
            <a:endParaRPr lang="en-US" b="1" dirty="0">
              <a:solidFill>
                <a:srgbClr val="FFFFFF"/>
              </a:solidFill>
              <a:latin typeface="Arial" charset="0"/>
              <a:cs typeface="Arial" charset="0"/>
            </a:endParaRPr>
          </a:p>
        </p:txBody>
      </p:sp>
      <p:pic>
        <p:nvPicPr>
          <p:cNvPr id="1007620" name="Picture 6" descr="28_Hail_ston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71625"/>
            <a:ext cx="3581400" cy="239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7621" name="Picture 7" descr="31_hail_stones"/>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934200" y="2922588"/>
            <a:ext cx="2209800" cy="149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7622" name="Rectangle 8"/>
          <p:cNvSpPr>
            <a:spLocks noChangeArrowheads="1"/>
          </p:cNvSpPr>
          <p:nvPr/>
        </p:nvSpPr>
        <p:spPr bwMode="auto">
          <a:xfrm>
            <a:off x="76200" y="3962400"/>
            <a:ext cx="57912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spcBef>
                <a:spcPct val="20000"/>
              </a:spcBef>
            </a:pPr>
            <a:r>
              <a:rPr lang="zh-CN" altLang="en-US" sz="2600" b="1" dirty="0" smtClean="0">
                <a:solidFill>
                  <a:srgbClr val="FFFFFF"/>
                </a:solidFill>
                <a:latin typeface="Arial" charset="0"/>
                <a:cs typeface="Arial" charset="0"/>
              </a:rPr>
              <a:t>美国历史最大的冰雹有</a:t>
            </a:r>
            <a:r>
              <a:rPr lang="en-US" altLang="zh-CN" sz="2600" b="1" dirty="0" smtClean="0">
                <a:solidFill>
                  <a:srgbClr val="FFFFFF"/>
                </a:solidFill>
                <a:latin typeface="Arial" charset="0"/>
                <a:cs typeface="Arial" charset="0"/>
              </a:rPr>
              <a:t>7”</a:t>
            </a:r>
            <a:r>
              <a:rPr lang="zh-CN" altLang="en-US" sz="2600" b="1" dirty="0" smtClean="0">
                <a:solidFill>
                  <a:srgbClr val="FFFFFF"/>
                </a:solidFill>
                <a:latin typeface="Arial" charset="0"/>
                <a:cs typeface="Arial" charset="0"/>
              </a:rPr>
              <a:t>宽，</a:t>
            </a:r>
            <a:r>
              <a:rPr lang="en-US" altLang="zh-CN" sz="2600" b="1" dirty="0" smtClean="0">
                <a:solidFill>
                  <a:srgbClr val="FFFFFF"/>
                </a:solidFill>
                <a:latin typeface="Arial" charset="0"/>
                <a:cs typeface="Arial" charset="0"/>
              </a:rPr>
              <a:t>18.75”</a:t>
            </a:r>
            <a:r>
              <a:rPr lang="zh-CN" altLang="en-US" sz="2600" b="1" dirty="0" smtClean="0">
                <a:solidFill>
                  <a:srgbClr val="FFFFFF"/>
                </a:solidFill>
                <a:latin typeface="Arial" charset="0"/>
                <a:cs typeface="Arial" charset="0"/>
              </a:rPr>
              <a:t>直径，</a:t>
            </a:r>
            <a:r>
              <a:rPr lang="en-US" altLang="zh-CN" sz="2600" b="1" dirty="0" smtClean="0">
                <a:solidFill>
                  <a:srgbClr val="FFFFFF"/>
                </a:solidFill>
                <a:latin typeface="Arial" charset="0"/>
                <a:cs typeface="Arial" charset="0"/>
              </a:rPr>
              <a:t>0.45</a:t>
            </a:r>
            <a:r>
              <a:rPr lang="zh-CN" altLang="en-US" sz="2600" b="1" dirty="0" smtClean="0">
                <a:solidFill>
                  <a:srgbClr val="FFFFFF"/>
                </a:solidFill>
                <a:latin typeface="Arial" charset="0"/>
                <a:cs typeface="Arial" charset="0"/>
              </a:rPr>
              <a:t>斤重，</a:t>
            </a:r>
            <a:r>
              <a:rPr lang="en-US" altLang="zh-CN" sz="2600" b="1" dirty="0" smtClean="0">
                <a:solidFill>
                  <a:srgbClr val="FFFFFF"/>
                </a:solidFill>
                <a:latin typeface="Arial" charset="0"/>
                <a:cs typeface="Arial" charset="0"/>
              </a:rPr>
              <a:t> </a:t>
            </a:r>
            <a:r>
              <a:rPr lang="zh-CN" altLang="en-US" sz="2600" b="1" dirty="0" smtClean="0">
                <a:solidFill>
                  <a:srgbClr val="FFFFFF"/>
                </a:solidFill>
                <a:latin typeface="Arial" charset="0"/>
                <a:cs typeface="Arial" charset="0"/>
              </a:rPr>
              <a:t>就象一个庞大的西瓜循序的从天上掉下来！那冰雹在澳罗拉，内布拉斯加的一个暴风雨时坠落</a:t>
            </a:r>
            <a:r>
              <a:rPr lang="en-US" sz="2600" b="1" dirty="0" smtClean="0">
                <a:solidFill>
                  <a:srgbClr val="FFFFFF"/>
                </a:solidFill>
                <a:latin typeface="Arial" charset="0"/>
                <a:cs typeface="Arial" charset="0"/>
              </a:rPr>
              <a:t>. </a:t>
            </a:r>
            <a:r>
              <a:rPr lang="zh-CN" altLang="en-US" sz="2600" b="1" dirty="0" smtClean="0">
                <a:solidFill>
                  <a:srgbClr val="FFFFFF"/>
                </a:solidFill>
                <a:latin typeface="Arial" charset="0"/>
                <a:cs typeface="Arial" charset="0"/>
              </a:rPr>
              <a:t>美国最重的冰雹有一斤重，在</a:t>
            </a:r>
            <a:r>
              <a:rPr lang="en-US" altLang="zh-CN" sz="2600" b="1" dirty="0" smtClean="0">
                <a:solidFill>
                  <a:srgbClr val="FFFFFF"/>
                </a:solidFill>
                <a:latin typeface="Arial" charset="0"/>
                <a:cs typeface="Arial" charset="0"/>
              </a:rPr>
              <a:t>1970</a:t>
            </a:r>
            <a:r>
              <a:rPr lang="zh-CN" altLang="en-US" sz="2600" b="1" dirty="0" smtClean="0">
                <a:solidFill>
                  <a:srgbClr val="FFFFFF"/>
                </a:solidFill>
                <a:latin typeface="Arial" charset="0"/>
                <a:cs typeface="Arial" charset="0"/>
              </a:rPr>
              <a:t>年堪萨斯坠落</a:t>
            </a:r>
            <a:r>
              <a:rPr lang="en-US" sz="2600" b="1" dirty="0" smtClean="0">
                <a:solidFill>
                  <a:srgbClr val="FFFFFF"/>
                </a:solidFill>
                <a:latin typeface="Arial" charset="0"/>
                <a:cs typeface="Arial" charset="0"/>
              </a:rPr>
              <a:t>.</a:t>
            </a:r>
            <a:endParaRPr lang="en-US" sz="2600" b="1" dirty="0">
              <a:solidFill>
                <a:srgbClr val="FFFFFF"/>
              </a:solidFill>
              <a:latin typeface="Arial" charset="0"/>
              <a:cs typeface="Arial" charset="0"/>
            </a:endParaRPr>
          </a:p>
        </p:txBody>
      </p:sp>
    </p:spTree>
    <p:extLst>
      <p:ext uri="{BB962C8B-B14F-4D97-AF65-F5344CB8AC3E}">
        <p14:creationId xmlns:p14="http://schemas.microsoft.com/office/powerpoint/2010/main" val="11786611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smtClean="0"/>
              <a:t>Black</a:t>
            </a:r>
            <a:endParaRPr lang="en-US" dirty="0"/>
          </a:p>
        </p:txBody>
      </p:sp>
    </p:spTree>
    <p:extLst>
      <p:ext uri="{BB962C8B-B14F-4D97-AF65-F5344CB8AC3E}">
        <p14:creationId xmlns:p14="http://schemas.microsoft.com/office/powerpoint/2010/main" val="2880366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algn="ctr"/>
            <a:r>
              <a:rPr lang="zh-CN" altLang="en-US" sz="4000" dirty="0" smtClean="0">
                <a:solidFill>
                  <a:srgbClr val="FFFFFF"/>
                </a:solidFill>
                <a:ea typeface="SimSun" charset="0"/>
                <a:cs typeface="Arial" charset="0"/>
              </a:rPr>
              <a:t>免费获得该讲解</a:t>
            </a:r>
            <a:r>
              <a:rPr lang="en-US" sz="4000" dirty="0" smtClean="0">
                <a:solidFill>
                  <a:srgbClr val="FFFFFF"/>
                </a:solidFill>
                <a:ea typeface="SimSun" charset="0"/>
                <a:cs typeface="Arial" charset="0"/>
              </a:rPr>
              <a:t>!</a:t>
            </a:r>
            <a:endParaRPr lang="en-US" sz="1400" dirty="0" smtClean="0">
              <a:solidFill>
                <a:srgbClr val="FFFFFF"/>
              </a:solidFill>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CN" altLang="en-US" sz="3200" b="1" dirty="0">
                <a:solidFill>
                  <a:srgbClr val="FFFFFF"/>
                </a:solidFill>
                <a:latin typeface="Arial" charset="0"/>
                <a:ea typeface="SimSun" charset="0"/>
                <a:cs typeface="SimSun" charset="0"/>
              </a:rPr>
              <a:t>末世论</a:t>
            </a:r>
            <a:r>
              <a:rPr lang="en-US" altLang="zh-CN" sz="3200" b="1" dirty="0">
                <a:solidFill>
                  <a:srgbClr val="FFFFFF"/>
                </a:solidFill>
                <a:latin typeface="Arial" charset="0"/>
                <a:ea typeface="SimSun" charset="0"/>
                <a:cs typeface="SimSun" charset="0"/>
              </a:rPr>
              <a:t> • </a:t>
            </a:r>
            <a:r>
              <a:rPr lang="en-US" sz="3200" b="1" dirty="0" err="1" smtClean="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
        <p:nvSpPr>
          <p:cNvPr id="8" name="Rectangle 1026"/>
          <p:cNvSpPr txBox="1">
            <a:spLocks noChangeArrowheads="1"/>
          </p:cNvSpPr>
          <p:nvPr/>
        </p:nvSpPr>
        <p:spPr bwMode="auto">
          <a:xfrm>
            <a:off x="0" y="1310554"/>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smtClean="0">
                <a:solidFill>
                  <a:srgbClr val="000000"/>
                </a:solidFill>
                <a:ea typeface="SimSun" charset="0"/>
                <a:cs typeface="Arial" charset="0"/>
              </a:rPr>
              <a:t>圣经学习下载</a:t>
            </a:r>
            <a:endParaRPr lang="zh-CN" altLang="en-US" sz="3600" b="1" dirty="0">
              <a:solidFill>
                <a:srgbClr val="000000"/>
              </a:solidFill>
              <a:ea typeface="SimSun" charset="0"/>
              <a:cs typeface="Arial" charset="0"/>
            </a:endParaRPr>
          </a:p>
        </p:txBody>
      </p:sp>
    </p:spTree>
    <p:extLst>
      <p:ext uri="{BB962C8B-B14F-4D97-AF65-F5344CB8AC3E}">
        <p14:creationId xmlns:p14="http://schemas.microsoft.com/office/powerpoint/2010/main" val="4308889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93" name="Picture 9" descr="Finished"/>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t="37870"/>
          <a:stretch/>
        </p:blipFill>
        <p:spPr bwMode="auto">
          <a:xfrm>
            <a:off x="0" y="2438400"/>
            <a:ext cx="5092700" cy="4000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9586" name="Rectangle 2"/>
          <p:cNvSpPr>
            <a:spLocks noGrp="1" noChangeArrowheads="1"/>
          </p:cNvSpPr>
          <p:nvPr>
            <p:ph type="ctrTitle"/>
          </p:nvPr>
        </p:nvSpPr>
        <p:spPr>
          <a:xfrm>
            <a:off x="0" y="-27384"/>
            <a:ext cx="9144000" cy="707886"/>
          </a:xfrm>
          <a:solidFill>
            <a:schemeClr val="tx1"/>
          </a:solidFill>
        </p:spPr>
        <p:txBody>
          <a:bodyPr wrap="square">
            <a:spAutoFit/>
          </a:bodyPr>
          <a:lstStyle/>
          <a:p>
            <a:r>
              <a:rPr lang="zh-CN" altLang="en-US" sz="4000" b="1" kern="1200" dirty="0">
                <a:solidFill>
                  <a:srgbClr val="FFFFFF"/>
                </a:solidFill>
                <a:latin typeface="楷体" pitchFamily="49" charset="-122"/>
                <a:ea typeface="楷体" pitchFamily="49" charset="-122"/>
              </a:rPr>
              <a:t>大灾难</a:t>
            </a:r>
            <a:r>
              <a:rPr lang="en-SG" sz="4000" b="1" kern="1200" dirty="0">
                <a:solidFill>
                  <a:srgbClr val="FFFFFF"/>
                </a:solidFill>
                <a:latin typeface="楷体" pitchFamily="49" charset="-122"/>
                <a:ea typeface="楷体" pitchFamily="49" charset="-122"/>
              </a:rPr>
              <a:t>的</a:t>
            </a:r>
            <a:r>
              <a:rPr lang="zh-CN" altLang="en-US" sz="4000" b="1" kern="1200" dirty="0">
                <a:solidFill>
                  <a:srgbClr val="FFFFFF"/>
                </a:solidFill>
                <a:latin typeface="楷体" pitchFamily="49" charset="-122"/>
                <a:ea typeface="楷体" pitchFamily="49" charset="-122"/>
              </a:rPr>
              <a:t>结果</a:t>
            </a:r>
            <a:endParaRPr lang="en-SG" sz="4000" b="1" kern="1200" dirty="0">
              <a:solidFill>
                <a:srgbClr val="FFFFFF"/>
              </a:solidFill>
              <a:latin typeface="楷体" pitchFamily="49" charset="-122"/>
              <a:ea typeface="楷体" pitchFamily="49" charset="-122"/>
            </a:endParaRPr>
          </a:p>
        </p:txBody>
      </p:sp>
      <p:sp>
        <p:nvSpPr>
          <p:cNvPr id="579588" name="Rectangle 4"/>
          <p:cNvSpPr>
            <a:spLocks noChangeArrowheads="1"/>
          </p:cNvSpPr>
          <p:nvPr/>
        </p:nvSpPr>
        <p:spPr bwMode="auto">
          <a:xfrm>
            <a:off x="33288" y="836712"/>
            <a:ext cx="4970760" cy="1815882"/>
          </a:xfrm>
          <a:prstGeom prst="rect">
            <a:avLst/>
          </a:prstGeom>
          <a:extLs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l"/>
            <a:r>
              <a:rPr lang="en-SG"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他们必仰望我，就是</a:t>
            </a:r>
            <a:r>
              <a:rPr lang="zh-CN" altLang="en-US" sz="2800" b="1" dirty="0">
                <a:solidFill>
                  <a:srgbClr val="1A0004"/>
                </a:solidFill>
                <a:latin typeface="楷体" pitchFamily="49" charset="-122"/>
                <a:ea typeface="楷体" pitchFamily="49" charset="-122"/>
              </a:rPr>
              <a:t>他所</a:t>
            </a:r>
            <a:r>
              <a:rPr lang="zh-CN" altLang="en-US" sz="2800" b="1" dirty="0">
                <a:solidFill>
                  <a:srgbClr val="1A0004"/>
                </a:solidFill>
                <a:latin typeface="楷体" pitchFamily="49" charset="-122"/>
                <a:ea typeface="楷体" pitchFamily="49" charset="-122"/>
              </a:rPr>
              <a:t>刺</a:t>
            </a:r>
            <a:r>
              <a:rPr lang="zh-CN" altLang="en-US" sz="2800" b="1" dirty="0">
                <a:solidFill>
                  <a:srgbClr val="1A0004"/>
                </a:solidFill>
                <a:latin typeface="楷体" pitchFamily="49" charset="-122"/>
                <a:ea typeface="楷体" pitchFamily="49" charset="-122"/>
              </a:rPr>
              <a:t>的</a:t>
            </a:r>
            <a:r>
              <a:rPr lang="en-SG" altLang="zh-CN" sz="2800" b="1" dirty="0">
                <a:solidFill>
                  <a:srgbClr val="1A0004"/>
                </a:solidFill>
                <a:latin typeface="楷体" pitchFamily="49" charset="-122"/>
                <a:ea typeface="楷体" pitchFamily="49" charset="-122"/>
              </a:rPr>
              <a:t>...</a:t>
            </a:r>
            <a:r>
              <a:rPr lang="en-SG"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 </a:t>
            </a:r>
            <a:r>
              <a:rPr lang="en-US" altLang="zh-CN"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撒迦利亚书</a:t>
            </a:r>
            <a:r>
              <a:rPr lang="en-SG" sz="2800" b="1" dirty="0">
                <a:solidFill>
                  <a:srgbClr val="1A0004"/>
                </a:solidFill>
                <a:latin typeface="楷体" pitchFamily="49" charset="-122"/>
                <a:ea typeface="楷体" pitchFamily="49" charset="-122"/>
              </a:rPr>
              <a:t> </a:t>
            </a:r>
            <a:r>
              <a:rPr lang="en-SG" sz="2800" b="1" dirty="0">
                <a:solidFill>
                  <a:srgbClr val="1A0004"/>
                </a:solidFill>
                <a:latin typeface="楷体" pitchFamily="49" charset="-122"/>
                <a:ea typeface="楷体" pitchFamily="49" charset="-122"/>
              </a:rPr>
              <a:t>12:1-10 </a:t>
            </a:r>
            <a:r>
              <a:rPr lang="zh-CN" altLang="en-US" sz="2800" b="1" dirty="0">
                <a:solidFill>
                  <a:srgbClr val="1A0004"/>
                </a:solidFill>
                <a:latin typeface="楷体" pitchFamily="49" charset="-122"/>
                <a:ea typeface="楷体" pitchFamily="49" charset="-122"/>
              </a:rPr>
              <a:t>新译本 </a:t>
            </a:r>
            <a:r>
              <a:rPr lang="en-SG" altLang="zh-CN" sz="2800" b="1" dirty="0" err="1">
                <a:solidFill>
                  <a:srgbClr val="1A0004"/>
                </a:solidFill>
                <a:latin typeface="楷体" pitchFamily="49" charset="-122"/>
                <a:ea typeface="楷体" pitchFamily="49" charset="-122"/>
              </a:rPr>
              <a:t>CNV</a:t>
            </a:r>
            <a:r>
              <a:rPr lang="en-SG" sz="2800" b="1" dirty="0">
                <a:solidFill>
                  <a:srgbClr val="1A0004"/>
                </a:solidFill>
                <a:latin typeface="楷体" pitchFamily="49" charset="-122"/>
                <a:ea typeface="楷体" pitchFamily="49" charset="-122"/>
              </a:rPr>
              <a:t>; </a:t>
            </a:r>
            <a:r>
              <a:rPr lang="zh-CN" altLang="en-US" sz="2800" b="1" dirty="0">
                <a:solidFill>
                  <a:srgbClr val="1A0004"/>
                </a:solidFill>
                <a:latin typeface="楷体" pitchFamily="49" charset="-122"/>
                <a:ea typeface="楷体" pitchFamily="49" charset="-122"/>
              </a:rPr>
              <a:t>尤其是</a:t>
            </a:r>
            <a:r>
              <a:rPr lang="en-SG" sz="2800" b="1" dirty="0">
                <a:solidFill>
                  <a:srgbClr val="1A0004"/>
                </a:solidFill>
                <a:latin typeface="楷体" pitchFamily="49" charset="-122"/>
                <a:ea typeface="楷体" pitchFamily="49" charset="-122"/>
              </a:rPr>
              <a:t>10</a:t>
            </a:r>
            <a:r>
              <a:rPr lang="zh-CN" altLang="en-US" sz="2800" b="1" dirty="0">
                <a:solidFill>
                  <a:srgbClr val="1A0004"/>
                </a:solidFill>
                <a:latin typeface="楷体" pitchFamily="49" charset="-122"/>
                <a:ea typeface="楷体" pitchFamily="49" charset="-122"/>
              </a:rPr>
              <a:t>节</a:t>
            </a:r>
            <a:r>
              <a:rPr lang="en-SG" sz="2800" b="1" dirty="0">
                <a:solidFill>
                  <a:srgbClr val="1A0004"/>
                </a:solidFill>
                <a:latin typeface="楷体" pitchFamily="49" charset="-122"/>
                <a:ea typeface="楷体" pitchFamily="49" charset="-122"/>
              </a:rPr>
              <a:t>.)</a:t>
            </a:r>
            <a:endParaRPr lang="en-SG" sz="2800" b="1" dirty="0">
              <a:solidFill>
                <a:srgbClr val="1A0004"/>
              </a:solidFill>
              <a:latin typeface="楷体" pitchFamily="49" charset="-122"/>
              <a:ea typeface="楷体" pitchFamily="49" charset="-122"/>
            </a:endParaRPr>
          </a:p>
          <a:p>
            <a:pPr algn="l"/>
            <a:endParaRPr lang="en-SG" sz="2800" b="1" dirty="0">
              <a:solidFill>
                <a:srgbClr val="1A0004"/>
              </a:solidFill>
              <a:latin typeface="楷体" pitchFamily="49" charset="-122"/>
              <a:ea typeface="楷体" pitchFamily="49" charset="-122"/>
            </a:endParaRPr>
          </a:p>
        </p:txBody>
      </p:sp>
      <p:sp>
        <p:nvSpPr>
          <p:cNvPr id="579590" name="Rectangle 6"/>
          <p:cNvSpPr>
            <a:spLocks noChangeArrowheads="1"/>
          </p:cNvSpPr>
          <p:nvPr/>
        </p:nvSpPr>
        <p:spPr bwMode="auto">
          <a:xfrm>
            <a:off x="5375248" y="836712"/>
            <a:ext cx="3608380" cy="3539431"/>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l"/>
            <a:r>
              <a:rPr lang="en-SG" altLang="zh-CN"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必</a:t>
            </a:r>
            <a:r>
              <a:rPr lang="zh-CN" altLang="en-US" sz="2800" b="1" dirty="0">
                <a:solidFill>
                  <a:srgbClr val="1A0004"/>
                </a:solidFill>
                <a:latin typeface="楷体" pitchFamily="49" charset="-122"/>
                <a:ea typeface="楷体" pitchFamily="49" charset="-122"/>
              </a:rPr>
              <a:t>有一位救赎主来到锡</a:t>
            </a:r>
            <a:r>
              <a:rPr lang="zh-CN" altLang="en-US" sz="2800" b="1" dirty="0">
                <a:solidFill>
                  <a:srgbClr val="1A0004"/>
                </a:solidFill>
                <a:latin typeface="楷体" pitchFamily="49" charset="-122"/>
                <a:ea typeface="楷体" pitchFamily="49" charset="-122"/>
              </a:rPr>
              <a:t>安</a:t>
            </a:r>
            <a:r>
              <a:rPr lang="en-SG" altLang="zh-CN"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来</a:t>
            </a:r>
            <a:r>
              <a:rPr lang="zh-CN" altLang="en-US" sz="2800" b="1" dirty="0">
                <a:solidFill>
                  <a:srgbClr val="1A0004"/>
                </a:solidFill>
                <a:latin typeface="楷体" pitchFamily="49" charset="-122"/>
                <a:ea typeface="楷体" pitchFamily="49" charset="-122"/>
              </a:rPr>
              <a:t>到雅各家中那些转离过犯的人那</a:t>
            </a:r>
            <a:r>
              <a:rPr lang="zh-CN" altLang="en-US" sz="2800" b="1" dirty="0">
                <a:solidFill>
                  <a:srgbClr val="1A0004"/>
                </a:solidFill>
                <a:latin typeface="楷体" pitchFamily="49" charset="-122"/>
                <a:ea typeface="楷体" pitchFamily="49" charset="-122"/>
              </a:rPr>
              <a:t>里</a:t>
            </a:r>
            <a:r>
              <a:rPr lang="en-SG" altLang="zh-CN"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 </a:t>
            </a:r>
            <a:r>
              <a:rPr lang="en-US" altLang="zh-CN" sz="2800" b="1" dirty="0">
                <a:solidFill>
                  <a:srgbClr val="1A0004"/>
                </a:solidFill>
                <a:latin typeface="楷体" pitchFamily="49" charset="-122"/>
                <a:ea typeface="楷体" pitchFamily="49" charset="-122"/>
              </a:rPr>
              <a:t/>
            </a:r>
            <a:br>
              <a:rPr lang="en-US" altLang="zh-CN" sz="2800" b="1" dirty="0">
                <a:solidFill>
                  <a:srgbClr val="1A0004"/>
                </a:solidFill>
                <a:latin typeface="楷体" pitchFamily="49" charset="-122"/>
                <a:ea typeface="楷体" pitchFamily="49" charset="-122"/>
              </a:rPr>
            </a:br>
            <a:r>
              <a:rPr lang="en-SG" altLang="zh-CN"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以赛亚书 </a:t>
            </a:r>
            <a:r>
              <a:rPr lang="en-US" altLang="zh-CN" sz="2800" b="1" dirty="0">
                <a:solidFill>
                  <a:srgbClr val="1A0004"/>
                </a:solidFill>
                <a:latin typeface="楷体" pitchFamily="49" charset="-122"/>
                <a:ea typeface="楷体" pitchFamily="49" charset="-122"/>
              </a:rPr>
              <a:t>59:20  </a:t>
            </a:r>
            <a:r>
              <a:rPr lang="zh-CN" altLang="en-US" sz="2800" b="1" dirty="0">
                <a:solidFill>
                  <a:srgbClr val="1A0004"/>
                </a:solidFill>
                <a:latin typeface="楷体" pitchFamily="49" charset="-122"/>
                <a:ea typeface="楷体" pitchFamily="49" charset="-122"/>
              </a:rPr>
              <a:t>新</a:t>
            </a:r>
            <a:r>
              <a:rPr lang="zh-CN" altLang="en-US" sz="2800" b="1" dirty="0">
                <a:solidFill>
                  <a:srgbClr val="1A0004"/>
                </a:solidFill>
                <a:latin typeface="楷体" pitchFamily="49" charset="-122"/>
                <a:ea typeface="楷体" pitchFamily="49" charset="-122"/>
              </a:rPr>
              <a:t>译</a:t>
            </a:r>
            <a:r>
              <a:rPr lang="zh-CN" altLang="en-US" sz="2800" b="1" dirty="0">
                <a:solidFill>
                  <a:srgbClr val="1A0004"/>
                </a:solidFill>
                <a:latin typeface="楷体" pitchFamily="49" charset="-122"/>
                <a:ea typeface="楷体" pitchFamily="49" charset="-122"/>
              </a:rPr>
              <a:t>本</a:t>
            </a:r>
            <a:r>
              <a:rPr lang="en-SG" altLang="zh-CN" sz="2800" b="1" dirty="0" err="1">
                <a:solidFill>
                  <a:srgbClr val="1A0004"/>
                </a:solidFill>
                <a:latin typeface="楷体" pitchFamily="49" charset="-122"/>
                <a:ea typeface="楷体" pitchFamily="49" charset="-122"/>
              </a:rPr>
              <a:t>CNV</a:t>
            </a:r>
            <a:r>
              <a:rPr lang="en-SG" altLang="zh-CN" sz="2800" b="1" dirty="0">
                <a:solidFill>
                  <a:srgbClr val="1A0004"/>
                </a:solidFill>
                <a:latin typeface="楷体" pitchFamily="49" charset="-122"/>
                <a:ea typeface="楷体" pitchFamily="49" charset="-122"/>
              </a:rPr>
              <a:t>)</a:t>
            </a:r>
            <a:endParaRPr lang="en-US" altLang="zh-CN" sz="2800" b="1" dirty="0">
              <a:solidFill>
                <a:srgbClr val="1A0004"/>
              </a:solidFill>
              <a:latin typeface="楷体" pitchFamily="49" charset="-122"/>
              <a:ea typeface="楷体" pitchFamily="49" charset="-122"/>
            </a:endParaRPr>
          </a:p>
          <a:p>
            <a:pPr algn="l"/>
            <a:endParaRPr lang="zh-CN" altLang="en-US" sz="2800" b="1" dirty="0">
              <a:solidFill>
                <a:srgbClr val="1A0004"/>
              </a:solidFill>
              <a:latin typeface="楷体" pitchFamily="49" charset="-122"/>
              <a:ea typeface="楷体" pitchFamily="49" charset="-122"/>
            </a:endParaRPr>
          </a:p>
          <a:p>
            <a:pPr algn="l"/>
            <a:endParaRPr lang="en-US" sz="2800" b="1" dirty="0">
              <a:solidFill>
                <a:srgbClr val="1A0004"/>
              </a:solidFill>
              <a:latin typeface="楷体" pitchFamily="49" charset="-122"/>
              <a:ea typeface="楷体" pitchFamily="49" charset="-122"/>
            </a:endParaRPr>
          </a:p>
        </p:txBody>
      </p:sp>
      <p:sp>
        <p:nvSpPr>
          <p:cNvPr id="579591" name="Rectangle 7"/>
          <p:cNvSpPr>
            <a:spLocks noChangeArrowheads="1"/>
          </p:cNvSpPr>
          <p:nvPr/>
        </p:nvSpPr>
        <p:spPr bwMode="auto">
          <a:xfrm>
            <a:off x="0" y="6324600"/>
            <a:ext cx="9144000" cy="533400"/>
          </a:xfrm>
          <a:prstGeom prst="rect">
            <a:avLst/>
          </a:prstGeom>
          <a:solidFill>
            <a:srgbClr val="660066"/>
          </a:solidFill>
          <a:extLst/>
        </p:spPr>
        <p:txBody>
          <a:bodyPr wrap="square">
            <a:spAutoFit/>
          </a:bodyPr>
          <a:lstStyle/>
          <a:p>
            <a:pPr algn="l"/>
            <a:r>
              <a:rPr lang="en-US" altLang="ja-JP" sz="2800" b="1" dirty="0">
                <a:solidFill>
                  <a:schemeClr val="bg1"/>
                </a:solidFill>
                <a:latin typeface="楷体" pitchFamily="49" charset="-122"/>
                <a:ea typeface="楷体" pitchFamily="49" charset="-122"/>
              </a:rPr>
              <a:t>"</a:t>
            </a:r>
            <a:r>
              <a:rPr lang="zh-CN" altLang="en-US" sz="2800" b="1" dirty="0">
                <a:solidFill>
                  <a:schemeClr val="bg1"/>
                </a:solidFill>
                <a:latin typeface="楷体" pitchFamily="49" charset="-122"/>
                <a:ea typeface="楷体" pitchFamily="49" charset="-122"/>
              </a:rPr>
              <a:t>这样</a:t>
            </a:r>
            <a:r>
              <a:rPr lang="en-SG" altLang="zh-CN" sz="2800" b="1" dirty="0">
                <a:solidFill>
                  <a:schemeClr val="bg1"/>
                </a:solidFill>
                <a:latin typeface="楷体" pitchFamily="49" charset="-122"/>
                <a:ea typeface="楷体" pitchFamily="49" charset="-122"/>
              </a:rPr>
              <a:t>,</a:t>
            </a:r>
            <a:r>
              <a:rPr lang="zh-CN" altLang="en-US" sz="2800" b="1" dirty="0">
                <a:solidFill>
                  <a:schemeClr val="bg1"/>
                </a:solidFill>
                <a:latin typeface="楷体" pitchFamily="49" charset="-122"/>
                <a:ea typeface="楷体" pitchFamily="49" charset="-122"/>
              </a:rPr>
              <a:t>全以色列都要得救，如经上所记</a:t>
            </a:r>
            <a:r>
              <a:rPr lang="en-US" altLang="ja-JP" sz="2800" b="1" dirty="0">
                <a:solidFill>
                  <a:schemeClr val="bg1"/>
                </a:solidFill>
                <a:latin typeface="楷体" pitchFamily="49" charset="-122"/>
                <a:ea typeface="楷体" pitchFamily="49" charset="-122"/>
              </a:rPr>
              <a:t>"</a:t>
            </a:r>
            <a:r>
              <a:rPr lang="en-US" sz="2800" b="1" dirty="0">
                <a:solidFill>
                  <a:schemeClr val="bg1"/>
                </a:solidFill>
                <a:latin typeface="楷体" pitchFamily="49" charset="-122"/>
                <a:ea typeface="楷体" pitchFamily="49" charset="-122"/>
              </a:rPr>
              <a:t> (</a:t>
            </a:r>
            <a:r>
              <a:rPr lang="zh-CN" altLang="en-US" sz="2800" b="1" dirty="0">
                <a:solidFill>
                  <a:schemeClr val="bg1"/>
                </a:solidFill>
                <a:latin typeface="楷体" pitchFamily="49" charset="-122"/>
                <a:ea typeface="楷体" pitchFamily="49" charset="-122"/>
              </a:rPr>
              <a:t>罗马书 </a:t>
            </a:r>
            <a:r>
              <a:rPr lang="en-US" altLang="zh-CN" sz="2800" b="1" dirty="0">
                <a:solidFill>
                  <a:schemeClr val="bg1"/>
                </a:solidFill>
                <a:latin typeface="楷体" pitchFamily="49" charset="-122"/>
                <a:ea typeface="楷体" pitchFamily="49" charset="-122"/>
              </a:rPr>
              <a:t>11:26</a:t>
            </a:r>
            <a:r>
              <a:rPr lang="en-SG" altLang="zh-CN" sz="2800" b="1" dirty="0">
                <a:solidFill>
                  <a:schemeClr val="bg1"/>
                </a:solidFill>
                <a:latin typeface="楷体" pitchFamily="49" charset="-122"/>
                <a:ea typeface="楷体" pitchFamily="49" charset="-122"/>
              </a:rPr>
              <a:t>a)</a:t>
            </a:r>
            <a:endParaRPr lang="en-US" sz="2800" b="1" dirty="0">
              <a:solidFill>
                <a:schemeClr val="bg1"/>
              </a:solidFill>
              <a:latin typeface="楷体" pitchFamily="49" charset="-122"/>
              <a:ea typeface="楷体" pitchFamily="49" charset="-122"/>
            </a:endParaRPr>
          </a:p>
        </p:txBody>
      </p:sp>
      <p:sp>
        <p:nvSpPr>
          <p:cNvPr id="579592" name="Rectangle 8"/>
          <p:cNvSpPr>
            <a:spLocks noChangeArrowheads="1"/>
          </p:cNvSpPr>
          <p:nvPr/>
        </p:nvSpPr>
        <p:spPr bwMode="auto">
          <a:xfrm>
            <a:off x="5375248" y="3870920"/>
            <a:ext cx="3768752" cy="3108544"/>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l"/>
            <a:r>
              <a:rPr lang="zh-CN" altLang="en-US" sz="2800" b="1" dirty="0">
                <a:solidFill>
                  <a:srgbClr val="1A0004"/>
                </a:solidFill>
                <a:latin typeface="楷体" pitchFamily="49" charset="-122"/>
                <a:ea typeface="楷体" pitchFamily="49" charset="-122"/>
              </a:rPr>
              <a:t>“拯救者必从锡安出来</a:t>
            </a:r>
            <a:r>
              <a:rPr lang="zh-CN" altLang="en-US" sz="2800" b="1" dirty="0">
                <a:solidFill>
                  <a:srgbClr val="1A0004"/>
                </a:solidFill>
                <a:latin typeface="楷体" pitchFamily="49" charset="-122"/>
                <a:ea typeface="楷体" pitchFamily="49" charset="-122"/>
              </a:rPr>
              <a:t>，除</a:t>
            </a:r>
            <a:r>
              <a:rPr lang="zh-CN" altLang="en-US" sz="2800" b="1" dirty="0">
                <a:solidFill>
                  <a:srgbClr val="1A0004"/>
                </a:solidFill>
                <a:latin typeface="楷体" pitchFamily="49" charset="-122"/>
                <a:ea typeface="楷体" pitchFamily="49" charset="-122"/>
              </a:rPr>
              <a:t>掉雅各家的不敬虔的</a:t>
            </a:r>
            <a:r>
              <a:rPr lang="zh-CN" altLang="en-US" sz="2800" b="1" dirty="0">
                <a:solidFill>
                  <a:srgbClr val="1A0004"/>
                </a:solidFill>
                <a:latin typeface="楷体" pitchFamily="49" charset="-122"/>
                <a:ea typeface="楷体" pitchFamily="49" charset="-122"/>
              </a:rPr>
              <a:t>心</a:t>
            </a:r>
            <a:r>
              <a:rPr lang="en-SG" altLang="zh-CN"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 </a:t>
            </a:r>
            <a:r>
              <a:rPr lang="en-US" altLang="zh-CN" sz="2800" b="1" dirty="0">
                <a:solidFill>
                  <a:srgbClr val="1A0004"/>
                </a:solidFill>
                <a:latin typeface="楷体" pitchFamily="49" charset="-122"/>
                <a:ea typeface="楷体" pitchFamily="49" charset="-122"/>
              </a:rPr>
              <a:t/>
            </a:r>
            <a:br>
              <a:rPr lang="en-US" altLang="zh-CN" sz="2800" b="1" dirty="0">
                <a:solidFill>
                  <a:srgbClr val="1A0004"/>
                </a:solidFill>
                <a:latin typeface="楷体" pitchFamily="49" charset="-122"/>
                <a:ea typeface="楷体" pitchFamily="49" charset="-122"/>
              </a:rPr>
            </a:br>
            <a:r>
              <a:rPr lang="en-SG" altLang="zh-CN" sz="2800" b="1" dirty="0">
                <a:solidFill>
                  <a:srgbClr val="1A0004"/>
                </a:solidFill>
                <a:latin typeface="楷体" pitchFamily="49" charset="-122"/>
                <a:ea typeface="楷体" pitchFamily="49" charset="-122"/>
              </a:rPr>
              <a:t>(</a:t>
            </a:r>
            <a:r>
              <a:rPr lang="zh-CN" altLang="en-US" sz="2800" b="1" dirty="0">
                <a:solidFill>
                  <a:srgbClr val="1A0004"/>
                </a:solidFill>
                <a:latin typeface="楷体" pitchFamily="49" charset="-122"/>
                <a:ea typeface="楷体" pitchFamily="49" charset="-122"/>
              </a:rPr>
              <a:t>罗</a:t>
            </a:r>
            <a:r>
              <a:rPr lang="zh-CN" altLang="en-US" sz="2800" b="1" dirty="0">
                <a:solidFill>
                  <a:srgbClr val="1A0004"/>
                </a:solidFill>
                <a:latin typeface="楷体" pitchFamily="49" charset="-122"/>
                <a:ea typeface="楷体" pitchFamily="49" charset="-122"/>
              </a:rPr>
              <a:t>马书 </a:t>
            </a:r>
            <a:r>
              <a:rPr lang="en-US" altLang="zh-CN" sz="2800" b="1" dirty="0">
                <a:solidFill>
                  <a:srgbClr val="1A0004"/>
                </a:solidFill>
                <a:latin typeface="楷体" pitchFamily="49" charset="-122"/>
                <a:ea typeface="楷体" pitchFamily="49" charset="-122"/>
              </a:rPr>
              <a:t>11:26</a:t>
            </a:r>
            <a:r>
              <a:rPr lang="en-SG" altLang="zh-CN" sz="2800" b="1" dirty="0">
                <a:solidFill>
                  <a:srgbClr val="1A0004"/>
                </a:solidFill>
                <a:latin typeface="楷体" pitchFamily="49" charset="-122"/>
                <a:ea typeface="楷体" pitchFamily="49" charset="-122"/>
              </a:rPr>
              <a:t>b </a:t>
            </a:r>
            <a:r>
              <a:rPr lang="zh-CN" altLang="en-US" sz="2800" b="1" dirty="0">
                <a:solidFill>
                  <a:srgbClr val="1A0004"/>
                </a:solidFill>
                <a:latin typeface="楷体" pitchFamily="49" charset="-122"/>
                <a:ea typeface="楷体" pitchFamily="49" charset="-122"/>
              </a:rPr>
              <a:t>新</a:t>
            </a:r>
            <a:r>
              <a:rPr lang="zh-CN" altLang="en-US" sz="2800" b="1" dirty="0">
                <a:solidFill>
                  <a:srgbClr val="1A0004"/>
                </a:solidFill>
                <a:latin typeface="楷体" pitchFamily="49" charset="-122"/>
                <a:ea typeface="楷体" pitchFamily="49" charset="-122"/>
              </a:rPr>
              <a:t>译</a:t>
            </a:r>
            <a:r>
              <a:rPr lang="zh-CN" altLang="en-US" sz="2800" b="1" dirty="0">
                <a:solidFill>
                  <a:srgbClr val="1A0004"/>
                </a:solidFill>
                <a:latin typeface="楷体" pitchFamily="49" charset="-122"/>
                <a:ea typeface="楷体" pitchFamily="49" charset="-122"/>
              </a:rPr>
              <a:t>本 </a:t>
            </a:r>
            <a:r>
              <a:rPr lang="en-SG" altLang="zh-CN" sz="2800" b="1">
                <a:solidFill>
                  <a:srgbClr val="1A0004"/>
                </a:solidFill>
                <a:latin typeface="楷体" pitchFamily="49" charset="-122"/>
                <a:ea typeface="楷体" pitchFamily="49" charset="-122"/>
              </a:rPr>
              <a:t>CNV)</a:t>
            </a:r>
            <a:endParaRPr lang="en-SG" sz="2800" b="1" dirty="0">
              <a:solidFill>
                <a:srgbClr val="1A0004"/>
              </a:solidFill>
              <a:latin typeface="楷体" pitchFamily="49" charset="-122"/>
              <a:ea typeface="楷体" pitchFamily="49" charset="-122"/>
            </a:endParaRPr>
          </a:p>
          <a:p>
            <a:pPr algn="l"/>
            <a:endParaRPr lang="zh-CN" altLang="en-US" sz="2800" b="1" dirty="0">
              <a:solidFill>
                <a:srgbClr val="1A0004"/>
              </a:solidFill>
              <a:latin typeface="楷体" pitchFamily="49" charset="-122"/>
              <a:ea typeface="楷体" pitchFamily="49" charset="-122"/>
            </a:endParaRPr>
          </a:p>
          <a:p>
            <a:pPr algn="l"/>
            <a:endParaRPr lang="en-US" sz="2800" b="1" dirty="0">
              <a:solidFill>
                <a:srgbClr val="1A0004"/>
              </a:solidFill>
              <a:latin typeface="楷体" pitchFamily="49" charset="-122"/>
              <a:ea typeface="楷体" pitchFamily="49" charset="-122"/>
            </a:endParaRPr>
          </a:p>
        </p:txBody>
      </p:sp>
      <p:sp>
        <p:nvSpPr>
          <p:cNvPr id="8" name="Text Box 3"/>
          <p:cNvSpPr txBox="1">
            <a:spLocks noChangeArrowheads="1"/>
          </p:cNvSpPr>
          <p:nvPr/>
        </p:nvSpPr>
        <p:spPr bwMode="auto">
          <a:xfrm>
            <a:off x="8458200" y="-4763"/>
            <a:ext cx="68119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r>
              <a:rPr lang="en-US" b="1" dirty="0" smtClean="0">
                <a:solidFill>
                  <a:srgbClr val="FFFFFF"/>
                </a:solidFill>
                <a:latin typeface="Arial" charset="0"/>
                <a:cs typeface="Arial" charset="0"/>
              </a:rPr>
              <a:t>110</a:t>
            </a:r>
            <a:endParaRPr lang="en-US" b="1" dirty="0">
              <a:solidFill>
                <a:srgbClr val="FFFFFF"/>
              </a:solidFill>
              <a:latin typeface="Arial" charset="0"/>
              <a:cs typeface="Arial" charset="0"/>
            </a:endParaRPr>
          </a:p>
        </p:txBody>
      </p:sp>
    </p:spTree>
    <p:extLst>
      <p:ext uri="{BB962C8B-B14F-4D97-AF65-F5344CB8AC3E}">
        <p14:creationId xmlns:p14="http://schemas.microsoft.com/office/powerpoint/2010/main" val="39877740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958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7959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79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7959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95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9588" grpId="0" animBg="1"/>
      <p:bldP spid="579590" grpId="0"/>
      <p:bldP spid="579591" grpId="0" animBg="1"/>
      <p:bldP spid="57959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61" name="Picture 3" descr="rev 19 Maranatha.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163" y="0"/>
            <a:ext cx="9113837" cy="543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6645" y="2813334"/>
            <a:ext cx="9138965" cy="3819460"/>
          </a:xfrm>
          <a:extLst/>
        </p:spPr>
        <p:txBody>
          <a:bodyPr lIns="91440" tIns="45720" rIns="91440" bIns="45720"/>
          <a:lstStyle/>
          <a:p>
            <a:pPr>
              <a:defRPr/>
            </a:pPr>
            <a:r>
              <a:rPr lang="en-US" sz="3600" b="1" dirty="0" smtClean="0">
                <a:effectLst>
                  <a:glow rad="165100">
                    <a:schemeClr val="tx1"/>
                  </a:glow>
                </a:effectLst>
                <a:latin typeface="Arial" charset="0"/>
                <a:ea typeface="ＭＳ Ｐゴシック" charset="0"/>
                <a:cs typeface="+mj-cs"/>
              </a:rPr>
              <a:t>"</a:t>
            </a:r>
            <a:r>
              <a:rPr lang="zh-TW" altLang="en-US" sz="3600" b="1" dirty="0">
                <a:effectLst>
                  <a:glow rad="165100">
                    <a:schemeClr val="tx1"/>
                  </a:glow>
                </a:effectLst>
                <a:latin typeface="Arial" charset="0"/>
                <a:ea typeface="ＭＳ Ｐゴシック" charset="0"/>
                <a:cs typeface="+mj-cs"/>
              </a:rPr>
              <a:t>看哪， 他驾着云降临， 每一个人都要看见他， </a:t>
            </a:r>
            <a:br>
              <a:rPr lang="zh-TW" altLang="en-US" sz="3600" b="1" dirty="0">
                <a:effectLst>
                  <a:glow rad="165100">
                    <a:schemeClr val="tx1"/>
                  </a:glow>
                </a:effectLst>
                <a:latin typeface="Arial" charset="0"/>
                <a:ea typeface="ＭＳ Ｐゴシック" charset="0"/>
                <a:cs typeface="+mj-cs"/>
              </a:rPr>
            </a:br>
            <a:r>
              <a:rPr lang="zh-TW" altLang="en-US" sz="3600" b="1" dirty="0">
                <a:effectLst>
                  <a:glow rad="165100">
                    <a:schemeClr val="tx1"/>
                  </a:glow>
                </a:effectLst>
                <a:latin typeface="Arial" charset="0"/>
                <a:ea typeface="ＭＳ Ｐゴシック" charset="0"/>
                <a:cs typeface="+mj-cs"/>
              </a:rPr>
              <a:t>	连那些刺过他的人也要看见他， </a:t>
            </a:r>
            <a:br>
              <a:rPr lang="zh-TW" altLang="en-US" sz="3600" b="1" dirty="0">
                <a:effectLst>
                  <a:glow rad="165100">
                    <a:schemeClr val="tx1"/>
                  </a:glow>
                </a:effectLst>
                <a:latin typeface="Arial" charset="0"/>
                <a:ea typeface="ＭＳ Ｐゴシック" charset="0"/>
                <a:cs typeface="+mj-cs"/>
              </a:rPr>
            </a:br>
            <a:r>
              <a:rPr lang="zh-TW" altLang="en-US" sz="3600" b="1" dirty="0">
                <a:effectLst>
                  <a:glow rad="165100">
                    <a:schemeClr val="tx1"/>
                  </a:glow>
                </a:effectLst>
                <a:latin typeface="Arial" charset="0"/>
                <a:ea typeface="ＭＳ Ｐゴシック" charset="0"/>
                <a:cs typeface="+mj-cs"/>
              </a:rPr>
              <a:t>	地上的万族都要因他哀号。 </a:t>
            </a:r>
            <a:br>
              <a:rPr lang="zh-TW" altLang="en-US" sz="3600" b="1" dirty="0">
                <a:effectLst>
                  <a:glow rad="165100">
                    <a:schemeClr val="tx1"/>
                  </a:glow>
                </a:effectLst>
                <a:latin typeface="Arial" charset="0"/>
                <a:ea typeface="ＭＳ Ｐゴシック" charset="0"/>
                <a:cs typeface="+mj-cs"/>
              </a:rPr>
            </a:br>
            <a:r>
              <a:rPr lang="zh-TW" altLang="en-US" sz="3600" b="1" dirty="0">
                <a:effectLst>
                  <a:glow rad="165100">
                    <a:schemeClr val="tx1"/>
                  </a:glow>
                </a:effectLst>
                <a:latin typeface="Arial" charset="0"/>
                <a:ea typeface="ＭＳ Ｐゴシック" charset="0"/>
                <a:cs typeface="+mj-cs"/>
              </a:rPr>
              <a:t>	这是必定的， 阿们</a:t>
            </a:r>
            <a:r>
              <a:rPr lang="zh-TW" altLang="en-US" sz="3600" b="1" dirty="0" smtClean="0">
                <a:effectLst>
                  <a:glow rad="165100">
                    <a:schemeClr val="tx1"/>
                  </a:glow>
                </a:effectLst>
                <a:latin typeface="Arial" charset="0"/>
                <a:ea typeface="ＭＳ Ｐゴシック" charset="0"/>
                <a:cs typeface="+mj-cs"/>
              </a:rPr>
              <a:t>。</a:t>
            </a:r>
            <a:r>
              <a:rPr lang="en-US" altLang="zh-TW" sz="3600" b="1" dirty="0" smtClean="0">
                <a:effectLst>
                  <a:glow rad="165100">
                    <a:schemeClr val="tx1"/>
                  </a:glow>
                </a:effectLst>
                <a:latin typeface="Arial" charset="0"/>
                <a:ea typeface="ＭＳ Ｐゴシック" charset="0"/>
                <a:cs typeface="+mj-cs"/>
              </a:rPr>
              <a:t>"</a:t>
            </a:r>
            <a:endParaRPr lang="en-US" sz="3600" b="1" dirty="0">
              <a:effectLst>
                <a:glow rad="165100">
                  <a:schemeClr val="tx1"/>
                </a:glow>
              </a:effectLst>
              <a:latin typeface="Arial" charset="0"/>
              <a:ea typeface="ＭＳ Ｐゴシック"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a:defRPr/>
            </a:pPr>
            <a:r>
              <a:rPr lang="zh-CN" altLang="en-US" sz="3200" b="1" dirty="0" smtClean="0">
                <a:effectLst>
                  <a:glow rad="165100">
                    <a:srgbClr val="000000"/>
                  </a:glow>
                </a:effectLst>
                <a:latin typeface="Arial" charset="0"/>
                <a:cs typeface="Geneva"/>
              </a:rPr>
              <a:t>启</a:t>
            </a:r>
            <a:r>
              <a:rPr lang="en-US" sz="3200" b="1" dirty="0" smtClean="0">
                <a:effectLst>
                  <a:glow rad="165100">
                    <a:srgbClr val="000000"/>
                  </a:glow>
                </a:effectLst>
                <a:latin typeface="Arial" charset="0"/>
                <a:cs typeface="Geneva"/>
              </a:rPr>
              <a:t>1:7 </a:t>
            </a:r>
            <a:r>
              <a:rPr lang="zh-CN" altLang="en-US" sz="3200" b="1" dirty="0" smtClean="0">
                <a:effectLst>
                  <a:glow rad="165100">
                    <a:srgbClr val="000000"/>
                  </a:glow>
                </a:effectLst>
                <a:latin typeface="Arial" charset="0"/>
                <a:cs typeface="Geneva"/>
              </a:rPr>
              <a:t>新译本</a:t>
            </a:r>
            <a:endParaRPr lang="en-US" sz="2800" b="1" dirty="0" smtClean="0">
              <a:effectLst>
                <a:glow rad="165100">
                  <a:srgbClr val="000000"/>
                </a:glow>
              </a:effectLst>
              <a:latin typeface="Arial" charset="0"/>
              <a:cs typeface="Geneva"/>
            </a:endParaRPr>
          </a:p>
          <a:p>
            <a:pPr>
              <a:defRPr/>
            </a:pPr>
            <a:r>
              <a:rPr lang="zh-CN" altLang="en-US" sz="2800" b="1" dirty="0" smtClean="0">
                <a:effectLst>
                  <a:glow rad="165100">
                    <a:srgbClr val="000000"/>
                  </a:glow>
                </a:effectLst>
                <a:latin typeface="Arial" charset="0"/>
                <a:cs typeface="Geneva"/>
              </a:rPr>
              <a:t>参亚</a:t>
            </a:r>
            <a:r>
              <a:rPr lang="en-US" sz="2800" b="1" dirty="0" smtClean="0">
                <a:effectLst>
                  <a:glow rad="165100">
                    <a:srgbClr val="000000"/>
                  </a:glow>
                </a:effectLst>
                <a:latin typeface="Arial" charset="0"/>
                <a:cs typeface="Geneva"/>
              </a:rPr>
              <a:t>12:10</a:t>
            </a:r>
            <a:endParaRPr lang="en-US" sz="32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2978286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2" descr="Passion Week000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9050" y="119063"/>
            <a:ext cx="9107488" cy="661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75" name="Picture 31" descr="Ascensi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192713" y="0"/>
            <a:ext cx="3951287"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87" name="Rectangle 3"/>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algn="l" eaLnBrk="1" hangingPunct="1"/>
            <a:endParaRPr lang="en-US">
              <a:solidFill>
                <a:srgbClr val="FFFFCC"/>
              </a:solidFill>
            </a:endParaRPr>
          </a:p>
        </p:txBody>
      </p:sp>
      <p:sp>
        <p:nvSpPr>
          <p:cNvPr id="297988" name="Text Box 4"/>
          <p:cNvSpPr txBox="1">
            <a:spLocks noChangeArrowheads="1"/>
          </p:cNvSpPr>
          <p:nvPr/>
        </p:nvSpPr>
        <p:spPr bwMode="auto">
          <a:xfrm>
            <a:off x="8382000" y="76200"/>
            <a:ext cx="641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r>
              <a:rPr lang="en-US" b="1">
                <a:solidFill>
                  <a:srgbClr val="000066"/>
                </a:solidFill>
              </a:rPr>
              <a:t>656</a:t>
            </a:r>
            <a:endParaRPr lang="en-US">
              <a:solidFill>
                <a:srgbClr val="000066"/>
              </a:solidFill>
            </a:endParaRPr>
          </a:p>
        </p:txBody>
      </p:sp>
      <p:sp>
        <p:nvSpPr>
          <p:cNvPr id="57349" name="AutoShape 5"/>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a:solidFill>
                <a:srgbClr val="FFFFCC"/>
              </a:solidFill>
            </a:endParaRPr>
          </a:p>
        </p:txBody>
      </p:sp>
      <p:sp>
        <p:nvSpPr>
          <p:cNvPr id="57350" name="AutoShape 6"/>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a:solidFill>
                <a:srgbClr val="FFFFCC"/>
              </a:solidFill>
            </a:endParaRPr>
          </a:p>
        </p:txBody>
      </p:sp>
      <p:sp>
        <p:nvSpPr>
          <p:cNvPr id="57351" name="AutoShape 7"/>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a:solidFill>
                <a:srgbClr val="FFFFCC"/>
              </a:solidFill>
            </a:endParaRPr>
          </a:p>
        </p:txBody>
      </p:sp>
      <p:pic>
        <p:nvPicPr>
          <p:cNvPr id="57352" name="Picture 8" descr="j0237940"/>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5410200" y="3200400"/>
            <a:ext cx="1716088"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3" name="AutoShape 9"/>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algn="l" eaLnBrk="1" hangingPunct="1"/>
            <a:endParaRPr lang="en-US">
              <a:solidFill>
                <a:srgbClr val="FFFFCC"/>
              </a:solidFill>
            </a:endParaRPr>
          </a:p>
        </p:txBody>
      </p:sp>
      <p:pic>
        <p:nvPicPr>
          <p:cNvPr id="57354" name="Picture 10" descr="j0178460"/>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4953000" y="2133600"/>
            <a:ext cx="31242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55" name="Picture 11" descr="j0202092"/>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5334000" y="152400"/>
            <a:ext cx="1855788"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2"/>
          <p:cNvGrpSpPr>
            <a:grpSpLocks/>
          </p:cNvGrpSpPr>
          <p:nvPr/>
        </p:nvGrpSpPr>
        <p:grpSpPr bwMode="auto">
          <a:xfrm>
            <a:off x="2057400" y="0"/>
            <a:ext cx="1835150" cy="4038600"/>
            <a:chOff x="2302" y="1440"/>
            <a:chExt cx="1156" cy="2544"/>
          </a:xfrm>
        </p:grpSpPr>
        <p:pic>
          <p:nvPicPr>
            <p:cNvPr id="298015" name="Picture 13" descr="j0182550"/>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2302" y="1440"/>
              <a:ext cx="1156" cy="1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8016" name="Picture 14" descr="j0285300"/>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2304" y="2832"/>
              <a:ext cx="1152"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7359" name="AutoShape 15"/>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a:solidFill>
                <a:srgbClr val="FFFFCC"/>
              </a:solidFill>
            </a:endParaRPr>
          </a:p>
        </p:txBody>
      </p:sp>
      <p:sp>
        <p:nvSpPr>
          <p:cNvPr id="57361" name="AutoShape 17"/>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FF00"/>
          </a:solidFill>
          <a:ln w="12700" cap="sq">
            <a:solidFill>
              <a:schemeClr val="tx1"/>
            </a:solidFill>
            <a:miter lim="800000"/>
            <a:headEnd type="none" w="sm" len="sm"/>
            <a:tailEnd type="none" w="sm" len="sm"/>
          </a:ln>
        </p:spPr>
        <p:txBody>
          <a:bodyPr wrap="none" anchor="ctr"/>
          <a:lstStyle/>
          <a:p>
            <a:pPr algn="l" eaLnBrk="1" hangingPunct="1"/>
            <a:endParaRPr lang="en-US">
              <a:solidFill>
                <a:srgbClr val="FFFFCC"/>
              </a:solidFill>
            </a:endParaRPr>
          </a:p>
        </p:txBody>
      </p:sp>
      <p:grpSp>
        <p:nvGrpSpPr>
          <p:cNvPr id="3" name="Group 18"/>
          <p:cNvGrpSpPr>
            <a:grpSpLocks/>
          </p:cNvGrpSpPr>
          <p:nvPr/>
        </p:nvGrpSpPr>
        <p:grpSpPr bwMode="auto">
          <a:xfrm>
            <a:off x="76200" y="4038600"/>
            <a:ext cx="4562475" cy="882650"/>
            <a:chOff x="48" y="2544"/>
            <a:chExt cx="2874" cy="556"/>
          </a:xfrm>
        </p:grpSpPr>
        <p:sp>
          <p:nvSpPr>
            <p:cNvPr id="298013" name="AutoShape 19"/>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5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algn="l" eaLnBrk="1" hangingPunct="1"/>
              <a:endParaRPr lang="en-US">
                <a:solidFill>
                  <a:srgbClr val="FFFFCC"/>
                </a:solidFill>
              </a:endParaRPr>
            </a:p>
          </p:txBody>
        </p:sp>
        <p:sp>
          <p:nvSpPr>
            <p:cNvPr id="298014" name="Text Box 20"/>
            <p:cNvSpPr txBox="1">
              <a:spLocks noChangeArrowheads="1"/>
            </p:cNvSpPr>
            <p:nvPr/>
          </p:nvSpPr>
          <p:spPr bwMode="auto">
            <a:xfrm>
              <a:off x="576" y="2693"/>
              <a:ext cx="2346"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ja-JP" altLang="en-US" sz="1800">
                  <a:solidFill>
                    <a:srgbClr val="FFFFCC"/>
                  </a:solidFill>
                </a:rPr>
                <a:t>以西结书</a:t>
              </a:r>
              <a:r>
                <a:rPr lang="en-US" altLang="ja-JP" sz="1800" b="1">
                  <a:solidFill>
                    <a:srgbClr val="FFFFCC"/>
                  </a:solidFill>
                  <a:latin typeface="Arial" charset="0"/>
                </a:rPr>
                <a:t> 8:4; 9:3; 10:4; 10:18-19;</a:t>
              </a:r>
            </a:p>
            <a:p>
              <a:pPr algn="l"/>
              <a:r>
                <a:rPr lang="en-US" sz="1800" b="1">
                  <a:solidFill>
                    <a:srgbClr val="FFFFCC"/>
                  </a:solidFill>
                  <a:latin typeface="Arial" charset="0"/>
                </a:rPr>
                <a:t>11:23</a:t>
              </a:r>
            </a:p>
          </p:txBody>
        </p:sp>
      </p:grpSp>
      <p:grpSp>
        <p:nvGrpSpPr>
          <p:cNvPr id="4" name="Group 21"/>
          <p:cNvGrpSpPr>
            <a:grpSpLocks/>
          </p:cNvGrpSpPr>
          <p:nvPr/>
        </p:nvGrpSpPr>
        <p:grpSpPr bwMode="auto">
          <a:xfrm>
            <a:off x="76200" y="4953000"/>
            <a:ext cx="4792663" cy="838200"/>
            <a:chOff x="48" y="3120"/>
            <a:chExt cx="3019" cy="528"/>
          </a:xfrm>
        </p:grpSpPr>
        <p:sp>
          <p:nvSpPr>
            <p:cNvPr id="298011" name="AutoShape 22"/>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5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a:solidFill>
                  <a:srgbClr val="FFFFCC"/>
                </a:solidFill>
              </a:endParaRPr>
            </a:p>
          </p:txBody>
        </p:sp>
        <p:sp>
          <p:nvSpPr>
            <p:cNvPr id="298012" name="Text Box 23"/>
            <p:cNvSpPr txBox="1">
              <a:spLocks noChangeArrowheads="1"/>
            </p:cNvSpPr>
            <p:nvPr/>
          </p:nvSpPr>
          <p:spPr bwMode="auto">
            <a:xfrm>
              <a:off x="576" y="3268"/>
              <a:ext cx="249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ja-JP" altLang="en-US" sz="1800">
                  <a:solidFill>
                    <a:srgbClr val="FFFFCC"/>
                  </a:solidFill>
                </a:rPr>
                <a:t>路加福音</a:t>
              </a:r>
              <a:r>
                <a:rPr lang="en-US" altLang="ja-JP" sz="1800" b="1">
                  <a:solidFill>
                    <a:srgbClr val="FFFFCC"/>
                  </a:solidFill>
                  <a:latin typeface="Arial" charset="0"/>
                </a:rPr>
                <a:t> 19:37; 24:50;</a:t>
              </a:r>
              <a:r>
                <a:rPr lang="ja-JP" altLang="en-US" sz="1800">
                  <a:solidFill>
                    <a:srgbClr val="FFFFCC"/>
                  </a:solidFill>
                </a:rPr>
                <a:t>使徒行传</a:t>
              </a:r>
              <a:r>
                <a:rPr lang="en-US" altLang="ja-JP" sz="1800" b="1">
                  <a:solidFill>
                    <a:srgbClr val="FFFFCC"/>
                  </a:solidFill>
                  <a:latin typeface="Arial" charset="0"/>
                </a:rPr>
                <a:t>1:10</a:t>
              </a:r>
              <a:endParaRPr lang="en-US" sz="1800" b="1">
                <a:solidFill>
                  <a:srgbClr val="FFFFCC"/>
                </a:solidFill>
                <a:latin typeface="Arial" charset="0"/>
              </a:endParaRPr>
            </a:p>
          </p:txBody>
        </p:sp>
      </p:grpSp>
      <p:grpSp>
        <p:nvGrpSpPr>
          <p:cNvPr id="5" name="Group 24"/>
          <p:cNvGrpSpPr>
            <a:grpSpLocks/>
          </p:cNvGrpSpPr>
          <p:nvPr/>
        </p:nvGrpSpPr>
        <p:grpSpPr bwMode="auto">
          <a:xfrm>
            <a:off x="76200" y="5867400"/>
            <a:ext cx="4005263" cy="838200"/>
            <a:chOff x="48" y="3696"/>
            <a:chExt cx="2523" cy="528"/>
          </a:xfrm>
        </p:grpSpPr>
        <p:sp>
          <p:nvSpPr>
            <p:cNvPr id="298009" name="AutoShape 25"/>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5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pPr algn="l" eaLnBrk="1" hangingPunct="1"/>
              <a:endParaRPr lang="en-US">
                <a:solidFill>
                  <a:srgbClr val="FFFFCC"/>
                </a:solidFill>
              </a:endParaRPr>
            </a:p>
          </p:txBody>
        </p:sp>
        <p:sp>
          <p:nvSpPr>
            <p:cNvPr id="298010" name="Text Box 26"/>
            <p:cNvSpPr txBox="1">
              <a:spLocks noChangeArrowheads="1"/>
            </p:cNvSpPr>
            <p:nvPr/>
          </p:nvSpPr>
          <p:spPr bwMode="auto">
            <a:xfrm>
              <a:off x="540" y="3735"/>
              <a:ext cx="2031"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ja-JP" altLang="en-US" sz="1800">
                  <a:solidFill>
                    <a:srgbClr val="FFFFCC"/>
                  </a:solidFill>
                </a:rPr>
                <a:t>使徒行传</a:t>
              </a:r>
              <a:r>
                <a:rPr lang="en-US" altLang="ja-JP" sz="1800" b="1">
                  <a:solidFill>
                    <a:srgbClr val="FFFFCC"/>
                  </a:solidFill>
                  <a:latin typeface="Arial" charset="0"/>
                </a:rPr>
                <a:t>1:11; </a:t>
              </a:r>
              <a:r>
                <a:rPr lang="ja-JP" altLang="en-US" sz="1800">
                  <a:solidFill>
                    <a:srgbClr val="FFFFCC"/>
                  </a:solidFill>
                  <a:latin typeface="Arial" charset="0"/>
                </a:rPr>
                <a:t>撒迦利亚</a:t>
              </a:r>
              <a:r>
                <a:rPr lang="zh-CN" altLang="en-US" sz="1800">
                  <a:solidFill>
                    <a:srgbClr val="FFFFCC"/>
                  </a:solidFill>
                  <a:latin typeface="Arial" charset="0"/>
                  <a:cs typeface="SimSun" charset="0"/>
                </a:rPr>
                <a:t> </a:t>
              </a:r>
              <a:r>
                <a:rPr lang="en-US" altLang="ja-JP" sz="1800" b="1">
                  <a:solidFill>
                    <a:srgbClr val="FFFFCC"/>
                  </a:solidFill>
                  <a:latin typeface="Arial" charset="0"/>
                  <a:cs typeface="SimSun" charset="0"/>
                </a:rPr>
                <a:t>14:4;</a:t>
              </a:r>
            </a:p>
            <a:p>
              <a:pPr algn="l"/>
              <a:r>
                <a:rPr lang="ja-JP" altLang="en-US" sz="1800">
                  <a:solidFill>
                    <a:srgbClr val="FFFFCC"/>
                  </a:solidFill>
                  <a:cs typeface="SimSun" charset="0"/>
                </a:rPr>
                <a:t>以西结书</a:t>
              </a:r>
              <a:r>
                <a:rPr lang="en-US" altLang="ja-JP" sz="1800" b="1">
                  <a:solidFill>
                    <a:srgbClr val="FFFFCC"/>
                  </a:solidFill>
                  <a:latin typeface="Arial" charset="0"/>
                  <a:cs typeface="SimSun" charset="0"/>
                </a:rPr>
                <a:t> 43:1-5</a:t>
              </a:r>
              <a:endParaRPr lang="en-US" sz="1800" b="1">
                <a:solidFill>
                  <a:srgbClr val="FFFFCC"/>
                </a:solidFill>
                <a:latin typeface="Arial" charset="0"/>
                <a:cs typeface="SimSun" charset="0"/>
              </a:endParaRPr>
            </a:p>
          </p:txBody>
        </p:sp>
      </p:grpSp>
      <p:sp>
        <p:nvSpPr>
          <p:cNvPr id="57371" name="AutoShape 27"/>
          <p:cNvSpPr>
            <a:spLocks noChangeArrowheads="1"/>
          </p:cNvSpPr>
          <p:nvPr/>
        </p:nvSpPr>
        <p:spPr bwMode="auto">
          <a:xfrm rot="-8655613">
            <a:off x="4191000" y="2819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pPr algn="l" eaLnBrk="1" hangingPunct="1"/>
            <a:endParaRPr lang="en-US">
              <a:solidFill>
                <a:srgbClr val="FFFFCC"/>
              </a:solidFill>
            </a:endParaRPr>
          </a:p>
        </p:txBody>
      </p:sp>
      <p:pic>
        <p:nvPicPr>
          <p:cNvPr id="57372" name="Picture 28" descr="j0212783"/>
          <p:cNvPicPr>
            <a:picLocks noChangeAspect="1" noChangeArrowheads="1"/>
          </p:cNvPicPr>
          <p:nvPr/>
        </p:nvPicPr>
        <p:blipFill>
          <a:blip r:embed="rId10" cstate="screen">
            <a:extLst>
              <a:ext uri="{28A0092B-C50C-407E-A947-70E740481C1C}">
                <a14:useLocalDpi xmlns:a14="http://schemas.microsoft.com/office/drawing/2010/main" val="0"/>
              </a:ext>
            </a:extLst>
          </a:blip>
          <a:srcRect/>
          <a:stretch>
            <a:fillRect/>
          </a:stretch>
        </p:blipFill>
        <p:spPr bwMode="auto">
          <a:xfrm>
            <a:off x="762000" y="914400"/>
            <a:ext cx="1933575" cy="163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73" name="Picture 29" descr="j0195630"/>
          <p:cNvPicPr>
            <a:picLocks noChangeAspect="1" noChangeArrowheads="1"/>
          </p:cNvPicPr>
          <p:nvPr/>
        </p:nvPicPr>
        <p:blipFill>
          <a:blip r:embed="rId11" cstate="screen">
            <a:extLst>
              <a:ext uri="{28A0092B-C50C-407E-A947-70E740481C1C}">
                <a14:useLocalDpi xmlns:a14="http://schemas.microsoft.com/office/drawing/2010/main" val="0"/>
              </a:ext>
            </a:extLst>
          </a:blip>
          <a:srcRect/>
          <a:stretch>
            <a:fillRect/>
          </a:stretch>
        </p:blipFill>
        <p:spPr bwMode="auto">
          <a:xfrm>
            <a:off x="2133600" y="152400"/>
            <a:ext cx="1355725" cy="182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74" name="AutoShape 30"/>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a:solidFill>
                <a:srgbClr val="FFFFCC"/>
              </a:solidFill>
            </a:endParaRPr>
          </a:p>
        </p:txBody>
      </p:sp>
      <p:sp>
        <p:nvSpPr>
          <p:cNvPr id="57376" name="AutoShape 32"/>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pPr algn="l" eaLnBrk="1" hangingPunct="1"/>
            <a:endParaRPr lang="en-US">
              <a:solidFill>
                <a:srgbClr val="FFFFCC"/>
              </a:solidFill>
            </a:endParaRPr>
          </a:p>
        </p:txBody>
      </p:sp>
      <p:sp>
        <p:nvSpPr>
          <p:cNvPr id="298007" name="Rectangle 33"/>
          <p:cNvSpPr>
            <a:spLocks noGrp="1" noChangeArrowheads="1"/>
          </p:cNvSpPr>
          <p:nvPr>
            <p:ph type="title" idx="4294967295"/>
          </p:nvPr>
        </p:nvSpPr>
        <p:spPr>
          <a:xfrm>
            <a:off x="7315200" y="533400"/>
            <a:ext cx="1704975" cy="1511300"/>
          </a:xfrm>
        </p:spPr>
        <p:txBody>
          <a:bodyPr/>
          <a:lstStyle/>
          <a:p>
            <a:pPr eaLnBrk="1" hangingPunct="1"/>
            <a:r>
              <a:rPr lang="en-US" sz="2800">
                <a:solidFill>
                  <a:schemeClr val="bg2"/>
                </a:solidFill>
                <a:latin typeface="Times New Roman" charset="0"/>
              </a:rPr>
              <a:t>14:4</a:t>
            </a:r>
            <a:r>
              <a:rPr lang="zh-CN" altLang="en-US" sz="2800">
                <a:solidFill>
                  <a:schemeClr val="bg2"/>
                </a:solidFill>
                <a:latin typeface="Times New Roman" charset="0"/>
                <a:cs typeface="SimSun" charset="0"/>
              </a:rPr>
              <a:t>      </a:t>
            </a:r>
            <a:r>
              <a:rPr lang="ja-JP" altLang="en-US" sz="2800">
                <a:solidFill>
                  <a:schemeClr val="bg2"/>
                </a:solidFill>
                <a:latin typeface="Times New Roman" charset="0"/>
              </a:rPr>
              <a:t>橄榄山上</a:t>
            </a:r>
            <a:endParaRPr lang="en-US" sz="2800">
              <a:solidFill>
                <a:schemeClr val="bg2"/>
              </a:solidFill>
              <a:latin typeface="Times New Roman" charset="0"/>
            </a:endParaRPr>
          </a:p>
        </p:txBody>
      </p:sp>
      <p:sp>
        <p:nvSpPr>
          <p:cNvPr id="298008" name="TextBox 5"/>
          <p:cNvSpPr txBox="1">
            <a:spLocks noChangeArrowheads="1"/>
          </p:cNvSpPr>
          <p:nvPr/>
        </p:nvSpPr>
        <p:spPr bwMode="auto">
          <a:xfrm>
            <a:off x="76200" y="152400"/>
            <a:ext cx="1652588" cy="9842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r>
              <a:rPr lang="zh-CN" altLang="en-US" sz="1600" b="1">
                <a:solidFill>
                  <a:srgbClr val="000066"/>
                </a:solidFill>
              </a:rPr>
              <a:t>受难周</a:t>
            </a:r>
            <a:endParaRPr lang="en-US" altLang="zh-CN" sz="1600" b="1">
              <a:solidFill>
                <a:srgbClr val="000066"/>
              </a:solidFill>
            </a:endParaRPr>
          </a:p>
          <a:p>
            <a:pPr algn="l" eaLnBrk="1" hangingPunct="1"/>
            <a:endParaRPr lang="en-US" altLang="zh-CN" sz="1400" b="1">
              <a:solidFill>
                <a:srgbClr val="000066"/>
              </a:solidFill>
            </a:endParaRPr>
          </a:p>
          <a:p>
            <a:pPr algn="l" eaLnBrk="1" hangingPunct="1"/>
            <a:r>
              <a:rPr lang="zh-CN" altLang="en-US" sz="1400" b="1">
                <a:solidFill>
                  <a:srgbClr val="000066"/>
                </a:solidFill>
              </a:rPr>
              <a:t>伯大尼，橄榄山以及耶路撒冷</a:t>
            </a:r>
            <a:endParaRPr lang="en-US" sz="1400" b="1">
              <a:solidFill>
                <a:srgbClr val="000066"/>
              </a:solidFill>
            </a:endParaRPr>
          </a:p>
        </p:txBody>
      </p:sp>
    </p:spTree>
    <p:extLst>
      <p:ext uri="{BB962C8B-B14F-4D97-AF65-F5344CB8AC3E}">
        <p14:creationId xmlns:p14="http://schemas.microsoft.com/office/powerpoint/2010/main" val="30882759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xit" presetSubtype="10" fill="hold" nodeType="clickEffect">
                                  <p:stCondLst>
                                    <p:cond delay="0"/>
                                  </p:stCondLst>
                                  <p:childTnLst>
                                    <p:anim calcmode="lin" valueType="num">
                                      <p:cBhvr>
                                        <p:cTn id="15" dur="500"/>
                                        <p:tgtEl>
                                          <p:spTgt spid="2"/>
                                        </p:tgtEl>
                                        <p:attrNameLst>
                                          <p:attrName>ppt_w</p:attrName>
                                        </p:attrNameLst>
                                      </p:cBhvr>
                                      <p:tavLst>
                                        <p:tav tm="0">
                                          <p:val>
                                            <p:strVal val="ppt_w"/>
                                          </p:val>
                                        </p:tav>
                                        <p:tav tm="100000">
                                          <p:val>
                                            <p:fltVal val="0"/>
                                          </p:val>
                                        </p:tav>
                                      </p:tavLst>
                                    </p:anim>
                                    <p:anim calcmode="lin" valueType="num">
                                      <p:cBhvr>
                                        <p:cTn id="16" dur="500"/>
                                        <p:tgtEl>
                                          <p:spTgt spid="2"/>
                                        </p:tgtEl>
                                        <p:attrNameLst>
                                          <p:attrName>ppt_h</p:attrName>
                                        </p:attrNameLst>
                                      </p:cBhvr>
                                      <p:tavLst>
                                        <p:tav tm="0">
                                          <p:val>
                                            <p:strVal val="ppt_h"/>
                                          </p:val>
                                        </p:tav>
                                        <p:tav tm="100000">
                                          <p:val>
                                            <p:strVal val="ppt_h"/>
                                          </p:val>
                                        </p:tav>
                                      </p:tavLst>
                                    </p:anim>
                                    <p:set>
                                      <p:cBhvr>
                                        <p:cTn id="17" dur="1" fill="hold">
                                          <p:stCondLst>
                                            <p:cond delay="499"/>
                                          </p:stCondLst>
                                        </p:cTn>
                                        <p:tgtEl>
                                          <p:spTgt spid="2"/>
                                        </p:tgtEl>
                                        <p:attrNameLst>
                                          <p:attrName>style.visibility</p:attrName>
                                        </p:attrNameLst>
                                      </p:cBhvr>
                                      <p:to>
                                        <p:strVal val="hidden"/>
                                      </p:to>
                                    </p:set>
                                  </p:childTnLst>
                                </p:cTn>
                              </p:par>
                            </p:childTnLst>
                          </p:cTn>
                        </p:par>
                        <p:par>
                          <p:cTn id="18" fill="hold" nodeType="afterGroup">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57353"/>
                                        </p:tgtEl>
                                        <p:attrNameLst>
                                          <p:attrName>style.visibility</p:attrName>
                                        </p:attrNameLst>
                                      </p:cBhvr>
                                      <p:to>
                                        <p:strVal val="visible"/>
                                      </p:to>
                                    </p:set>
                                    <p:animEffect transition="in" filter="wipe(left)">
                                      <p:cBhvr>
                                        <p:cTn id="21" dur="500"/>
                                        <p:tgtEl>
                                          <p:spTgt spid="5735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grpId="1" nodeType="clickEffect">
                                  <p:stCondLst>
                                    <p:cond delay="0"/>
                                  </p:stCondLst>
                                  <p:childTnLst>
                                    <p:animEffect transition="out" filter="fade">
                                      <p:cBhvr>
                                        <p:cTn id="25" dur="500"/>
                                        <p:tgtEl>
                                          <p:spTgt spid="57353"/>
                                        </p:tgtEl>
                                      </p:cBhvr>
                                    </p:animEffect>
                                    <p:set>
                                      <p:cBhvr>
                                        <p:cTn id="26" dur="1" fill="hold">
                                          <p:stCondLst>
                                            <p:cond delay="499"/>
                                          </p:stCondLst>
                                        </p:cTn>
                                        <p:tgtEl>
                                          <p:spTgt spid="57353"/>
                                        </p:tgtEl>
                                        <p:attrNameLst>
                                          <p:attrName>style.visibility</p:attrName>
                                        </p:attrNameLst>
                                      </p:cBhvr>
                                      <p:to>
                                        <p:strVal val="hidden"/>
                                      </p:to>
                                    </p:se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57354"/>
                                        </p:tgtEl>
                                        <p:attrNameLst>
                                          <p:attrName>style.visibility</p:attrName>
                                        </p:attrNameLst>
                                      </p:cBhvr>
                                      <p:to>
                                        <p:strVal val="visible"/>
                                      </p:to>
                                    </p:set>
                                    <p:animEffect transition="in" filter="dissolve">
                                      <p:cBhvr>
                                        <p:cTn id="30" dur="500"/>
                                        <p:tgtEl>
                                          <p:spTgt spid="5735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xit" presetSubtype="0" fill="hold" nodeType="clickEffect">
                                  <p:stCondLst>
                                    <p:cond delay="0"/>
                                  </p:stCondLst>
                                  <p:childTnLst>
                                    <p:animEffect transition="out" filter="fade">
                                      <p:cBhvr>
                                        <p:cTn id="34" dur="500"/>
                                        <p:tgtEl>
                                          <p:spTgt spid="57354"/>
                                        </p:tgtEl>
                                      </p:cBhvr>
                                    </p:animEffect>
                                    <p:set>
                                      <p:cBhvr>
                                        <p:cTn id="35" dur="1" fill="hold">
                                          <p:stCondLst>
                                            <p:cond delay="499"/>
                                          </p:stCondLst>
                                        </p:cTn>
                                        <p:tgtEl>
                                          <p:spTgt spid="57354"/>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499"/>
                                          </p:stCondLst>
                                        </p:cTn>
                                        <p:tgtEl>
                                          <p:spTgt spid="4"/>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57349"/>
                                        </p:tgtEl>
                                        <p:attrNameLst>
                                          <p:attrName>style.visibility</p:attrName>
                                        </p:attrNameLst>
                                      </p:cBhvr>
                                      <p:to>
                                        <p:strVal val="visible"/>
                                      </p:to>
                                    </p:set>
                                    <p:animEffect transition="in" filter="wipe(down)">
                                      <p:cBhvr>
                                        <p:cTn id="44" dur="500"/>
                                        <p:tgtEl>
                                          <p:spTgt spid="5734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grpId="1" nodeType="clickEffect">
                                  <p:stCondLst>
                                    <p:cond delay="0"/>
                                  </p:stCondLst>
                                  <p:childTnLst>
                                    <p:animEffect transition="out" filter="fade">
                                      <p:cBhvr>
                                        <p:cTn id="48" dur="500"/>
                                        <p:tgtEl>
                                          <p:spTgt spid="57349"/>
                                        </p:tgtEl>
                                      </p:cBhvr>
                                    </p:animEffect>
                                    <p:set>
                                      <p:cBhvr>
                                        <p:cTn id="49" dur="1" fill="hold">
                                          <p:stCondLst>
                                            <p:cond delay="499"/>
                                          </p:stCondLst>
                                        </p:cTn>
                                        <p:tgtEl>
                                          <p:spTgt spid="57349"/>
                                        </p:tgtEl>
                                        <p:attrNameLst>
                                          <p:attrName>style.visibility</p:attrName>
                                        </p:attrNameLst>
                                      </p:cBhvr>
                                      <p:to>
                                        <p:strVal val="hidden"/>
                                      </p:to>
                                    </p:set>
                                  </p:childTnLst>
                                </p:cTn>
                              </p:par>
                            </p:childTnLst>
                          </p:cTn>
                        </p:par>
                        <p:par>
                          <p:cTn id="50" fill="hold" nodeType="afterGroup">
                            <p:stCondLst>
                              <p:cond delay="500"/>
                            </p:stCondLst>
                            <p:childTnLst>
                              <p:par>
                                <p:cTn id="51" presetID="22" presetClass="entr" presetSubtype="4" fill="hold" grpId="0" nodeType="afterEffect">
                                  <p:stCondLst>
                                    <p:cond delay="0"/>
                                  </p:stCondLst>
                                  <p:childTnLst>
                                    <p:set>
                                      <p:cBhvr>
                                        <p:cTn id="52" dur="1" fill="hold">
                                          <p:stCondLst>
                                            <p:cond delay="0"/>
                                          </p:stCondLst>
                                        </p:cTn>
                                        <p:tgtEl>
                                          <p:spTgt spid="57350"/>
                                        </p:tgtEl>
                                        <p:attrNameLst>
                                          <p:attrName>style.visibility</p:attrName>
                                        </p:attrNameLst>
                                      </p:cBhvr>
                                      <p:to>
                                        <p:strVal val="visible"/>
                                      </p:to>
                                    </p:set>
                                    <p:animEffect transition="in" filter="wipe(down)">
                                      <p:cBhvr>
                                        <p:cTn id="53" dur="500"/>
                                        <p:tgtEl>
                                          <p:spTgt spid="57350"/>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grpId="1" nodeType="clickEffect">
                                  <p:stCondLst>
                                    <p:cond delay="0"/>
                                  </p:stCondLst>
                                  <p:childTnLst>
                                    <p:animEffect transition="out" filter="fade">
                                      <p:cBhvr>
                                        <p:cTn id="57" dur="500"/>
                                        <p:tgtEl>
                                          <p:spTgt spid="57350"/>
                                        </p:tgtEl>
                                      </p:cBhvr>
                                    </p:animEffect>
                                    <p:set>
                                      <p:cBhvr>
                                        <p:cTn id="58" dur="1" fill="hold">
                                          <p:stCondLst>
                                            <p:cond delay="499"/>
                                          </p:stCondLst>
                                        </p:cTn>
                                        <p:tgtEl>
                                          <p:spTgt spid="57350"/>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57352"/>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nodeType="clickEffect">
                                  <p:stCondLst>
                                    <p:cond delay="0"/>
                                  </p:stCondLst>
                                  <p:childTnLst>
                                    <p:animEffect transition="out" filter="fade">
                                      <p:cBhvr>
                                        <p:cTn id="66" dur="500"/>
                                        <p:tgtEl>
                                          <p:spTgt spid="57352"/>
                                        </p:tgtEl>
                                      </p:cBhvr>
                                    </p:animEffect>
                                    <p:set>
                                      <p:cBhvr>
                                        <p:cTn id="67" dur="1" fill="hold">
                                          <p:stCondLst>
                                            <p:cond delay="499"/>
                                          </p:stCondLst>
                                        </p:cTn>
                                        <p:tgtEl>
                                          <p:spTgt spid="57352"/>
                                        </p:tgtEl>
                                        <p:attrNameLst>
                                          <p:attrName>style.visibility</p:attrName>
                                        </p:attrNameLst>
                                      </p:cBhvr>
                                      <p:to>
                                        <p:strVal val="hidden"/>
                                      </p:to>
                                    </p:set>
                                  </p:childTnLst>
                                </p:cTn>
                              </p:par>
                            </p:childTnLst>
                          </p:cTn>
                        </p:par>
                        <p:par>
                          <p:cTn id="68" fill="hold" nodeType="afterGroup">
                            <p:stCondLst>
                              <p:cond delay="500"/>
                            </p:stCondLst>
                            <p:childTnLst>
                              <p:par>
                                <p:cTn id="69" presetID="22" presetClass="entr" presetSubtype="2" fill="hold" grpId="0" nodeType="afterEffect">
                                  <p:stCondLst>
                                    <p:cond delay="0"/>
                                  </p:stCondLst>
                                  <p:childTnLst>
                                    <p:set>
                                      <p:cBhvr>
                                        <p:cTn id="70" dur="1" fill="hold">
                                          <p:stCondLst>
                                            <p:cond delay="0"/>
                                          </p:stCondLst>
                                        </p:cTn>
                                        <p:tgtEl>
                                          <p:spTgt spid="57351"/>
                                        </p:tgtEl>
                                        <p:attrNameLst>
                                          <p:attrName>style.visibility</p:attrName>
                                        </p:attrNameLst>
                                      </p:cBhvr>
                                      <p:to>
                                        <p:strVal val="visible"/>
                                      </p:to>
                                    </p:set>
                                    <p:animEffect transition="in" filter="wipe(right)">
                                      <p:cBhvr>
                                        <p:cTn id="71" dur="500"/>
                                        <p:tgtEl>
                                          <p:spTgt spid="57351"/>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presetSubtype="0" fill="hold" grpId="1" nodeType="clickEffect">
                                  <p:stCondLst>
                                    <p:cond delay="0"/>
                                  </p:stCondLst>
                                  <p:childTnLst>
                                    <p:animEffect transition="out" filter="fade">
                                      <p:cBhvr>
                                        <p:cTn id="75" dur="500"/>
                                        <p:tgtEl>
                                          <p:spTgt spid="57351"/>
                                        </p:tgtEl>
                                      </p:cBhvr>
                                    </p:animEffect>
                                    <p:set>
                                      <p:cBhvr>
                                        <p:cTn id="76" dur="1" fill="hold">
                                          <p:stCondLst>
                                            <p:cond delay="499"/>
                                          </p:stCondLst>
                                        </p:cTn>
                                        <p:tgtEl>
                                          <p:spTgt spid="57351"/>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57372"/>
                                        </p:tgtEl>
                                        <p:attrNameLst>
                                          <p:attrName>style.visibility</p:attrName>
                                        </p:attrNameLst>
                                      </p:cBhvr>
                                      <p:to>
                                        <p:strVal val="visible"/>
                                      </p:to>
                                    </p:set>
                                    <p:animEffect transition="in" filter="dissolve">
                                      <p:cBhvr>
                                        <p:cTn id="81" dur="500"/>
                                        <p:tgtEl>
                                          <p:spTgt spid="57372"/>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0" presetClass="exit" presetSubtype="0" fill="hold" nodeType="clickEffect">
                                  <p:stCondLst>
                                    <p:cond delay="0"/>
                                  </p:stCondLst>
                                  <p:childTnLst>
                                    <p:animEffect transition="out" filter="fade">
                                      <p:cBhvr>
                                        <p:cTn id="85" dur="500"/>
                                        <p:tgtEl>
                                          <p:spTgt spid="57372"/>
                                        </p:tgtEl>
                                      </p:cBhvr>
                                    </p:animEffect>
                                    <p:set>
                                      <p:cBhvr>
                                        <p:cTn id="86" dur="1" fill="hold">
                                          <p:stCondLst>
                                            <p:cond delay="499"/>
                                          </p:stCondLst>
                                        </p:cTn>
                                        <p:tgtEl>
                                          <p:spTgt spid="57372"/>
                                        </p:tgtEl>
                                        <p:attrNameLst>
                                          <p:attrName>style.visibility</p:attrName>
                                        </p:attrNameLst>
                                      </p:cBhvr>
                                      <p:to>
                                        <p:strVal val="hidden"/>
                                      </p:to>
                                    </p:set>
                                  </p:childTnLst>
                                </p:cTn>
                              </p:par>
                            </p:childTnLst>
                          </p:cTn>
                        </p:par>
                        <p:par>
                          <p:cTn id="87" fill="hold" nodeType="afterGroup">
                            <p:stCondLst>
                              <p:cond delay="500"/>
                            </p:stCondLst>
                            <p:childTnLst>
                              <p:par>
                                <p:cTn id="88" presetID="9" presetClass="entr" presetSubtype="0" fill="hold" nodeType="afterEffect">
                                  <p:stCondLst>
                                    <p:cond delay="0"/>
                                  </p:stCondLst>
                                  <p:childTnLst>
                                    <p:set>
                                      <p:cBhvr>
                                        <p:cTn id="89" dur="1" fill="hold">
                                          <p:stCondLst>
                                            <p:cond delay="0"/>
                                          </p:stCondLst>
                                        </p:cTn>
                                        <p:tgtEl>
                                          <p:spTgt spid="57373"/>
                                        </p:tgtEl>
                                        <p:attrNameLst>
                                          <p:attrName>style.visibility</p:attrName>
                                        </p:attrNameLst>
                                      </p:cBhvr>
                                      <p:to>
                                        <p:strVal val="visible"/>
                                      </p:to>
                                    </p:set>
                                    <p:animEffect transition="in" filter="dissolve">
                                      <p:cBhvr>
                                        <p:cTn id="90" dur="500"/>
                                        <p:tgtEl>
                                          <p:spTgt spid="57373"/>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0" presetClass="exit" presetSubtype="0" fill="hold" nodeType="clickEffect">
                                  <p:stCondLst>
                                    <p:cond delay="0"/>
                                  </p:stCondLst>
                                  <p:childTnLst>
                                    <p:animEffect transition="out" filter="fade">
                                      <p:cBhvr>
                                        <p:cTn id="94" dur="500"/>
                                        <p:tgtEl>
                                          <p:spTgt spid="57373"/>
                                        </p:tgtEl>
                                      </p:cBhvr>
                                    </p:animEffect>
                                    <p:set>
                                      <p:cBhvr>
                                        <p:cTn id="95" dur="1" fill="hold">
                                          <p:stCondLst>
                                            <p:cond delay="499"/>
                                          </p:stCondLst>
                                        </p:cTn>
                                        <p:tgtEl>
                                          <p:spTgt spid="57373"/>
                                        </p:tgtEl>
                                        <p:attrNameLst>
                                          <p:attrName>style.visibility</p:attrName>
                                        </p:attrNameLst>
                                      </p:cBhvr>
                                      <p:to>
                                        <p:strVal val="hidden"/>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57374"/>
                                        </p:tgtEl>
                                        <p:attrNameLst>
                                          <p:attrName>style.visibility</p:attrName>
                                        </p:attrNameLst>
                                      </p:cBhvr>
                                      <p:to>
                                        <p:strVal val="visible"/>
                                      </p:to>
                                    </p:set>
                                    <p:animEffect transition="in" filter="wipe(down)">
                                      <p:cBhvr>
                                        <p:cTn id="100" dur="500"/>
                                        <p:tgtEl>
                                          <p:spTgt spid="57374"/>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0" presetClass="exit" presetSubtype="0" fill="hold" grpId="1" nodeType="clickEffect">
                                  <p:stCondLst>
                                    <p:cond delay="0"/>
                                  </p:stCondLst>
                                  <p:childTnLst>
                                    <p:animEffect transition="out" filter="fade">
                                      <p:cBhvr>
                                        <p:cTn id="104" dur="500"/>
                                        <p:tgtEl>
                                          <p:spTgt spid="57374"/>
                                        </p:tgtEl>
                                      </p:cBhvr>
                                    </p:animEffect>
                                    <p:set>
                                      <p:cBhvr>
                                        <p:cTn id="105" dur="1" fill="hold">
                                          <p:stCondLst>
                                            <p:cond delay="499"/>
                                          </p:stCondLst>
                                        </p:cTn>
                                        <p:tgtEl>
                                          <p:spTgt spid="57374"/>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5" fill="hold" nodeType="clickEffect">
                                  <p:stCondLst>
                                    <p:cond delay="0"/>
                                  </p:stCondLst>
                                  <p:childTnLst>
                                    <p:set>
                                      <p:cBhvr>
                                        <p:cTn id="109" dur="1" fill="hold">
                                          <p:stCondLst>
                                            <p:cond delay="0"/>
                                          </p:stCondLst>
                                        </p:cTn>
                                        <p:tgtEl>
                                          <p:spTgt spid="57375"/>
                                        </p:tgtEl>
                                        <p:attrNameLst>
                                          <p:attrName>style.visibility</p:attrName>
                                        </p:attrNameLst>
                                      </p:cBhvr>
                                      <p:to>
                                        <p:strVal val="visible"/>
                                      </p:to>
                                    </p:set>
                                    <p:animEffect transition="in" filter="checkerboard(down)">
                                      <p:cBhvr>
                                        <p:cTn id="110" dur="500"/>
                                        <p:tgtEl>
                                          <p:spTgt spid="57375"/>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xit" presetSubtype="0" fill="hold" nodeType="clickEffect">
                                  <p:stCondLst>
                                    <p:cond delay="0"/>
                                  </p:stCondLst>
                                  <p:childTnLst>
                                    <p:set>
                                      <p:cBhvr>
                                        <p:cTn id="114" dur="1" fill="hold">
                                          <p:stCondLst>
                                            <p:cond delay="499"/>
                                          </p:stCondLst>
                                        </p:cTn>
                                        <p:tgtEl>
                                          <p:spTgt spid="57375"/>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57359"/>
                                        </p:tgtEl>
                                        <p:attrNameLst>
                                          <p:attrName>style.visibility</p:attrName>
                                        </p:attrNameLst>
                                      </p:cBhvr>
                                      <p:to>
                                        <p:strVal val="visible"/>
                                      </p:to>
                                    </p:set>
                                    <p:animEffect transition="in" filter="wipe(down)">
                                      <p:cBhvr>
                                        <p:cTn id="119" dur="500"/>
                                        <p:tgtEl>
                                          <p:spTgt spid="57359"/>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xit" presetSubtype="0" fill="hold" grpId="1" nodeType="clickEffect">
                                  <p:stCondLst>
                                    <p:cond delay="0"/>
                                  </p:stCondLst>
                                  <p:childTnLst>
                                    <p:animEffect transition="out" filter="fade">
                                      <p:cBhvr>
                                        <p:cTn id="123" dur="500"/>
                                        <p:tgtEl>
                                          <p:spTgt spid="57359"/>
                                        </p:tgtEl>
                                      </p:cBhvr>
                                    </p:animEffect>
                                    <p:set>
                                      <p:cBhvr>
                                        <p:cTn id="124" dur="1" fill="hold">
                                          <p:stCondLst>
                                            <p:cond delay="499"/>
                                          </p:stCondLst>
                                        </p:cTn>
                                        <p:tgtEl>
                                          <p:spTgt spid="57359"/>
                                        </p:tgtEl>
                                        <p:attrNameLst>
                                          <p:attrName>style.visibility</p:attrName>
                                        </p:attrNameLst>
                                      </p:cBhvr>
                                      <p:to>
                                        <p:strVal val="hidden"/>
                                      </p:to>
                                    </p:set>
                                  </p:childTnLst>
                                </p:cTn>
                              </p:par>
                            </p:childTnLst>
                          </p:cTn>
                        </p:par>
                        <p:par>
                          <p:cTn id="125" fill="hold" nodeType="afterGroup">
                            <p:stCondLst>
                              <p:cond delay="500"/>
                            </p:stCondLst>
                            <p:childTnLst>
                              <p:par>
                                <p:cTn id="126" presetID="9" presetClass="entr" presetSubtype="0" fill="hold" nodeType="afterEffect">
                                  <p:stCondLst>
                                    <p:cond delay="0"/>
                                  </p:stCondLst>
                                  <p:childTnLst>
                                    <p:set>
                                      <p:cBhvr>
                                        <p:cTn id="127" dur="1" fill="hold">
                                          <p:stCondLst>
                                            <p:cond delay="0"/>
                                          </p:stCondLst>
                                        </p:cTn>
                                        <p:tgtEl>
                                          <p:spTgt spid="57355"/>
                                        </p:tgtEl>
                                        <p:attrNameLst>
                                          <p:attrName>style.visibility</p:attrName>
                                        </p:attrNameLst>
                                      </p:cBhvr>
                                      <p:to>
                                        <p:strVal val="visible"/>
                                      </p:to>
                                    </p:set>
                                    <p:animEffect transition="in" filter="dissolve">
                                      <p:cBhvr>
                                        <p:cTn id="128" dur="500"/>
                                        <p:tgtEl>
                                          <p:spTgt spid="57355"/>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0" presetClass="exit" presetSubtype="0" fill="hold" nodeType="clickEffect">
                                  <p:stCondLst>
                                    <p:cond delay="0"/>
                                  </p:stCondLst>
                                  <p:childTnLst>
                                    <p:animEffect transition="out" filter="fade">
                                      <p:cBhvr>
                                        <p:cTn id="132" dur="500"/>
                                        <p:tgtEl>
                                          <p:spTgt spid="57355"/>
                                        </p:tgtEl>
                                      </p:cBhvr>
                                    </p:animEffect>
                                    <p:set>
                                      <p:cBhvr>
                                        <p:cTn id="133" dur="1" fill="hold">
                                          <p:stCondLst>
                                            <p:cond delay="499"/>
                                          </p:stCondLst>
                                        </p:cTn>
                                        <p:tgtEl>
                                          <p:spTgt spid="57355"/>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nodeType="clickEffect">
                                  <p:stCondLst>
                                    <p:cond delay="0"/>
                                  </p:stCondLst>
                                  <p:childTnLst>
                                    <p:set>
                                      <p:cBhvr>
                                        <p:cTn id="137" dur="1" fill="hold">
                                          <p:stCondLst>
                                            <p:cond delay="499"/>
                                          </p:stCondLst>
                                        </p:cTn>
                                        <p:tgtEl>
                                          <p:spTgt spid="5"/>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1" fill="hold" grpId="0" nodeType="clickEffect">
                                  <p:stCondLst>
                                    <p:cond delay="0"/>
                                  </p:stCondLst>
                                  <p:childTnLst>
                                    <p:set>
                                      <p:cBhvr>
                                        <p:cTn id="141" dur="1" fill="hold">
                                          <p:stCondLst>
                                            <p:cond delay="0"/>
                                          </p:stCondLst>
                                        </p:cTn>
                                        <p:tgtEl>
                                          <p:spTgt spid="57376"/>
                                        </p:tgtEl>
                                        <p:attrNameLst>
                                          <p:attrName>style.visibility</p:attrName>
                                        </p:attrNameLst>
                                      </p:cBhvr>
                                      <p:to>
                                        <p:strVal val="visible"/>
                                      </p:to>
                                    </p:set>
                                    <p:animEffect transition="in" filter="wipe(up)">
                                      <p:cBhvr>
                                        <p:cTn id="142" dur="500"/>
                                        <p:tgtEl>
                                          <p:spTgt spid="57376"/>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xit" presetSubtype="0" fill="hold" grpId="1" nodeType="clickEffect">
                                  <p:stCondLst>
                                    <p:cond delay="0"/>
                                  </p:stCondLst>
                                  <p:childTnLst>
                                    <p:set>
                                      <p:cBhvr>
                                        <p:cTn id="146" dur="1" fill="hold">
                                          <p:stCondLst>
                                            <p:cond delay="499"/>
                                          </p:stCondLst>
                                        </p:cTn>
                                        <p:tgtEl>
                                          <p:spTgt spid="57376"/>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0" presetClass="entr" presetSubtype="0" fill="hold" grpId="0" nodeType="clickEffect">
                                  <p:stCondLst>
                                    <p:cond delay="0"/>
                                  </p:stCondLst>
                                  <p:childTnLst>
                                    <p:set>
                                      <p:cBhvr>
                                        <p:cTn id="150" dur="1" fill="hold">
                                          <p:stCondLst>
                                            <p:cond delay="0"/>
                                          </p:stCondLst>
                                        </p:cTn>
                                        <p:tgtEl>
                                          <p:spTgt spid="57361"/>
                                        </p:tgtEl>
                                        <p:attrNameLst>
                                          <p:attrName>style.visibility</p:attrName>
                                        </p:attrNameLst>
                                      </p:cBhvr>
                                      <p:to>
                                        <p:strVal val="visible"/>
                                      </p:to>
                                    </p:set>
                                    <p:animEffect transition="in" filter="wedge">
                                      <p:cBhvr>
                                        <p:cTn id="151" dur="500"/>
                                        <p:tgtEl>
                                          <p:spTgt spid="57361"/>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0" presetClass="exit" presetSubtype="0" fill="hold" grpId="1" nodeType="clickEffect">
                                  <p:stCondLst>
                                    <p:cond delay="0"/>
                                  </p:stCondLst>
                                  <p:childTnLst>
                                    <p:animEffect transition="out" filter="fade">
                                      <p:cBhvr>
                                        <p:cTn id="155" dur="500"/>
                                        <p:tgtEl>
                                          <p:spTgt spid="57361"/>
                                        </p:tgtEl>
                                      </p:cBhvr>
                                    </p:animEffect>
                                    <p:set>
                                      <p:cBhvr>
                                        <p:cTn id="156" dur="1" fill="hold">
                                          <p:stCondLst>
                                            <p:cond delay="499"/>
                                          </p:stCondLst>
                                        </p:cTn>
                                        <p:tgtEl>
                                          <p:spTgt spid="57361"/>
                                        </p:tgtEl>
                                        <p:attrNameLst>
                                          <p:attrName>style.visibility</p:attrName>
                                        </p:attrNameLst>
                                      </p:cBhvr>
                                      <p:to>
                                        <p:strVal val="hidden"/>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2" presetClass="entr" presetSubtype="4" fill="hold" grpId="0" nodeType="clickEffect">
                                  <p:stCondLst>
                                    <p:cond delay="0"/>
                                  </p:stCondLst>
                                  <p:childTnLst>
                                    <p:set>
                                      <p:cBhvr>
                                        <p:cTn id="160" dur="1" fill="hold">
                                          <p:stCondLst>
                                            <p:cond delay="0"/>
                                          </p:stCondLst>
                                        </p:cTn>
                                        <p:tgtEl>
                                          <p:spTgt spid="57371"/>
                                        </p:tgtEl>
                                        <p:attrNameLst>
                                          <p:attrName>style.visibility</p:attrName>
                                        </p:attrNameLst>
                                      </p:cBhvr>
                                      <p:to>
                                        <p:strVal val="visible"/>
                                      </p:to>
                                    </p:set>
                                    <p:animEffect transition="in" filter="wipe(down)">
                                      <p:cBhvr>
                                        <p:cTn id="161" dur="500"/>
                                        <p:tgtEl>
                                          <p:spTgt spid="57371"/>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xit" presetSubtype="0" fill="hold" grpId="1" nodeType="clickEffect">
                                  <p:stCondLst>
                                    <p:cond delay="0"/>
                                  </p:stCondLst>
                                  <p:childTnLst>
                                    <p:set>
                                      <p:cBhvr>
                                        <p:cTn id="165" dur="1" fill="hold">
                                          <p:stCondLst>
                                            <p:cond delay="499"/>
                                          </p:stCondLst>
                                        </p:cTn>
                                        <p:tgtEl>
                                          <p:spTgt spid="5737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9" grpId="0" animBg="1"/>
      <p:bldP spid="57349" grpId="1" animBg="1"/>
      <p:bldP spid="57350" grpId="0" animBg="1"/>
      <p:bldP spid="57350" grpId="1" animBg="1"/>
      <p:bldP spid="57351" grpId="0" animBg="1"/>
      <p:bldP spid="57351" grpId="1" animBg="1"/>
      <p:bldP spid="57353" grpId="0" animBg="1"/>
      <p:bldP spid="57353" grpId="1" animBg="1"/>
      <p:bldP spid="57359" grpId="0" animBg="1"/>
      <p:bldP spid="57359" grpId="1" animBg="1"/>
      <p:bldP spid="57361" grpId="0" animBg="1"/>
      <p:bldP spid="57361" grpId="1" animBg="1"/>
      <p:bldP spid="57371" grpId="0" animBg="1"/>
      <p:bldP spid="57371" grpId="1" animBg="1"/>
      <p:bldP spid="57374" grpId="0" animBg="1"/>
      <p:bldP spid="57374" grpId="1" animBg="1"/>
      <p:bldP spid="57376" grpId="0" animBg="1"/>
      <p:bldP spid="57376"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22626"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val="0"/>
              </a:ext>
            </a:extLst>
          </a:blip>
          <a:srcRect/>
          <a:stretch>
            <a:fillRect/>
          </a:stretch>
        </p:blipFill>
        <p:spPr>
          <a:xfrm>
            <a:off x="9396413" y="509588"/>
            <a:ext cx="8640762" cy="5407025"/>
          </a:xfrm>
          <a:noFill/>
        </p:spPr>
      </p:pic>
      <p:sp>
        <p:nvSpPr>
          <p:cNvPr id="922627" name="Rectangle 7"/>
          <p:cNvSpPr>
            <a:spLocks noGrp="1" noChangeArrowheads="1"/>
          </p:cNvSpPr>
          <p:nvPr>
            <p:ph type="title"/>
          </p:nvPr>
        </p:nvSpPr>
        <p:spPr>
          <a:xfrm>
            <a:off x="179388" y="115888"/>
            <a:ext cx="8348662" cy="792162"/>
          </a:xfrm>
          <a:solidFill>
            <a:schemeClr val="tx1"/>
          </a:solidFill>
        </p:spPr>
        <p:txBody>
          <a:bodyPr/>
          <a:lstStyle/>
          <a:p>
            <a:r>
              <a:rPr lang="zh-CN" altLang="en-US" b="1" dirty="0" smtClean="0">
                <a:latin typeface="Arial" charset="0"/>
                <a:ea typeface="ＭＳ Ｐゴシック" charset="0"/>
              </a:rPr>
              <a:t>第七十“礼拜”的排列顺序</a:t>
            </a:r>
            <a:endParaRPr lang="en-US" dirty="0">
              <a:solidFill>
                <a:schemeClr val="accent1"/>
              </a:solidFill>
              <a:latin typeface="Arial" charset="0"/>
              <a:ea typeface="ＭＳ Ｐゴシック" charset="0"/>
            </a:endParaRPr>
          </a:p>
        </p:txBody>
      </p:sp>
      <p:sp>
        <p:nvSpPr>
          <p:cNvPr id="560141" name="Oval 13"/>
          <p:cNvSpPr>
            <a:spLocks noChangeArrowheads="1"/>
          </p:cNvSpPr>
          <p:nvPr/>
        </p:nvSpPr>
        <p:spPr bwMode="auto">
          <a:xfrm>
            <a:off x="4211638" y="3357563"/>
            <a:ext cx="2447925" cy="666750"/>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a:solidFill>
                <a:srgbClr val="000000"/>
              </a:solidFill>
              <a:latin typeface="Arial" charset="0"/>
              <a:cs typeface="Arial" charset="0"/>
            </a:endParaRPr>
          </a:p>
        </p:txBody>
      </p:sp>
      <p:sp>
        <p:nvSpPr>
          <p:cNvPr id="922629" name="Text Box 14"/>
          <p:cNvSpPr txBox="1">
            <a:spLocks noChangeArrowheads="1"/>
          </p:cNvSpPr>
          <p:nvPr/>
        </p:nvSpPr>
        <p:spPr bwMode="auto">
          <a:xfrm>
            <a:off x="8531225" y="4763"/>
            <a:ext cx="609600"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000000"/>
                </a:solidFill>
                <a:latin typeface="Arial" charset="0"/>
                <a:cs typeface="Arial" charset="0"/>
              </a:rPr>
              <a:t>336</a:t>
            </a:r>
          </a:p>
        </p:txBody>
      </p:sp>
      <p:cxnSp>
        <p:nvCxnSpPr>
          <p:cNvPr id="18" name="Straight Connector 17"/>
          <p:cNvCxnSpPr>
            <a:cxnSpLocks noChangeShapeType="1"/>
          </p:cNvCxnSpPr>
          <p:nvPr/>
        </p:nvCxnSpPr>
        <p:spPr bwMode="auto">
          <a:xfrm>
            <a:off x="4211638" y="3284538"/>
            <a:ext cx="0" cy="1152525"/>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408596" name="Group 408595"/>
          <p:cNvGrpSpPr>
            <a:grpSpLocks/>
          </p:cNvGrpSpPr>
          <p:nvPr/>
        </p:nvGrpSpPr>
        <p:grpSpPr bwMode="auto">
          <a:xfrm>
            <a:off x="4324350" y="3357563"/>
            <a:ext cx="2335213" cy="658849"/>
            <a:chOff x="4324836" y="4941168"/>
            <a:chExt cx="2335396" cy="659582"/>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b="1" spc="-110" dirty="0" smtClean="0">
                  <a:solidFill>
                    <a:srgbClr val="000000"/>
                  </a:solidFill>
                  <a:latin typeface="Arial"/>
                  <a:cs typeface="Arial"/>
                </a:rPr>
                <a:t>1260 </a:t>
              </a:r>
              <a:r>
                <a:rPr lang="zh-CN" altLang="en-US" b="1" spc="-110" dirty="0" smtClean="0">
                  <a:solidFill>
                    <a:srgbClr val="000000"/>
                  </a:solidFill>
                  <a:latin typeface="Arial"/>
                  <a:cs typeface="Arial"/>
                </a:rPr>
                <a:t>天</a:t>
              </a:r>
              <a:endParaRPr lang="en-US" b="1" spc="-110" dirty="0" smtClean="0">
                <a:solidFill>
                  <a:srgbClr val="000000"/>
                </a:solidFill>
                <a:latin typeface="Arial"/>
                <a:cs typeface="Arial"/>
              </a:endParaRPr>
            </a:p>
          </p:txBody>
        </p:sp>
        <p:cxnSp>
          <p:nvCxnSpPr>
            <p:cNvPr id="922686"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sp>
          <p:nvSpPr>
            <p:cNvPr id="42" name="Text Box 10"/>
            <p:cNvSpPr txBox="1">
              <a:spLocks noChangeArrowheads="1"/>
            </p:cNvSpPr>
            <p:nvPr/>
          </p:nvSpPr>
          <p:spPr bwMode="auto">
            <a:xfrm>
              <a:off x="4459608" y="5228824"/>
              <a:ext cx="1884687" cy="371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zh-CN" altLang="en-US" sz="1800" b="1" i="1" spc="-110" dirty="0" smtClean="0">
                  <a:solidFill>
                    <a:srgbClr val="000000"/>
                  </a:solidFill>
                  <a:latin typeface="Arial"/>
                  <a:cs typeface="Arial"/>
                </a:rPr>
                <a:t>启示录</a:t>
              </a:r>
              <a:r>
                <a:rPr lang="en-US" sz="1800" b="1" i="1" spc="-110" dirty="0" smtClean="0">
                  <a:solidFill>
                    <a:srgbClr val="000000"/>
                  </a:solidFill>
                  <a:latin typeface="Arial"/>
                  <a:cs typeface="Arial"/>
                </a:rPr>
                <a:t> 11:3; 12:6</a:t>
              </a:r>
              <a:endParaRPr lang="en-US" b="1" spc="-110" dirty="0" smtClean="0">
                <a:solidFill>
                  <a:srgbClr val="000000"/>
                </a:solidFill>
                <a:latin typeface="Arial"/>
                <a:cs typeface="Arial"/>
              </a:endParaRPr>
            </a:p>
          </p:txBody>
        </p:sp>
        <p:cxnSp>
          <p:nvCxnSpPr>
            <p:cNvPr id="922688"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cxnSp>
        <p:nvCxnSpPr>
          <p:cNvPr id="14" name="Straight Connector 13"/>
          <p:cNvCxnSpPr>
            <a:cxnSpLocks noChangeShapeType="1"/>
          </p:cNvCxnSpPr>
          <p:nvPr/>
        </p:nvCxnSpPr>
        <p:spPr bwMode="auto">
          <a:xfrm>
            <a:off x="6732588" y="2349500"/>
            <a:ext cx="0" cy="2303463"/>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sp>
        <p:nvSpPr>
          <p:cNvPr id="92" name="Text Box 10"/>
          <p:cNvSpPr txBox="1">
            <a:spLocks noChangeArrowheads="1"/>
          </p:cNvSpPr>
          <p:nvPr/>
        </p:nvSpPr>
        <p:spPr bwMode="auto">
          <a:xfrm>
            <a:off x="5867400" y="1412875"/>
            <a:ext cx="1655763" cy="843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80000"/>
              </a:lnSpc>
              <a:spcBef>
                <a:spcPct val="50000"/>
              </a:spcBef>
              <a:defRPr/>
            </a:pPr>
            <a:r>
              <a:rPr lang="zh-CN" altLang="en-US" sz="2000" b="1" i="1" spc="-100" dirty="0" smtClean="0">
                <a:solidFill>
                  <a:srgbClr val="000000"/>
                </a:solidFill>
                <a:latin typeface="Arial"/>
                <a:cs typeface="Arial"/>
              </a:rPr>
              <a:t>人子的迹象</a:t>
            </a:r>
            <a:r>
              <a:rPr lang="en-US" altLang="zh-CN" sz="2000" b="1" i="1" spc="-100" dirty="0" smtClean="0">
                <a:solidFill>
                  <a:srgbClr val="000000"/>
                </a:solidFill>
                <a:latin typeface="Arial"/>
                <a:cs typeface="Arial"/>
              </a:rPr>
              <a:t/>
            </a:r>
            <a:br>
              <a:rPr lang="en-US" altLang="zh-CN" sz="2000" b="1" i="1" spc="-100" dirty="0" smtClean="0">
                <a:solidFill>
                  <a:srgbClr val="000000"/>
                </a:solidFill>
                <a:latin typeface="Arial"/>
                <a:cs typeface="Arial"/>
              </a:rPr>
            </a:br>
            <a:r>
              <a:rPr lang="zh-CN" altLang="en-US" sz="2000" b="1" i="1" spc="-100" dirty="0" smtClean="0">
                <a:solidFill>
                  <a:srgbClr val="000000"/>
                </a:solidFill>
                <a:latin typeface="Arial"/>
                <a:cs typeface="Arial"/>
              </a:rPr>
              <a:t>马太福音</a:t>
            </a:r>
            <a:r>
              <a:rPr lang="en-US" sz="2000" b="1" i="1" spc="-100" dirty="0" smtClean="0">
                <a:solidFill>
                  <a:srgbClr val="000000"/>
                </a:solidFill>
                <a:latin typeface="Arial"/>
                <a:cs typeface="Arial"/>
              </a:rPr>
              <a:t> 24:30</a:t>
            </a:r>
          </a:p>
        </p:txBody>
      </p:sp>
      <p:cxnSp>
        <p:nvCxnSpPr>
          <p:cNvPr id="13" name="Straight Connector 12"/>
          <p:cNvCxnSpPr>
            <a:cxnSpLocks noChangeShapeType="1"/>
          </p:cNvCxnSpPr>
          <p:nvPr/>
        </p:nvCxnSpPr>
        <p:spPr bwMode="auto">
          <a:xfrm>
            <a:off x="3348038" y="2349500"/>
            <a:ext cx="0" cy="1800225"/>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102" name="Group 101"/>
          <p:cNvGrpSpPr>
            <a:grpSpLocks/>
          </p:cNvGrpSpPr>
          <p:nvPr/>
        </p:nvGrpSpPr>
        <p:grpSpPr bwMode="auto">
          <a:xfrm>
            <a:off x="3276600" y="3306761"/>
            <a:ext cx="1008063" cy="697756"/>
            <a:chOff x="6804245" y="3717037"/>
            <a:chExt cx="1080120" cy="697014"/>
          </a:xfrm>
        </p:grpSpPr>
        <p:sp>
          <p:nvSpPr>
            <p:cNvPr id="103" name="Text Box 10"/>
            <p:cNvSpPr txBox="1">
              <a:spLocks noChangeArrowheads="1"/>
            </p:cNvSpPr>
            <p:nvPr/>
          </p:nvSpPr>
          <p:spPr bwMode="auto">
            <a:xfrm>
              <a:off x="6804245" y="3717037"/>
              <a:ext cx="1080120" cy="697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80000"/>
                </a:lnSpc>
                <a:spcBef>
                  <a:spcPct val="50000"/>
                </a:spcBef>
                <a:defRPr/>
              </a:pPr>
              <a:r>
                <a:rPr lang="en-US" b="1" spc="-110" dirty="0" smtClean="0">
                  <a:solidFill>
                    <a:srgbClr val="000000"/>
                  </a:solidFill>
                  <a:latin typeface="Arial"/>
                  <a:cs typeface="Arial"/>
                </a:rPr>
                <a:t> 30 </a:t>
              </a:r>
              <a:br>
                <a:rPr lang="en-US" b="1" spc="-110" dirty="0" smtClean="0">
                  <a:solidFill>
                    <a:srgbClr val="000000"/>
                  </a:solidFill>
                  <a:latin typeface="Arial"/>
                  <a:cs typeface="Arial"/>
                </a:rPr>
              </a:br>
              <a:r>
                <a:rPr lang="zh-CN" altLang="en-US" b="1" spc="-110" dirty="0" smtClean="0">
                  <a:solidFill>
                    <a:srgbClr val="000000"/>
                  </a:solidFill>
                  <a:latin typeface="Arial"/>
                  <a:cs typeface="Arial"/>
                </a:rPr>
                <a:t>天</a:t>
              </a:r>
              <a:endParaRPr lang="en-US" b="1" spc="-110" dirty="0" smtClean="0">
                <a:solidFill>
                  <a:srgbClr val="000000"/>
                </a:solidFill>
                <a:latin typeface="Arial"/>
                <a:cs typeface="Arial"/>
              </a:endParaRPr>
            </a:p>
          </p:txBody>
        </p:sp>
        <p:cxnSp>
          <p:nvCxnSpPr>
            <p:cNvPr id="922683"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84"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grpSp>
        <p:nvGrpSpPr>
          <p:cNvPr id="46" name="Group 45"/>
          <p:cNvGrpSpPr>
            <a:grpSpLocks/>
          </p:cNvGrpSpPr>
          <p:nvPr/>
        </p:nvGrpSpPr>
        <p:grpSpPr bwMode="auto">
          <a:xfrm>
            <a:off x="1258888" y="3357563"/>
            <a:ext cx="7129462" cy="2303462"/>
            <a:chOff x="1259632" y="3356992"/>
            <a:chExt cx="7128792" cy="2304256"/>
          </a:xfrm>
        </p:grpSpPr>
        <p:sp>
          <p:nvSpPr>
            <p:cNvPr id="922670" name="Oval 9"/>
            <p:cNvSpPr>
              <a:spLocks noChangeArrowheads="1"/>
            </p:cNvSpPr>
            <p:nvPr/>
          </p:nvSpPr>
          <p:spPr bwMode="auto">
            <a:xfrm flipH="1">
              <a:off x="1259632" y="4437112"/>
              <a:ext cx="1368152" cy="1224136"/>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a:solidFill>
                  <a:srgbClr val="000000"/>
                </a:solidFill>
                <a:latin typeface="Arial" charset="0"/>
                <a:cs typeface="Arial" charset="0"/>
              </a:endParaRPr>
            </a:p>
          </p:txBody>
        </p:sp>
        <p:cxnSp>
          <p:nvCxnSpPr>
            <p:cNvPr id="922671"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922672"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922673" name="Group 71"/>
            <p:cNvGrpSpPr>
              <a:grpSpLocks/>
            </p:cNvGrpSpPr>
            <p:nvPr/>
          </p:nvGrpSpPr>
          <p:grpSpPr bwMode="auto">
            <a:xfrm>
              <a:off x="1907704" y="4077072"/>
              <a:ext cx="2335396" cy="463846"/>
              <a:chOff x="4324836" y="4941168"/>
              <a:chExt cx="2335396" cy="463846"/>
            </a:xfrm>
          </p:grpSpPr>
          <p:sp>
            <p:nvSpPr>
              <p:cNvPr id="73" name="Text Box 10"/>
              <p:cNvSpPr txBox="1">
                <a:spLocks noChangeArrowheads="1"/>
              </p:cNvSpPr>
              <p:nvPr/>
            </p:nvSpPr>
            <p:spPr bwMode="auto">
              <a:xfrm>
                <a:off x="4599014" y="4940473"/>
                <a:ext cx="1746086" cy="465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b="1" spc="-110" dirty="0" smtClean="0">
                    <a:solidFill>
                      <a:srgbClr val="000000"/>
                    </a:solidFill>
                    <a:latin typeface="Arial"/>
                    <a:cs typeface="Arial"/>
                  </a:rPr>
                  <a:t>3½</a:t>
                </a:r>
                <a:r>
                  <a:rPr lang="zh-CN" altLang="en-US" b="1" spc="-110" dirty="0" smtClean="0">
                    <a:solidFill>
                      <a:srgbClr val="000000"/>
                    </a:solidFill>
                    <a:latin typeface="Arial"/>
                    <a:cs typeface="Arial"/>
                  </a:rPr>
                  <a:t>年</a:t>
                </a:r>
                <a:endParaRPr lang="en-US" b="1" spc="-110" dirty="0" smtClean="0">
                  <a:solidFill>
                    <a:srgbClr val="000000"/>
                  </a:solidFill>
                  <a:latin typeface="Arial"/>
                  <a:cs typeface="Arial"/>
                </a:endParaRPr>
              </a:p>
            </p:txBody>
          </p:sp>
          <p:cxnSp>
            <p:nvCxnSpPr>
              <p:cNvPr id="922680"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81"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grpSp>
          <p:nvGrpSpPr>
            <p:cNvPr id="922674" name="Group 76"/>
            <p:cNvGrpSpPr>
              <a:grpSpLocks/>
            </p:cNvGrpSpPr>
            <p:nvPr/>
          </p:nvGrpSpPr>
          <p:grpSpPr bwMode="auto">
            <a:xfrm>
              <a:off x="4355976" y="4077072"/>
              <a:ext cx="2335396" cy="463846"/>
              <a:chOff x="4324836" y="4941168"/>
              <a:chExt cx="2335396" cy="463846"/>
            </a:xfrm>
          </p:grpSpPr>
          <p:sp>
            <p:nvSpPr>
              <p:cNvPr id="78" name="Text Box 10"/>
              <p:cNvSpPr txBox="1">
                <a:spLocks noChangeArrowheads="1"/>
              </p:cNvSpPr>
              <p:nvPr/>
            </p:nvSpPr>
            <p:spPr bwMode="auto">
              <a:xfrm>
                <a:off x="4600025" y="4940473"/>
                <a:ext cx="1744498" cy="465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b="1" spc="-110" dirty="0" smtClean="0">
                    <a:solidFill>
                      <a:srgbClr val="000000"/>
                    </a:solidFill>
                    <a:latin typeface="Arial"/>
                    <a:cs typeface="Arial"/>
                  </a:rPr>
                  <a:t>3½ </a:t>
                </a:r>
                <a:r>
                  <a:rPr lang="zh-CN" altLang="en-US" b="1" spc="-110" dirty="0" smtClean="0">
                    <a:solidFill>
                      <a:srgbClr val="000000"/>
                    </a:solidFill>
                    <a:latin typeface="Arial"/>
                    <a:cs typeface="Arial"/>
                  </a:rPr>
                  <a:t>年</a:t>
                </a:r>
                <a:endParaRPr lang="en-US" b="1" spc="-110" dirty="0" smtClean="0">
                  <a:solidFill>
                    <a:srgbClr val="000000"/>
                  </a:solidFill>
                  <a:latin typeface="Arial"/>
                  <a:cs typeface="Arial"/>
                </a:endParaRPr>
              </a:p>
            </p:txBody>
          </p:sp>
          <p:cxnSp>
            <p:nvCxnSpPr>
              <p:cNvPr id="922677"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78"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sp>
          <p:nvSpPr>
            <p:cNvPr id="922675" name="Text Box 10"/>
            <p:cNvSpPr txBox="1">
              <a:spLocks noChangeArrowheads="1"/>
            </p:cNvSpPr>
            <p:nvPr/>
          </p:nvSpPr>
          <p:spPr bwMode="auto">
            <a:xfrm>
              <a:off x="1259632" y="4519713"/>
              <a:ext cx="1368152" cy="925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1800" b="1" i="1" dirty="0" smtClean="0">
                  <a:solidFill>
                    <a:srgbClr val="000000"/>
                  </a:solidFill>
                  <a:latin typeface="Arial" charset="0"/>
                  <a:cs typeface="Arial" charset="0"/>
                </a:rPr>
                <a:t>盟约</a:t>
              </a:r>
              <a:r>
                <a:rPr lang="en-US" sz="1800" b="1" i="1" dirty="0" smtClean="0">
                  <a:solidFill>
                    <a:srgbClr val="000000"/>
                  </a:solidFill>
                  <a:latin typeface="Arial" charset="0"/>
                  <a:cs typeface="Arial" charset="0"/>
                </a:rPr>
                <a:t/>
              </a:r>
              <a:br>
                <a:rPr lang="en-US" sz="1800" b="1" i="1" dirty="0" smtClean="0">
                  <a:solidFill>
                    <a:srgbClr val="000000"/>
                  </a:solidFill>
                  <a:latin typeface="Arial" charset="0"/>
                  <a:cs typeface="Arial" charset="0"/>
                </a:rPr>
              </a:br>
              <a:r>
                <a:rPr lang="zh-CN" altLang="en-US" sz="1800" b="1" i="1" dirty="0" smtClean="0">
                  <a:solidFill>
                    <a:srgbClr val="000000"/>
                  </a:solidFill>
                  <a:latin typeface="Arial" charset="0"/>
                  <a:cs typeface="Arial" charset="0"/>
                </a:rPr>
                <a:t>但以理</a:t>
              </a:r>
              <a:r>
                <a:rPr lang="en-US" sz="1800" b="1" i="1" dirty="0" smtClean="0">
                  <a:solidFill>
                    <a:srgbClr val="000000"/>
                  </a:solidFill>
                  <a:latin typeface="Arial" charset="0"/>
                  <a:cs typeface="Arial" charset="0"/>
                </a:rPr>
                <a:t> </a:t>
              </a:r>
              <a:r>
                <a:rPr lang="en-US" sz="1800" b="1" i="1" dirty="0">
                  <a:solidFill>
                    <a:srgbClr val="000000"/>
                  </a:solidFill>
                  <a:latin typeface="Arial" charset="0"/>
                  <a:cs typeface="Arial" charset="0"/>
                </a:rPr>
                <a:t>9:27a</a:t>
              </a:r>
            </a:p>
          </p:txBody>
        </p:sp>
      </p:grpSp>
      <p:grpSp>
        <p:nvGrpSpPr>
          <p:cNvPr id="49" name="Group 48"/>
          <p:cNvGrpSpPr>
            <a:grpSpLocks/>
          </p:cNvGrpSpPr>
          <p:nvPr/>
        </p:nvGrpSpPr>
        <p:grpSpPr bwMode="auto">
          <a:xfrm>
            <a:off x="-36513" y="2349500"/>
            <a:ext cx="3343276" cy="3095840"/>
            <a:chOff x="-36512" y="2348880"/>
            <a:chExt cx="3343508" cy="3096559"/>
          </a:xfrm>
        </p:grpSpPr>
        <p:cxnSp>
          <p:nvCxnSpPr>
            <p:cNvPr id="922661"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922662" name="Group 96"/>
            <p:cNvGrpSpPr>
              <a:grpSpLocks/>
            </p:cNvGrpSpPr>
            <p:nvPr/>
          </p:nvGrpSpPr>
          <p:grpSpPr bwMode="auto">
            <a:xfrm>
              <a:off x="927698" y="3378524"/>
              <a:ext cx="1009720" cy="351077"/>
              <a:chOff x="6835426" y="3788248"/>
              <a:chExt cx="1080743" cy="351077"/>
            </a:xfrm>
          </p:grpSpPr>
          <p:sp>
            <p:nvSpPr>
              <p:cNvPr id="98" name="Text Box 10"/>
              <p:cNvSpPr txBox="1">
                <a:spLocks noChangeArrowheads="1"/>
              </p:cNvSpPr>
              <p:nvPr/>
            </p:nvSpPr>
            <p:spPr bwMode="auto">
              <a:xfrm>
                <a:off x="6835426" y="3788248"/>
                <a:ext cx="1080743" cy="351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80000"/>
                  </a:lnSpc>
                  <a:spcBef>
                    <a:spcPct val="50000"/>
                  </a:spcBef>
                  <a:defRPr/>
                </a:pPr>
                <a:r>
                  <a:rPr lang="en-US" sz="2000" b="1" spc="-110" dirty="0" smtClean="0">
                    <a:solidFill>
                      <a:srgbClr val="000000"/>
                    </a:solidFill>
                    <a:latin typeface="Arial"/>
                    <a:cs typeface="Arial"/>
                  </a:rPr>
                  <a:t> 30</a:t>
                </a:r>
                <a:r>
                  <a:rPr lang="zh-CN" altLang="en-US" sz="2000" b="1" spc="-110" dirty="0" smtClean="0">
                    <a:solidFill>
                      <a:srgbClr val="000000"/>
                    </a:solidFill>
                    <a:latin typeface="Arial"/>
                    <a:cs typeface="Arial"/>
                  </a:rPr>
                  <a:t>天</a:t>
                </a:r>
                <a:endParaRPr lang="en-US" sz="2000" b="1" spc="-110" dirty="0" smtClean="0">
                  <a:solidFill>
                    <a:srgbClr val="000000"/>
                  </a:solidFill>
                  <a:latin typeface="Arial"/>
                  <a:cs typeface="Arial"/>
                </a:endParaRPr>
              </a:p>
            </p:txBody>
          </p:sp>
          <p:cxnSp>
            <p:nvCxnSpPr>
              <p:cNvPr id="922668"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69"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sp>
          <p:nvSpPr>
            <p:cNvPr id="922663" name="Text Box 10"/>
            <p:cNvSpPr txBox="1">
              <a:spLocks noChangeArrowheads="1"/>
            </p:cNvSpPr>
            <p:nvPr/>
          </p:nvSpPr>
          <p:spPr bwMode="auto">
            <a:xfrm>
              <a:off x="-36512" y="4519713"/>
              <a:ext cx="1368152" cy="925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1800" b="1" i="1" dirty="0" smtClean="0">
                  <a:solidFill>
                    <a:srgbClr val="000000"/>
                  </a:solidFill>
                  <a:latin typeface="Arial" charset="0"/>
                  <a:cs typeface="Arial" charset="0"/>
                </a:rPr>
                <a:t>当选那兽</a:t>
              </a:r>
              <a:r>
                <a:rPr lang="en-US" sz="1800" b="1" i="1" dirty="0" smtClean="0">
                  <a:solidFill>
                    <a:srgbClr val="000000"/>
                  </a:solidFill>
                  <a:latin typeface="Arial" charset="0"/>
                  <a:cs typeface="Arial" charset="0"/>
                </a:rPr>
                <a:t/>
              </a:r>
              <a:br>
                <a:rPr lang="en-US" sz="1800" b="1" i="1" dirty="0" smtClean="0">
                  <a:solidFill>
                    <a:srgbClr val="000000"/>
                  </a:solidFill>
                  <a:latin typeface="Arial" charset="0"/>
                  <a:cs typeface="Arial" charset="0"/>
                </a:rPr>
              </a:br>
              <a:r>
                <a:rPr lang="zh-CN" altLang="en-US" sz="1800" b="1" i="1" dirty="0" smtClean="0">
                  <a:solidFill>
                    <a:srgbClr val="000000"/>
                  </a:solidFill>
                  <a:latin typeface="Arial" charset="0"/>
                  <a:cs typeface="Arial" charset="0"/>
                </a:rPr>
                <a:t>启示录</a:t>
              </a:r>
              <a:r>
                <a:rPr lang="en-US" sz="1800" b="1" i="1" dirty="0" smtClean="0">
                  <a:solidFill>
                    <a:srgbClr val="000000"/>
                  </a:solidFill>
                  <a:latin typeface="Arial" charset="0"/>
                  <a:cs typeface="Arial" charset="0"/>
                </a:rPr>
                <a:t> </a:t>
              </a:r>
              <a:r>
                <a:rPr lang="en-US" sz="1800" b="1" i="1" dirty="0">
                  <a:solidFill>
                    <a:srgbClr val="000000"/>
                  </a:solidFill>
                  <a:latin typeface="Arial" charset="0"/>
                  <a:cs typeface="Arial" charset="0"/>
                </a:rPr>
                <a:t>17:13</a:t>
              </a:r>
            </a:p>
          </p:txBody>
        </p:sp>
        <p:sp>
          <p:nvSpPr>
            <p:cNvPr id="111" name="Text Box 10"/>
            <p:cNvSpPr txBox="1">
              <a:spLocks noChangeArrowheads="1"/>
            </p:cNvSpPr>
            <p:nvPr/>
          </p:nvSpPr>
          <p:spPr bwMode="auto">
            <a:xfrm>
              <a:off x="1246278" y="2677569"/>
              <a:ext cx="1744783" cy="463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b="1" spc="-110" dirty="0" smtClean="0">
                  <a:solidFill>
                    <a:srgbClr val="000000"/>
                  </a:solidFill>
                  <a:latin typeface="Arial"/>
                  <a:cs typeface="Arial"/>
                </a:rPr>
                <a:t>3½ </a:t>
              </a:r>
              <a:r>
                <a:rPr lang="zh-CN" altLang="en-US" b="1" spc="-110" dirty="0" smtClean="0">
                  <a:solidFill>
                    <a:srgbClr val="000000"/>
                  </a:solidFill>
                  <a:latin typeface="Arial"/>
                  <a:cs typeface="Arial"/>
                </a:rPr>
                <a:t>年</a:t>
              </a:r>
              <a:endParaRPr lang="en-US" b="1" spc="-110" dirty="0" smtClean="0">
                <a:solidFill>
                  <a:srgbClr val="000000"/>
                </a:solidFill>
                <a:latin typeface="Arial"/>
                <a:cs typeface="Arial"/>
              </a:endParaRPr>
            </a:p>
          </p:txBody>
        </p:sp>
        <p:cxnSp>
          <p:nvCxnSpPr>
            <p:cNvPr id="922665"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66"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grpSp>
        <p:nvGrpSpPr>
          <p:cNvPr id="52" name="Group 51"/>
          <p:cNvGrpSpPr>
            <a:grpSpLocks/>
          </p:cNvGrpSpPr>
          <p:nvPr/>
        </p:nvGrpSpPr>
        <p:grpSpPr bwMode="auto">
          <a:xfrm>
            <a:off x="6588125" y="1412875"/>
            <a:ext cx="2555875" cy="3992563"/>
            <a:chOff x="6588224" y="1412776"/>
            <a:chExt cx="2555775" cy="3992238"/>
          </a:xfrm>
        </p:grpSpPr>
        <p:sp>
          <p:nvSpPr>
            <p:cNvPr id="922652"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b="1" i="1" dirty="0" smtClean="0">
                  <a:solidFill>
                    <a:srgbClr val="000000"/>
                  </a:solidFill>
                  <a:latin typeface="Arial" charset="0"/>
                  <a:cs typeface="Arial" charset="0"/>
                </a:rPr>
                <a:t>第二来临</a:t>
              </a:r>
              <a:endParaRPr lang="en-US" b="1" i="1" dirty="0">
                <a:solidFill>
                  <a:srgbClr val="000000"/>
                </a:solidFill>
                <a:latin typeface="Arial" charset="0"/>
                <a:cs typeface="Arial" charset="0"/>
              </a:endParaRPr>
            </a:p>
          </p:txBody>
        </p:sp>
        <p:cxnSp>
          <p:nvCxnSpPr>
            <p:cNvPr id="922653"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a:noFill/>
                </a14:hiddenFill>
              </a:ext>
            </a:extLst>
          </p:spPr>
        </p:cxnSp>
        <p:grpSp>
          <p:nvGrpSpPr>
            <p:cNvPr id="922654" name="Group 408601"/>
            <p:cNvGrpSpPr>
              <a:grpSpLocks/>
            </p:cNvGrpSpPr>
            <p:nvPr/>
          </p:nvGrpSpPr>
          <p:grpSpPr bwMode="auto">
            <a:xfrm>
              <a:off x="6732237" y="3346194"/>
              <a:ext cx="1599786" cy="658798"/>
              <a:chOff x="6732237" y="3717707"/>
              <a:chExt cx="1599786" cy="658798"/>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b="1" spc="-110" dirty="0" smtClean="0">
                    <a:solidFill>
                      <a:srgbClr val="000000"/>
                    </a:solidFill>
                    <a:latin typeface="Arial"/>
                    <a:cs typeface="Arial"/>
                  </a:rPr>
                  <a:t>45 </a:t>
                </a:r>
                <a:r>
                  <a:rPr lang="zh-CN" altLang="en-US" b="1" spc="-110" dirty="0" smtClean="0">
                    <a:solidFill>
                      <a:srgbClr val="000000"/>
                    </a:solidFill>
                    <a:latin typeface="Arial"/>
                    <a:cs typeface="Arial"/>
                  </a:rPr>
                  <a:t>天</a:t>
                </a:r>
                <a:endParaRPr lang="en-US" b="1" spc="-110" dirty="0" smtClean="0">
                  <a:solidFill>
                    <a:srgbClr val="000000"/>
                  </a:solidFill>
                  <a:latin typeface="Arial"/>
                  <a:cs typeface="Arial"/>
                </a:endParaRPr>
              </a:p>
            </p:txBody>
          </p:sp>
          <p:cxnSp>
            <p:nvCxnSpPr>
              <p:cNvPr id="922658"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sp>
            <p:nvSpPr>
              <p:cNvPr id="85" name="Text Box 10"/>
              <p:cNvSpPr txBox="1">
                <a:spLocks noChangeArrowheads="1"/>
              </p:cNvSpPr>
              <p:nvPr/>
            </p:nvSpPr>
            <p:spPr bwMode="auto">
              <a:xfrm>
                <a:off x="6801646" y="4005022"/>
                <a:ext cx="1453387" cy="3714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zh-CN" altLang="en-US" sz="1800" b="1" i="1" spc="-110" dirty="0" smtClean="0">
                    <a:solidFill>
                      <a:srgbClr val="000000"/>
                    </a:solidFill>
                    <a:latin typeface="Arial"/>
                    <a:cs typeface="Arial"/>
                  </a:rPr>
                  <a:t>但以理</a:t>
                </a:r>
                <a:r>
                  <a:rPr lang="en-US" altLang="zh-CN" sz="1800" b="1" i="1" spc="-110" dirty="0" smtClean="0">
                    <a:solidFill>
                      <a:srgbClr val="000000"/>
                    </a:solidFill>
                    <a:latin typeface="Arial"/>
                    <a:cs typeface="Arial"/>
                  </a:rPr>
                  <a:t> </a:t>
                </a:r>
                <a:r>
                  <a:rPr lang="en-US" sz="1800" b="1" i="1" spc="-110" dirty="0" smtClean="0">
                    <a:solidFill>
                      <a:srgbClr val="000000"/>
                    </a:solidFill>
                    <a:latin typeface="Arial"/>
                    <a:cs typeface="Arial"/>
                  </a:rPr>
                  <a:t>12:12</a:t>
                </a:r>
                <a:endParaRPr lang="en-US" b="1" spc="-110" dirty="0" smtClean="0">
                  <a:solidFill>
                    <a:srgbClr val="000000"/>
                  </a:solidFill>
                  <a:latin typeface="Arial"/>
                  <a:cs typeface="Arial"/>
                </a:endParaRPr>
              </a:p>
            </p:txBody>
          </p:sp>
          <p:cxnSp>
            <p:nvCxnSpPr>
              <p:cNvPr id="922660"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grpSp>
        <p:sp>
          <p:nvSpPr>
            <p:cNvPr id="94" name="Text Box 10"/>
            <p:cNvSpPr txBox="1">
              <a:spLocks noChangeArrowheads="1"/>
            </p:cNvSpPr>
            <p:nvPr/>
          </p:nvSpPr>
          <p:spPr bwMode="auto">
            <a:xfrm>
              <a:off x="7667682" y="1412776"/>
              <a:ext cx="1476317" cy="597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a:defRPr/>
              </a:pPr>
              <a:r>
                <a:rPr lang="zh-CN" altLang="en-US" dirty="0" smtClean="0">
                  <a:solidFill>
                    <a:srgbClr val="000000"/>
                  </a:solidFill>
                </a:rPr>
                <a:t>基督的到来以完成</a:t>
              </a:r>
              <a:endParaRPr lang="en-US" dirty="0" smtClean="0">
                <a:solidFill>
                  <a:srgbClr val="000000"/>
                </a:solidFill>
              </a:endParaRPr>
            </a:p>
          </p:txBody>
        </p:sp>
        <p:sp>
          <p:nvSpPr>
            <p:cNvPr id="922656" name="Right Brace 34"/>
            <p:cNvSpPr>
              <a:spLocks/>
            </p:cNvSpPr>
            <p:nvPr/>
          </p:nvSpPr>
          <p:spPr bwMode="auto">
            <a:xfrm rot="5400000">
              <a:off x="7452109" y="4149080"/>
              <a:ext cx="216024" cy="1512168"/>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US">
                <a:solidFill>
                  <a:srgbClr val="000000"/>
                </a:solidFill>
                <a:latin typeface="Comic Sans MS" charset="0"/>
                <a:cs typeface="+mn-cs"/>
              </a:endParaRPr>
            </a:p>
          </p:txBody>
        </p:sp>
      </p:grpSp>
      <p:grpSp>
        <p:nvGrpSpPr>
          <p:cNvPr id="48" name="Group 47"/>
          <p:cNvGrpSpPr>
            <a:grpSpLocks/>
          </p:cNvGrpSpPr>
          <p:nvPr/>
        </p:nvGrpSpPr>
        <p:grpSpPr bwMode="auto">
          <a:xfrm>
            <a:off x="2700338" y="1743956"/>
            <a:ext cx="4032250" cy="3701210"/>
            <a:chOff x="2699792" y="1743878"/>
            <a:chExt cx="4032447" cy="3701365"/>
          </a:xfrm>
        </p:grpSpPr>
        <p:sp>
          <p:nvSpPr>
            <p:cNvPr id="922643" name="Text Box 10"/>
            <p:cNvSpPr txBox="1">
              <a:spLocks noChangeArrowheads="1"/>
            </p:cNvSpPr>
            <p:nvPr/>
          </p:nvSpPr>
          <p:spPr bwMode="auto">
            <a:xfrm>
              <a:off x="2699792" y="4519693"/>
              <a:ext cx="1368152" cy="9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1800" b="1" i="1" dirty="0" smtClean="0">
                  <a:solidFill>
                    <a:srgbClr val="000000"/>
                  </a:solidFill>
                  <a:latin typeface="Arial" charset="0"/>
                  <a:cs typeface="Arial" charset="0"/>
                </a:rPr>
                <a:t>违反盟约</a:t>
              </a:r>
              <a:r>
                <a:rPr lang="en-US" sz="1800" b="1" i="1" dirty="0" smtClean="0">
                  <a:solidFill>
                    <a:srgbClr val="000000"/>
                  </a:solidFill>
                  <a:latin typeface="Arial" charset="0"/>
                  <a:cs typeface="Arial" charset="0"/>
                </a:rPr>
                <a:t> </a:t>
              </a:r>
              <a:br>
                <a:rPr lang="en-US" sz="1800" b="1" i="1" dirty="0" smtClean="0">
                  <a:solidFill>
                    <a:srgbClr val="000000"/>
                  </a:solidFill>
                  <a:latin typeface="Arial" charset="0"/>
                  <a:cs typeface="Arial" charset="0"/>
                </a:rPr>
              </a:br>
              <a:r>
                <a:rPr lang="zh-CN" altLang="en-US" sz="1800" b="1" i="1" dirty="0" smtClean="0">
                  <a:solidFill>
                    <a:srgbClr val="000000"/>
                  </a:solidFill>
                  <a:latin typeface="Arial" charset="0"/>
                  <a:cs typeface="Arial" charset="0"/>
                </a:rPr>
                <a:t>但以理</a:t>
              </a:r>
              <a:r>
                <a:rPr lang="en-US" sz="1800" b="1" i="1" dirty="0" smtClean="0">
                  <a:solidFill>
                    <a:srgbClr val="000000"/>
                  </a:solidFill>
                  <a:latin typeface="Arial" charset="0"/>
                  <a:cs typeface="Arial" charset="0"/>
                </a:rPr>
                <a:t>  </a:t>
              </a:r>
              <a:r>
                <a:rPr lang="en-US" sz="1800" b="1" i="1" dirty="0">
                  <a:solidFill>
                    <a:srgbClr val="000000"/>
                  </a:solidFill>
                  <a:latin typeface="Arial" charset="0"/>
                  <a:cs typeface="Arial" charset="0"/>
                </a:rPr>
                <a:t>9:27b</a:t>
              </a:r>
            </a:p>
          </p:txBody>
        </p:sp>
        <p:grpSp>
          <p:nvGrpSpPr>
            <p:cNvPr id="922644" name="Group 21"/>
            <p:cNvGrpSpPr>
              <a:grpSpLocks/>
            </p:cNvGrpSpPr>
            <p:nvPr/>
          </p:nvGrpSpPr>
          <p:grpSpPr bwMode="auto">
            <a:xfrm>
              <a:off x="3347864" y="2636912"/>
              <a:ext cx="3384375" cy="659545"/>
              <a:chOff x="3779913" y="2492896"/>
              <a:chExt cx="2942935" cy="659545"/>
            </a:xfrm>
          </p:grpSpPr>
          <p:sp>
            <p:nvSpPr>
              <p:cNvPr id="32" name="Text Box 10"/>
              <p:cNvSpPr txBox="1">
                <a:spLocks noChangeArrowheads="1"/>
              </p:cNvSpPr>
              <p:nvPr/>
            </p:nvSpPr>
            <p:spPr bwMode="auto">
              <a:xfrm>
                <a:off x="4327676" y="2492797"/>
                <a:ext cx="1790512" cy="465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b="1" spc="-110" dirty="0" smtClean="0">
                    <a:solidFill>
                      <a:srgbClr val="000000"/>
                    </a:solidFill>
                    <a:latin typeface="Arial"/>
                    <a:cs typeface="Arial"/>
                  </a:rPr>
                  <a:t>1290 </a:t>
                </a:r>
                <a:r>
                  <a:rPr lang="zh-CN" altLang="en-US" b="1" spc="-110" dirty="0" smtClean="0">
                    <a:solidFill>
                      <a:srgbClr val="000000"/>
                    </a:solidFill>
                    <a:latin typeface="Arial"/>
                    <a:cs typeface="Arial"/>
                  </a:rPr>
                  <a:t>天</a:t>
                </a:r>
                <a:endParaRPr lang="en-US" b="1" spc="-110" dirty="0" smtClean="0">
                  <a:solidFill>
                    <a:srgbClr val="000000"/>
                  </a:solidFill>
                  <a:latin typeface="Arial"/>
                  <a:cs typeface="Arial"/>
                </a:endParaRPr>
              </a:p>
            </p:txBody>
          </p:sp>
          <p:cxnSp>
            <p:nvCxnSpPr>
              <p:cNvPr id="922649"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cxnSp>
            <p:nvCxnSpPr>
              <p:cNvPr id="922650"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zh-CN" altLang="en-US" sz="1800" b="1" i="1" spc="-110" dirty="0" smtClean="0">
                    <a:solidFill>
                      <a:srgbClr val="000000"/>
                    </a:solidFill>
                    <a:latin typeface="Arial"/>
                    <a:cs typeface="Arial"/>
                  </a:rPr>
                  <a:t>但以理</a:t>
                </a:r>
                <a:r>
                  <a:rPr lang="en-US" sz="1800" b="1" i="1" spc="-110" dirty="0" smtClean="0">
                    <a:solidFill>
                      <a:srgbClr val="000000"/>
                    </a:solidFill>
                    <a:latin typeface="Arial"/>
                    <a:cs typeface="Arial"/>
                  </a:rPr>
                  <a:t> 12:11</a:t>
                </a:r>
                <a:endParaRPr lang="en-US" b="1" spc="-110" dirty="0" smtClean="0">
                  <a:solidFill>
                    <a:srgbClr val="000000"/>
                  </a:solidFill>
                  <a:latin typeface="Arial"/>
                  <a:cs typeface="Arial"/>
                </a:endParaRPr>
              </a:p>
            </p:txBody>
          </p:sp>
        </p:grpSp>
        <p:sp>
          <p:nvSpPr>
            <p:cNvPr id="93" name="Text Box 10"/>
            <p:cNvSpPr txBox="1">
              <a:spLocks noChangeArrowheads="1"/>
            </p:cNvSpPr>
            <p:nvPr/>
          </p:nvSpPr>
          <p:spPr bwMode="auto">
            <a:xfrm>
              <a:off x="3204642" y="1743878"/>
              <a:ext cx="1006524" cy="351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nSpc>
                  <a:spcPct val="80000"/>
                </a:lnSpc>
                <a:spcBef>
                  <a:spcPct val="50000"/>
                </a:spcBef>
                <a:defRPr/>
              </a:pPr>
              <a:r>
                <a:rPr lang="zh-CN" altLang="en-US" sz="2000" b="1" i="1" spc="-100" dirty="0" smtClean="0">
                  <a:solidFill>
                    <a:srgbClr val="000000"/>
                  </a:solidFill>
                  <a:latin typeface="Arial"/>
                  <a:cs typeface="Arial"/>
                </a:rPr>
                <a:t>礼拜中</a:t>
              </a:r>
              <a:endParaRPr lang="en-US" sz="2000" b="1" i="1" spc="-100" dirty="0" smtClean="0">
                <a:solidFill>
                  <a:srgbClr val="000000"/>
                </a:solidFill>
                <a:latin typeface="Arial"/>
                <a:cs typeface="Arial"/>
              </a:endParaRPr>
            </a:p>
          </p:txBody>
        </p:sp>
        <p:sp>
          <p:nvSpPr>
            <p:cNvPr id="922646" name="AutoShape 11"/>
            <p:cNvSpPr>
              <a:spLocks noChangeArrowheads="1"/>
            </p:cNvSpPr>
            <p:nvPr/>
          </p:nvSpPr>
          <p:spPr bwMode="auto">
            <a:xfrm>
              <a:off x="3125962" y="4077072"/>
              <a:ext cx="515813" cy="471015"/>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algn="l"/>
              <a:endParaRPr lang="en-US">
                <a:solidFill>
                  <a:srgbClr val="000000"/>
                </a:solidFill>
                <a:latin typeface="Arial" charset="0"/>
                <a:cs typeface="Arial" charset="0"/>
              </a:endParaRPr>
            </a:p>
          </p:txBody>
        </p:sp>
        <p:sp>
          <p:nvSpPr>
            <p:cNvPr id="922647" name="Right Brace 120"/>
            <p:cNvSpPr>
              <a:spLocks/>
            </p:cNvSpPr>
            <p:nvPr/>
          </p:nvSpPr>
          <p:spPr bwMode="auto">
            <a:xfrm rot="-5400000">
              <a:off x="3671900" y="1880829"/>
              <a:ext cx="144015" cy="792087"/>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US">
                <a:solidFill>
                  <a:srgbClr val="000000"/>
                </a:solidFill>
                <a:latin typeface="Comic Sans MS" charset="0"/>
                <a:cs typeface="+mn-cs"/>
              </a:endParaRPr>
            </a:p>
          </p:txBody>
        </p:sp>
      </p:grpSp>
      <p:sp>
        <p:nvSpPr>
          <p:cNvPr id="922640" name="Text Box 10"/>
          <p:cNvSpPr txBox="1">
            <a:spLocks noChangeArrowheads="1"/>
          </p:cNvSpPr>
          <p:nvPr/>
        </p:nvSpPr>
        <p:spPr bwMode="auto">
          <a:xfrm>
            <a:off x="1131888" y="836613"/>
            <a:ext cx="6443662" cy="3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sz="1400" i="1" dirty="0">
                <a:solidFill>
                  <a:srgbClr val="000000"/>
                </a:solidFill>
                <a:latin typeface="Arial" charset="0"/>
                <a:cs typeface="Arial" charset="0"/>
              </a:rPr>
              <a:t>Adapted from J. Dwight Pentecost, Dallas Theological Seminary, 1988</a:t>
            </a:r>
          </a:p>
        </p:txBody>
      </p:sp>
      <p:sp>
        <p:nvSpPr>
          <p:cNvPr id="45" name="Rounded Rectangle 44"/>
          <p:cNvSpPr>
            <a:spLocks noChangeArrowheads="1"/>
          </p:cNvSpPr>
          <p:nvPr/>
        </p:nvSpPr>
        <p:spPr bwMode="auto">
          <a:xfrm>
            <a:off x="1908175" y="6300788"/>
            <a:ext cx="4751388" cy="513191"/>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r>
              <a:rPr lang="zh-CN" altLang="en-US" b="1" dirty="0" smtClean="0">
                <a:solidFill>
                  <a:srgbClr val="FFFFFF"/>
                </a:solidFill>
                <a:latin typeface="Arial" charset="0"/>
                <a:cs typeface="Times New Roman" charset="0"/>
              </a:rPr>
              <a:t>灾</a:t>
            </a:r>
            <a:r>
              <a:rPr lang="zh-CN" altLang="en-US" b="1" dirty="0" smtClean="0">
                <a:solidFill>
                  <a:srgbClr val="FFFFFF"/>
                </a:solidFill>
                <a:latin typeface="Arial" charset="0"/>
                <a:cs typeface="+mn-cs"/>
              </a:rPr>
              <a:t>祸</a:t>
            </a:r>
            <a:endParaRPr lang="en-US" dirty="0">
              <a:solidFill>
                <a:srgbClr val="FFFFFF"/>
              </a:solidFill>
              <a:latin typeface="Comic Sans MS" charset="0"/>
              <a:cs typeface="+mn-cs"/>
            </a:endParaRPr>
          </a:p>
        </p:txBody>
      </p:sp>
      <p:sp>
        <p:nvSpPr>
          <p:cNvPr id="126" name="Rounded Rectangle 125"/>
          <p:cNvSpPr>
            <a:spLocks noChangeArrowheads="1"/>
          </p:cNvSpPr>
          <p:nvPr/>
        </p:nvSpPr>
        <p:spPr bwMode="auto">
          <a:xfrm>
            <a:off x="4211638" y="5373688"/>
            <a:ext cx="2447925" cy="598321"/>
          </a:xfrm>
          <a:prstGeom prst="roundRect">
            <a:avLst>
              <a:gd name="adj" fmla="val 16667"/>
            </a:avLst>
          </a:prstGeom>
          <a:solidFill>
            <a:srgbClr val="FF0000"/>
          </a:solidFill>
          <a:ln w="9525">
            <a:solidFill>
              <a:schemeClr val="tx1"/>
            </a:solidFill>
            <a:round/>
            <a:headEnd/>
            <a:tailEnd type="stealth" w="lg" len="lg"/>
          </a:ln>
        </p:spPr>
        <p:txBody>
          <a:bodyPr lIns="90000" tIns="46800" rIns="90000" bIns="46800">
            <a:spAutoFit/>
          </a:bodyPr>
          <a:lstStyle/>
          <a:p>
            <a:r>
              <a:rPr lang="zh-CN" altLang="en-US" sz="2900" dirty="0" smtClean="0">
                <a:solidFill>
                  <a:srgbClr val="FFFFFF"/>
                </a:solidFill>
                <a:latin typeface="Comic Sans MS" charset="0"/>
                <a:cs typeface="+mn-cs"/>
              </a:rPr>
              <a:t>最激烈的灾祸</a:t>
            </a:r>
            <a:endParaRPr lang="en-US" sz="2900" dirty="0">
              <a:solidFill>
                <a:srgbClr val="FFFFFF"/>
              </a:solidFill>
              <a:latin typeface="Comic Sans MS" charset="0"/>
              <a:cs typeface="+mn-cs"/>
            </a:endParaRPr>
          </a:p>
        </p:txBody>
      </p:sp>
    </p:spTree>
    <p:extLst>
      <p:ext uri="{BB962C8B-B14F-4D97-AF65-F5344CB8AC3E}">
        <p14:creationId xmlns:p14="http://schemas.microsoft.com/office/powerpoint/2010/main" val="341149619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41" grpId="0" animBg="1"/>
      <p:bldP spid="92" grpId="0"/>
      <p:bldP spid="45" grpId="0" animBg="1"/>
      <p:bldP spid="12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BBE0E3"/>
            </a:gs>
            <a:gs pos="100000">
              <a:srgbClr val="576869"/>
            </a:gs>
          </a:gsLst>
          <a:path path="shape">
            <a:fillToRect l="50000" t="50000" r="50000" b="50000"/>
          </a:path>
        </a:gradFill>
        <a:effectLst/>
      </p:bgPr>
    </p:bg>
    <p:spTree>
      <p:nvGrpSpPr>
        <p:cNvPr id="1" name=""/>
        <p:cNvGrpSpPr/>
        <p:nvPr/>
      </p:nvGrpSpPr>
      <p:grpSpPr>
        <a:xfrm>
          <a:off x="0" y="0"/>
          <a:ext cx="0" cy="0"/>
          <a:chOff x="0" y="0"/>
          <a:chExt cx="0" cy="0"/>
        </a:xfrm>
      </p:grpSpPr>
      <p:sp>
        <p:nvSpPr>
          <p:cNvPr id="28673" name="Rectangle 1"/>
          <p:cNvSpPr>
            <a:spLocks noChangeArrowheads="1"/>
          </p:cNvSpPr>
          <p:nvPr/>
        </p:nvSpPr>
        <p:spPr bwMode="auto">
          <a:xfrm>
            <a:off x="0" y="0"/>
            <a:ext cx="9144000" cy="6858000"/>
          </a:xfrm>
          <a:prstGeom prst="rect">
            <a:avLst/>
          </a:prstGeom>
          <a:gradFill rotWithShape="0">
            <a:gsLst>
              <a:gs pos="0">
                <a:srgbClr val="333399"/>
              </a:gs>
              <a:gs pos="100000">
                <a:srgbClr val="181847"/>
              </a:gs>
            </a:gsLst>
            <a:path path="shape">
              <a:fillToRect l="50000" t="50000" r="50000" b="50000"/>
            </a:path>
          </a:gradFill>
          <a:ln w="9360">
            <a:solidFill>
              <a:srgbClr val="000000"/>
            </a:solidFill>
            <a:miter lim="800000"/>
            <a:headEnd/>
            <a:tailEnd/>
          </a:ln>
          <a:effectLst>
            <a:outerShdw dist="36147" dir="2700000" algn="ctr" rotWithShape="0">
              <a:srgbClr val="808080">
                <a:alpha val="75014"/>
              </a:srgbClr>
            </a:outerShdw>
          </a:effectLst>
        </p:spPr>
        <p:txBody>
          <a:bodyPr wrap="none" anchor="ctr"/>
          <a:lstStyle/>
          <a:p>
            <a:pPr algn="l" defTabSz="449263" eaLnBrk="1" hangingPunct="1">
              <a:lnSpc>
                <a:spcPct val="93000"/>
              </a:lnSpc>
              <a:buClr>
                <a:srgbClr val="FFFFFF"/>
              </a:buClr>
              <a:buSzPct val="100000"/>
              <a:buFont typeface="Arial" charset="0"/>
              <a:buNone/>
              <a:defRPr/>
            </a:pPr>
            <a:endParaRPr lang="en-US" sz="2000">
              <a:solidFill>
                <a:srgbClr val="FFFFFF"/>
              </a:solidFill>
              <a:effectLst>
                <a:outerShdw blurRad="38100" dist="38100" dir="2700000" algn="tl">
                  <a:srgbClr val="000000"/>
                </a:outerShdw>
              </a:effectLst>
              <a:latin typeface="Arial" charset="0"/>
              <a:ea typeface="MS PGothic" charset="0"/>
              <a:cs typeface="Arial" charset="0"/>
            </a:endParaRPr>
          </a:p>
        </p:txBody>
      </p:sp>
      <p:sp>
        <p:nvSpPr>
          <p:cNvPr id="28674" name="Line 2"/>
          <p:cNvSpPr>
            <a:spLocks noChangeShapeType="1"/>
          </p:cNvSpPr>
          <p:nvPr/>
        </p:nvSpPr>
        <p:spPr bwMode="auto">
          <a:xfrm>
            <a:off x="1447800" y="4114800"/>
            <a:ext cx="6705600" cy="1588"/>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a:extLst>
            <a:ext uri="{909E8E84-426E-40dd-AFC4-6F175D3DCCD1}">
              <a14:hiddenFill xmlns:a14="http://schemas.microsoft.com/office/drawing/2010/main">
                <a:noFill/>
              </a14:hiddenFill>
            </a:ext>
          </a:extLst>
        </p:spPr>
        <p:txBody>
          <a:bodyPr/>
          <a:lstStyle/>
          <a:p>
            <a:pPr algn="l" eaLnBrk="1" hangingPunct="1">
              <a:defRPr/>
            </a:pPr>
            <a:endParaRPr lang="en-SG">
              <a:solidFill>
                <a:srgbClr val="000000"/>
              </a:solidFill>
              <a:effectLst>
                <a:outerShdw blurRad="38100" dist="38100" dir="2700000" algn="tl">
                  <a:srgbClr val="000000">
                    <a:alpha val="43137"/>
                  </a:srgbClr>
                </a:outerShdw>
              </a:effectLst>
              <a:latin typeface="Times New Roman" pitchFamily="18" charset="0"/>
              <a:ea typeface="MS PGothic" pitchFamily="34" charset="-128"/>
              <a:cs typeface="+mn-cs"/>
            </a:endParaRPr>
          </a:p>
        </p:txBody>
      </p:sp>
      <p:sp>
        <p:nvSpPr>
          <p:cNvPr id="28675" name="Line 3"/>
          <p:cNvSpPr>
            <a:spLocks noChangeShapeType="1"/>
          </p:cNvSpPr>
          <p:nvPr/>
        </p:nvSpPr>
        <p:spPr bwMode="auto">
          <a:xfrm>
            <a:off x="71262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a:extLst>
            <a:ext uri="{909E8E84-426E-40dd-AFC4-6F175D3DCCD1}">
              <a14:hiddenFill xmlns:a14="http://schemas.microsoft.com/office/drawing/2010/main">
                <a:noFill/>
              </a14:hiddenFill>
            </a:ext>
          </a:extLst>
        </p:spPr>
        <p:txBody>
          <a:bodyPr/>
          <a:lstStyle/>
          <a:p>
            <a:pPr algn="l" eaLnBrk="1" hangingPunct="1">
              <a:defRPr/>
            </a:pPr>
            <a:endParaRPr lang="en-SG">
              <a:solidFill>
                <a:srgbClr val="000000"/>
              </a:solidFill>
              <a:effectLst>
                <a:outerShdw blurRad="38100" dist="38100" dir="2700000" algn="tl">
                  <a:srgbClr val="000000">
                    <a:alpha val="43137"/>
                  </a:srgbClr>
                </a:outerShdw>
              </a:effectLst>
              <a:latin typeface="Times New Roman" pitchFamily="18" charset="0"/>
              <a:ea typeface="MS PGothic" pitchFamily="34" charset="-128"/>
              <a:cs typeface="+mn-cs"/>
            </a:endParaRPr>
          </a:p>
        </p:txBody>
      </p:sp>
      <p:sp>
        <p:nvSpPr>
          <p:cNvPr id="28676" name="Text Box 4"/>
          <p:cNvSpPr txBox="1">
            <a:spLocks noChangeArrowheads="1"/>
          </p:cNvSpPr>
          <p:nvPr/>
        </p:nvSpPr>
        <p:spPr bwMode="auto">
          <a:xfrm rot="-5400000">
            <a:off x="-681831" y="3745707"/>
            <a:ext cx="3133725" cy="649287"/>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FFFFFF"/>
              </a:buClr>
              <a:buSzPct val="100000"/>
              <a:buFont typeface="Times New Roman" pitchFamily="18" charset="0"/>
              <a:buNone/>
              <a:defRPr/>
            </a:pPr>
            <a:r>
              <a:rPr lang="zh-CN" altLang="en-US" sz="3600" b="1" dirty="0" smtClean="0">
                <a:solidFill>
                  <a:srgbClr val="FFFFFF"/>
                </a:solidFill>
                <a:effectLst>
                  <a:outerShdw blurRad="38100" dist="38100" dir="2700000" algn="tl">
                    <a:srgbClr val="000000"/>
                  </a:outerShdw>
                </a:effectLst>
                <a:latin typeface="Arial" pitchFamily="34" charset="0"/>
                <a:cs typeface="Arial" pitchFamily="34" charset="0"/>
              </a:rPr>
              <a:t>教会期</a:t>
            </a:r>
            <a:endParaRPr lang="en-GB" altLang="en-US" sz="3600" b="1" dirty="0" smtClean="0">
              <a:solidFill>
                <a:srgbClr val="FFFFFF"/>
              </a:solidFill>
              <a:effectLst>
                <a:outerShdw blurRad="38100" dist="38100" dir="2700000" algn="tl">
                  <a:srgbClr val="000000"/>
                </a:outerShdw>
              </a:effectLst>
              <a:latin typeface="Arial" pitchFamily="34" charset="0"/>
              <a:cs typeface="Arial" pitchFamily="34" charset="0"/>
            </a:endParaRPr>
          </a:p>
        </p:txBody>
      </p:sp>
      <p:sp>
        <p:nvSpPr>
          <p:cNvPr id="28677" name="Text Box 5"/>
          <p:cNvSpPr txBox="1">
            <a:spLocks noChangeArrowheads="1"/>
          </p:cNvSpPr>
          <p:nvPr/>
        </p:nvSpPr>
        <p:spPr bwMode="auto">
          <a:xfrm rot="5400000" flipH="1">
            <a:off x="5851526" y="3898900"/>
            <a:ext cx="4951412" cy="649287"/>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FFCC00"/>
              </a:buClr>
              <a:buSzPct val="100000"/>
              <a:buFont typeface="Times New Roman" pitchFamily="18" charset="0"/>
              <a:buNone/>
              <a:defRPr/>
            </a:pPr>
            <a:r>
              <a:rPr lang="zh-CN" altLang="en-US" sz="3600" b="1" dirty="0" smtClean="0">
                <a:solidFill>
                  <a:srgbClr val="FFCC00"/>
                </a:solidFill>
                <a:effectLst>
                  <a:outerShdw blurRad="38100" dist="38100" dir="2700000" algn="tl">
                    <a:srgbClr val="000000"/>
                  </a:outerShdw>
                </a:effectLst>
                <a:latin typeface="Arial" pitchFamily="34" charset="0"/>
                <a:cs typeface="Arial" pitchFamily="34" charset="0"/>
              </a:rPr>
              <a:t>永恒国度</a:t>
            </a:r>
            <a:endParaRPr lang="en-GB" altLang="en-US" sz="3600" b="1" dirty="0" smtClean="0">
              <a:solidFill>
                <a:srgbClr val="FFCC00"/>
              </a:solidFill>
              <a:effectLst>
                <a:outerShdw blurRad="38100" dist="38100" dir="2700000" algn="tl">
                  <a:srgbClr val="000000"/>
                </a:outerShdw>
              </a:effectLst>
              <a:latin typeface="Arial" pitchFamily="34" charset="0"/>
              <a:cs typeface="Arial" pitchFamily="34" charset="0"/>
            </a:endParaRPr>
          </a:p>
        </p:txBody>
      </p:sp>
      <p:sp>
        <p:nvSpPr>
          <p:cNvPr id="28678" name="Text Box 6"/>
          <p:cNvSpPr txBox="1">
            <a:spLocks noChangeArrowheads="1"/>
          </p:cNvSpPr>
          <p:nvPr/>
        </p:nvSpPr>
        <p:spPr bwMode="auto">
          <a:xfrm>
            <a:off x="6019800" y="1295400"/>
            <a:ext cx="2057400" cy="649288"/>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00CCFF"/>
              </a:buClr>
              <a:buSzPct val="100000"/>
              <a:buFont typeface="Times New Roman" pitchFamily="18" charset="0"/>
              <a:buNone/>
              <a:defRPr/>
            </a:pPr>
            <a:r>
              <a:rPr lang="zh-CN" altLang="en-US" sz="3600" b="1" dirty="0" smtClean="0">
                <a:solidFill>
                  <a:srgbClr val="00CCFF"/>
                </a:solidFill>
                <a:effectLst>
                  <a:outerShdw blurRad="38100" dist="38100" dir="2700000" algn="tl">
                    <a:srgbClr val="000000"/>
                  </a:outerShdw>
                </a:effectLst>
                <a:latin typeface="Arial" pitchFamily="34" charset="0"/>
                <a:cs typeface="Arial" pitchFamily="34" charset="0"/>
              </a:rPr>
              <a:t>第二再来</a:t>
            </a:r>
            <a:endParaRPr lang="en-GB" altLang="en-US" sz="3600" b="1" dirty="0" smtClean="0">
              <a:solidFill>
                <a:srgbClr val="00CCFF"/>
              </a:solidFill>
              <a:effectLst>
                <a:outerShdw blurRad="38100" dist="38100" dir="2700000" algn="tl">
                  <a:srgbClr val="000000"/>
                </a:outerShdw>
              </a:effectLst>
              <a:latin typeface="Arial" pitchFamily="34" charset="0"/>
              <a:cs typeface="Arial" pitchFamily="34" charset="0"/>
            </a:endParaRPr>
          </a:p>
        </p:txBody>
      </p:sp>
      <p:sp>
        <p:nvSpPr>
          <p:cNvPr id="28679" name="Text Box 7"/>
          <p:cNvSpPr txBox="1">
            <a:spLocks noChangeArrowheads="1"/>
          </p:cNvSpPr>
          <p:nvPr/>
        </p:nvSpPr>
        <p:spPr bwMode="auto">
          <a:xfrm>
            <a:off x="1828800" y="2971800"/>
            <a:ext cx="3733800" cy="2065338"/>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lnSpc>
                <a:spcPct val="80000"/>
              </a:lnSpc>
              <a:spcBef>
                <a:spcPts val="2500"/>
              </a:spcBef>
              <a:buClr>
                <a:srgbClr val="FFFFFF"/>
              </a:buClr>
              <a:buSzPct val="100000"/>
              <a:buFont typeface="Times New Roman" charset="0"/>
              <a:buNone/>
            </a:pPr>
            <a:r>
              <a:rPr lang="zh-CN" altLang="en-US" sz="3600" b="1">
                <a:solidFill>
                  <a:srgbClr val="FFFFFF"/>
                </a:solidFill>
                <a:effectLst>
                  <a:outerShdw blurRad="38100" dist="38100" dir="2700000" algn="tl">
                    <a:srgbClr val="000000"/>
                  </a:outerShdw>
                </a:effectLst>
                <a:latin typeface="Arial" charset="0"/>
                <a:ea typeface="MS PGothic" charset="0"/>
                <a:cs typeface="MS PGothic" charset="0"/>
              </a:rPr>
              <a:t>基督的属灵掌权</a:t>
            </a:r>
            <a:endParaRPr lang="en-US" altLang="zh-CN" sz="3600" b="1">
              <a:solidFill>
                <a:srgbClr val="FFFFFF"/>
              </a:solidFill>
              <a:effectLst>
                <a:outerShdw blurRad="38100" dist="38100" dir="2700000" algn="tl">
                  <a:srgbClr val="000000"/>
                </a:outerShdw>
              </a:effectLst>
              <a:latin typeface="Arial" charset="0"/>
              <a:cs typeface="Arial" charset="0"/>
            </a:endParaRPr>
          </a:p>
          <a:p>
            <a:pPr eaLnBrk="1" hangingPunct="1">
              <a:lnSpc>
                <a:spcPct val="80000"/>
              </a:lnSpc>
              <a:spcBef>
                <a:spcPts val="2500"/>
              </a:spcBef>
              <a:buClr>
                <a:srgbClr val="FFFFFF"/>
              </a:buClr>
              <a:buSzPct val="100000"/>
              <a:buFont typeface="Times New Roman" charset="0"/>
              <a:buNone/>
            </a:pPr>
            <a:endParaRPr lang="en-GB" sz="3600" b="1">
              <a:solidFill>
                <a:srgbClr val="FFFFFF"/>
              </a:solidFill>
              <a:effectLst>
                <a:outerShdw blurRad="38100" dist="38100" dir="2700000" algn="tl">
                  <a:srgbClr val="000000"/>
                </a:outerShdw>
              </a:effectLst>
              <a:latin typeface="Arial" charset="0"/>
              <a:cs typeface="Arial" charset="0"/>
            </a:endParaRPr>
          </a:p>
          <a:p>
            <a:pPr eaLnBrk="1" hangingPunct="1">
              <a:lnSpc>
                <a:spcPct val="80000"/>
              </a:lnSpc>
              <a:spcBef>
                <a:spcPts val="2500"/>
              </a:spcBef>
              <a:buClr>
                <a:srgbClr val="FFFFFF"/>
              </a:buClr>
              <a:buSzPct val="100000"/>
              <a:buFont typeface="Times New Roman" charset="0"/>
              <a:buNone/>
            </a:pPr>
            <a:r>
              <a:rPr lang="zh-CN" altLang="en-US" sz="3600" b="1">
                <a:solidFill>
                  <a:srgbClr val="FFFFFF"/>
                </a:solidFill>
                <a:effectLst>
                  <a:outerShdw blurRad="38100" dist="38100" dir="2700000" algn="tl">
                    <a:srgbClr val="000000"/>
                  </a:outerShdw>
                </a:effectLst>
                <a:latin typeface="Arial" charset="0"/>
                <a:ea typeface="MS PGothic" charset="0"/>
                <a:cs typeface="MS PGothic" charset="0"/>
              </a:rPr>
              <a:t>灾难</a:t>
            </a:r>
            <a:endParaRPr lang="en-GB" sz="3600" b="1">
              <a:solidFill>
                <a:srgbClr val="FFFFFF"/>
              </a:solidFill>
              <a:effectLst>
                <a:outerShdw blurRad="38100" dist="38100" dir="2700000" algn="tl">
                  <a:srgbClr val="000000"/>
                </a:outerShdw>
              </a:effectLst>
              <a:latin typeface="Arial" charset="0"/>
              <a:ea typeface="MS PGothic" charset="0"/>
              <a:cs typeface="MS PGothic" charset="0"/>
            </a:endParaRPr>
          </a:p>
        </p:txBody>
      </p:sp>
      <p:sp>
        <p:nvSpPr>
          <p:cNvPr id="28680" name="Rectangle 8"/>
          <p:cNvSpPr>
            <a:spLocks noChangeArrowheads="1"/>
          </p:cNvSpPr>
          <p:nvPr/>
        </p:nvSpPr>
        <p:spPr bwMode="auto">
          <a:xfrm>
            <a:off x="533400" y="2286000"/>
            <a:ext cx="5410200" cy="3657600"/>
          </a:xfrm>
          <a:prstGeom prst="rect">
            <a:avLst/>
          </a:prstGeom>
          <a:noFill/>
          <a:ln w="38160">
            <a:solidFill>
              <a:srgbClr val="BBE0E3"/>
            </a:solidFill>
            <a:miter lim="800000"/>
            <a:headEnd/>
            <a:tailEnd/>
          </a:ln>
          <a:effectLst>
            <a:outerShdw dist="36147" dir="2700000" algn="ctr" rotWithShape="0">
              <a:srgbClr val="808080">
                <a:alpha val="75014"/>
              </a:srgbClr>
            </a:outerShdw>
          </a:effectLst>
          <a:extLst>
            <a:ext uri="{909E8E84-426E-40dd-AFC4-6F175D3DCCD1}">
              <a14:hiddenFill xmlns:a14="http://schemas.microsoft.com/office/drawing/2010/main">
                <a:solidFill>
                  <a:srgbClr val="FFFFFF"/>
                </a:solidFill>
              </a14:hiddenFill>
            </a:ext>
          </a:extLst>
        </p:spPr>
        <p:txBody>
          <a:bodyPr wrap="none" anchor="ctr"/>
          <a:lstStyle/>
          <a:p>
            <a:pPr algn="l" defTabSz="449263" eaLnBrk="1" hangingPunct="1">
              <a:lnSpc>
                <a:spcPct val="93000"/>
              </a:lnSpc>
              <a:buClr>
                <a:srgbClr val="FFFFFF"/>
              </a:buClr>
              <a:buSzPct val="100000"/>
              <a:buFont typeface="Arial" charset="0"/>
              <a:buNone/>
              <a:defRPr/>
            </a:pPr>
            <a:endParaRPr lang="en-US" sz="2000">
              <a:solidFill>
                <a:srgbClr val="FFFFFF"/>
              </a:solidFill>
              <a:effectLst>
                <a:outerShdw blurRad="38100" dist="38100" dir="2700000" algn="tl">
                  <a:srgbClr val="000000"/>
                </a:outerShdw>
              </a:effectLst>
              <a:latin typeface="Arial" charset="0"/>
              <a:ea typeface="MS PGothic" charset="0"/>
              <a:cs typeface="Arial" charset="0"/>
            </a:endParaRPr>
          </a:p>
        </p:txBody>
      </p:sp>
      <p:sp>
        <p:nvSpPr>
          <p:cNvPr id="28681" name="Text Box 9"/>
          <p:cNvSpPr txBox="1">
            <a:spLocks noChangeArrowheads="1"/>
          </p:cNvSpPr>
          <p:nvPr/>
        </p:nvSpPr>
        <p:spPr bwMode="auto">
          <a:xfrm rot="5400000">
            <a:off x="5876132" y="5123656"/>
            <a:ext cx="2514600" cy="649287"/>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algn="l" eaLnBrk="1" hangingPunct="1">
              <a:spcBef>
                <a:spcPts val="2500"/>
              </a:spcBef>
              <a:buClr>
                <a:srgbClr val="FF0066"/>
              </a:buClr>
              <a:buSzPct val="100000"/>
              <a:buFont typeface="Times New Roman" pitchFamily="18" charset="0"/>
              <a:buNone/>
              <a:defRPr/>
            </a:pPr>
            <a:r>
              <a:rPr lang="zh-CN" altLang="en-US" sz="3600" b="1" dirty="0" smtClean="0">
                <a:solidFill>
                  <a:srgbClr val="FF0066"/>
                </a:solidFill>
                <a:effectLst>
                  <a:outerShdw blurRad="38100" dist="38100" dir="2700000" algn="tl">
                    <a:srgbClr val="000000"/>
                  </a:outerShdw>
                </a:effectLst>
                <a:latin typeface="Arial" pitchFamily="34" charset="0"/>
                <a:cs typeface="Arial" pitchFamily="34" charset="0"/>
              </a:rPr>
              <a:t>审判</a:t>
            </a:r>
            <a:endParaRPr lang="en-GB" altLang="en-US" sz="3600" b="1" dirty="0" smtClean="0">
              <a:solidFill>
                <a:srgbClr val="FF0066"/>
              </a:solidFill>
              <a:effectLst>
                <a:outerShdw blurRad="38100" dist="38100" dir="2700000" algn="tl">
                  <a:srgbClr val="000000"/>
                </a:outerShdw>
              </a:effectLst>
              <a:latin typeface="Arial" pitchFamily="34" charset="0"/>
              <a:cs typeface="Arial" pitchFamily="34" charset="0"/>
            </a:endParaRPr>
          </a:p>
        </p:txBody>
      </p:sp>
      <p:sp>
        <p:nvSpPr>
          <p:cNvPr id="317452" name="Text Box 11"/>
          <p:cNvSpPr txBox="1">
            <a:spLocks noChangeArrowheads="1"/>
          </p:cNvSpPr>
          <p:nvPr/>
        </p:nvSpPr>
        <p:spPr bwMode="auto">
          <a:xfrm>
            <a:off x="8397875" y="95250"/>
            <a:ext cx="609600" cy="401638"/>
          </a:xfrm>
          <a:prstGeom prst="rect">
            <a:avLst/>
          </a:prstGeom>
          <a:noFill/>
          <a:ln w="9525">
            <a:noFill/>
            <a:round/>
            <a:headEnd/>
            <a:tailEnd/>
          </a:ln>
        </p:spPr>
        <p:txBody>
          <a:bodyPr wrap="none"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200">
                <a:solidFill>
                  <a:srgbClr val="000000"/>
                </a:solidFill>
                <a:latin typeface="Arial" charset="0"/>
                <a:ea typeface="MS PGothic" charset="0"/>
                <a:cs typeface="Arial" charset="0"/>
              </a:defRPr>
            </a:lvl1pPr>
            <a:lvl2pPr marL="742950" indent="-28575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a:solidFill>
                  <a:srgbClr val="000000"/>
                </a:solidFill>
                <a:latin typeface="Arial" charset="0"/>
                <a:ea typeface="MS PGothic" charset="0"/>
                <a:cs typeface="Arial"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rgbClr val="000000"/>
                </a:solidFill>
                <a:latin typeface="Arial" charset="0"/>
                <a:ea typeface="MS PGothic" charset="0"/>
                <a:cs typeface="Arial"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5pPr>
            <a:lvl6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6pPr>
            <a:lvl7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7pPr>
            <a:lvl8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8pPr>
            <a:lvl9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9pPr>
          </a:lstStyle>
          <a:p>
            <a:pPr defTabSz="449263" eaLnBrk="1" hangingPunct="1">
              <a:buClr>
                <a:srgbClr val="FFFFFF"/>
              </a:buClr>
              <a:buSzPct val="100000"/>
              <a:buFont typeface="Times New Roman" charset="0"/>
              <a:buNone/>
              <a:defRPr/>
            </a:pPr>
            <a:r>
              <a:rPr lang="en-GB" sz="2000" b="1" smtClean="0">
                <a:solidFill>
                  <a:srgbClr val="FFFFFF"/>
                </a:solidFill>
                <a:effectLst>
                  <a:outerShdw blurRad="38100" dist="38100" dir="2700000" algn="tl">
                    <a:srgbClr val="000000"/>
                  </a:outerShdw>
                </a:effectLst>
              </a:rPr>
              <a:t>473</a:t>
            </a:r>
          </a:p>
        </p:txBody>
      </p:sp>
      <p:sp>
        <p:nvSpPr>
          <p:cNvPr id="13" name="Title 12"/>
          <p:cNvSpPr>
            <a:spLocks noGrp="1"/>
          </p:cNvSpPr>
          <p:nvPr>
            <p:ph type="title" idx="4294967295"/>
          </p:nvPr>
        </p:nvSpPr>
        <p:spPr>
          <a:xfrm>
            <a:off x="838200" y="304800"/>
            <a:ext cx="7770813" cy="990600"/>
          </a:xfrm>
        </p:spPr>
        <p:txBody>
          <a:bodyPr/>
          <a:lstStyle/>
          <a:p>
            <a:pPr>
              <a:defRPr/>
            </a:pPr>
            <a:r>
              <a:rPr lang="zh-CN" altLang="en-US" sz="4000" b="1" dirty="0" smtClean="0">
                <a:solidFill>
                  <a:srgbClr val="FFFFFF"/>
                </a:solidFill>
                <a:effectLst>
                  <a:outerShdw blurRad="38100" dist="38100" dir="2700000" algn="tl">
                    <a:srgbClr val="000000"/>
                  </a:outerShdw>
                </a:effectLst>
                <a:latin typeface="Arial" charset="0"/>
                <a:ea typeface="ＭＳ Ｐゴシック" charset="0"/>
                <a:cs typeface="Arial" charset="0"/>
              </a:rPr>
              <a:t>无千禧年论</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47819762"/>
      </p:ext>
    </p:extLst>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28676"/>
                                        </p:tgtEl>
                                        <p:attrNameLst>
                                          <p:attrName>style.visibility</p:attrName>
                                        </p:attrNameLst>
                                      </p:cBhvr>
                                      <p:to>
                                        <p:strVal val="visible"/>
                                      </p:to>
                                    </p:set>
                                    <p:anim calcmode="lin" valueType="num">
                                      <p:cBhvr>
                                        <p:cTn id="7" dur="500" fill="hold"/>
                                        <p:tgtEl>
                                          <p:spTgt spid="28676"/>
                                        </p:tgtEl>
                                        <p:attrNameLst>
                                          <p:attrName>ppt_x</p:attrName>
                                        </p:attrNameLst>
                                      </p:cBhvr>
                                      <p:tavLst>
                                        <p:tav tm="100000">
                                          <p:val>
                                            <p:strVal val="0-#ppt_w/2"/>
                                          </p:val>
                                        </p:tav>
                                        <p:tav>
                                          <p:val>
                                            <p:strVal val="#ppt_x"/>
                                          </p:val>
                                        </p:tav>
                                      </p:tavLst>
                                    </p:anim>
                                    <p:anim calcmode="lin" valueType="num">
                                      <p:cBhvr>
                                        <p:cTn id="8" dur="500" fill="hold"/>
                                        <p:tgtEl>
                                          <p:spTgt spid="28676"/>
                                        </p:tgtEl>
                                        <p:attrNameLst>
                                          <p:attrName>ppt_y</p:attrName>
                                        </p:attrNameLst>
                                      </p:cBhvr>
                                      <p:tavLst>
                                        <p:tav tm="100000">
                                          <p:val>
                                            <p:strVal val="#ppt_y"/>
                                          </p:val>
                                        </p:tav>
                                        <p:tav>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additive="repl">
                                        <p:cTn id="11" dur="1" fill="hold">
                                          <p:stCondLst>
                                            <p:cond delay="0"/>
                                          </p:stCondLst>
                                        </p:cTn>
                                        <p:tgtEl>
                                          <p:spTgt spid="28680"/>
                                        </p:tgtEl>
                                        <p:attrNameLst>
                                          <p:attrName>style.visibility</p:attrName>
                                        </p:attrNameLst>
                                      </p:cBhvr>
                                      <p:to>
                                        <p:strVal val="visible"/>
                                      </p:to>
                                    </p:set>
                                    <p:anim calcmode="lin" valueType="num">
                                      <p:cBhvr>
                                        <p:cTn id="12" dur="500" fill="hold"/>
                                        <p:tgtEl>
                                          <p:spTgt spid="28680"/>
                                        </p:tgtEl>
                                        <p:attrNameLst>
                                          <p:attrName>ppt_x</p:attrName>
                                        </p:attrNameLst>
                                      </p:cBhvr>
                                      <p:tavLst>
                                        <p:tav tm="100000">
                                          <p:val>
                                            <p:strVal val="0-#ppt_w/2"/>
                                          </p:val>
                                        </p:tav>
                                        <p:tav>
                                          <p:val>
                                            <p:strVal val="#ppt_x"/>
                                          </p:val>
                                        </p:tav>
                                      </p:tavLst>
                                    </p:anim>
                                    <p:anim calcmode="lin" valueType="num">
                                      <p:cBhvr>
                                        <p:cTn id="13" dur="500" fill="hold"/>
                                        <p:tgtEl>
                                          <p:spTgt spid="28680"/>
                                        </p:tgtEl>
                                        <p:attrNameLst>
                                          <p:attrName>ppt_y</p:attrName>
                                        </p:attrNameLst>
                                      </p:cBhvr>
                                      <p:tavLst>
                                        <p:tav tm="100000">
                                          <p:val>
                                            <p:strVal val="#ppt_y"/>
                                          </p:val>
                                        </p:tav>
                                        <p:tav>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0"/>
                                  </p:stCondLst>
                                  <p:childTnLst>
                                    <p:set>
                                      <p:cBhvr additive="repl">
                                        <p:cTn id="16" dur="1" fill="hold">
                                          <p:stCondLst>
                                            <p:cond delay="0"/>
                                          </p:stCondLst>
                                        </p:cTn>
                                        <p:tgtEl>
                                          <p:spTgt spid="28674"/>
                                        </p:tgtEl>
                                        <p:attrNameLst>
                                          <p:attrName>style.visibility</p:attrName>
                                        </p:attrNameLst>
                                      </p:cBhvr>
                                      <p:to>
                                        <p:strVal val="visible"/>
                                      </p:to>
                                    </p:set>
                                    <p:animEffect transition="in" filter="wipe(left)">
                                      <p:cBhvr additive="repl">
                                        <p:cTn id="17" dur="500"/>
                                        <p:tgtEl>
                                          <p:spTgt spid="28674"/>
                                        </p:tgtEl>
                                      </p:cBhvr>
                                    </p:animEffect>
                                  </p:childTnLst>
                                </p:cTn>
                              </p:par>
                            </p:childTnLst>
                          </p:cTn>
                        </p:par>
                        <p:par>
                          <p:cTn id="18" fill="hold" nodeType="afterGroup">
                            <p:stCondLst>
                              <p:cond delay="4500"/>
                            </p:stCondLst>
                            <p:childTnLst>
                              <p:par>
                                <p:cTn id="19" presetID="17" presetClass="entr" presetSubtype="8" fill="hold" nodeType="afterEffect">
                                  <p:stCondLst>
                                    <p:cond delay="0"/>
                                  </p:stCondLst>
                                  <p:childTnLst>
                                    <p:set>
                                      <p:cBhvr additive="repl">
                                        <p:cTn id="20" dur="1" fill="hold">
                                          <p:stCondLst>
                                            <p:cond delay="0"/>
                                          </p:stCondLst>
                                        </p:cTn>
                                        <p:tgtEl>
                                          <p:spTgt spid="28679"/>
                                        </p:tgtEl>
                                        <p:attrNameLst>
                                          <p:attrName>style.visibility</p:attrName>
                                        </p:attrNameLst>
                                      </p:cBhvr>
                                      <p:to>
                                        <p:strVal val="visible"/>
                                      </p:to>
                                    </p:set>
                                    <p:anim calcmode="lin" valueType="num">
                                      <p:cBhvr additive="repl">
                                        <p:cTn id="21" dur="500" fill="hold"/>
                                        <p:tgtEl>
                                          <p:spTgt spid="28679"/>
                                        </p:tgtEl>
                                        <p:attrNameLst>
                                          <p:attrName>ppt_x</p:attrName>
                                        </p:attrNameLst>
                                      </p:cBhvr>
                                      <p:tavLst>
                                        <p:tav tm="100000">
                                          <p:val>
                                            <p:strVal val="#ppt_x-#ppt_w/2"/>
                                          </p:val>
                                        </p:tav>
                                        <p:tav>
                                          <p:val>
                                            <p:strVal val="#ppt_x"/>
                                          </p:val>
                                        </p:tav>
                                      </p:tavLst>
                                    </p:anim>
                                    <p:anim calcmode="lin" valueType="num">
                                      <p:cBhvr additive="repl">
                                        <p:cTn id="22" dur="500" fill="hold"/>
                                        <p:tgtEl>
                                          <p:spTgt spid="28679"/>
                                        </p:tgtEl>
                                        <p:attrNameLst>
                                          <p:attrName>ppt_y</p:attrName>
                                        </p:attrNameLst>
                                      </p:cBhvr>
                                      <p:tavLst>
                                        <p:tav tm="100000">
                                          <p:val>
                                            <p:strVal val="#ppt_y"/>
                                          </p:val>
                                        </p:tav>
                                        <p:tav>
                                          <p:val>
                                            <p:strVal val="#ppt_y"/>
                                          </p:val>
                                        </p:tav>
                                      </p:tavLst>
                                    </p:anim>
                                    <p:anim calcmode="lin" valueType="num">
                                      <p:cBhvr additive="repl">
                                        <p:cTn id="23" dur="500" fill="hold"/>
                                        <p:tgtEl>
                                          <p:spTgt spid="28679"/>
                                        </p:tgtEl>
                                        <p:attrNameLst>
                                          <p:attrName>ppt_w</p:attrName>
                                        </p:attrNameLst>
                                      </p:cBhvr>
                                      <p:tavLst>
                                        <p:tav tm="100000">
                                          <p:val>
                                            <p:fltVal val="0"/>
                                          </p:val>
                                        </p:tav>
                                        <p:tav>
                                          <p:val>
                                            <p:strVal val="#ppt_w"/>
                                          </p:val>
                                        </p:tav>
                                      </p:tavLst>
                                    </p:anim>
                                    <p:anim calcmode="lin" valueType="num">
                                      <p:cBhvr additive="repl">
                                        <p:cTn id="24" dur="500" fill="hold"/>
                                        <p:tgtEl>
                                          <p:spTgt spid="28679"/>
                                        </p:tgtEl>
                                        <p:attrNameLst>
                                          <p:attrName>ppt_h</p:attrName>
                                        </p:attrNameLst>
                                      </p:cBhvr>
                                      <p:tavLst>
                                        <p:tav tm="100000">
                                          <p:val>
                                            <p:strVal val="#ppt_h"/>
                                          </p:val>
                                        </p:tav>
                                        <p:tav>
                                          <p:val>
                                            <p:strVal val="#ppt_h"/>
                                          </p:val>
                                        </p:tav>
                                      </p:tavLst>
                                    </p:anim>
                                  </p:childTnLst>
                                </p:cTn>
                              </p:par>
                            </p:childTnLst>
                          </p:cTn>
                        </p:par>
                        <p:par>
                          <p:cTn id="25" fill="hold" nodeType="afterGroup">
                            <p:stCondLst>
                              <p:cond delay="7000"/>
                            </p:stCondLst>
                            <p:childTnLst>
                              <p:par>
                                <p:cTn id="26" presetID="2" presetClass="entr" presetSubtype="1" fill="hold" nodeType="afterEffect">
                                  <p:stCondLst>
                                    <p:cond delay="0"/>
                                  </p:stCondLst>
                                  <p:childTnLst>
                                    <p:set>
                                      <p:cBhvr additive="repl">
                                        <p:cTn id="27" dur="1" fill="hold">
                                          <p:stCondLst>
                                            <p:cond delay="0"/>
                                          </p:stCondLst>
                                        </p:cTn>
                                        <p:tgtEl>
                                          <p:spTgt spid="28678"/>
                                        </p:tgtEl>
                                        <p:attrNameLst>
                                          <p:attrName>style.visibility</p:attrName>
                                        </p:attrNameLst>
                                      </p:cBhvr>
                                      <p:to>
                                        <p:strVal val="visible"/>
                                      </p:to>
                                    </p:set>
                                    <p:anim calcmode="lin" valueType="num">
                                      <p:cBhvr>
                                        <p:cTn id="28" dur="500" fill="hold"/>
                                        <p:tgtEl>
                                          <p:spTgt spid="28678"/>
                                        </p:tgtEl>
                                        <p:attrNameLst>
                                          <p:attrName>ppt_x</p:attrName>
                                        </p:attrNameLst>
                                      </p:cBhvr>
                                      <p:tavLst>
                                        <p:tav tm="100000">
                                          <p:val>
                                            <p:strVal val="#ppt_x"/>
                                          </p:val>
                                        </p:tav>
                                        <p:tav>
                                          <p:val>
                                            <p:strVal val="#ppt_x"/>
                                          </p:val>
                                        </p:tav>
                                      </p:tavLst>
                                    </p:anim>
                                    <p:anim calcmode="lin" valueType="num">
                                      <p:cBhvr>
                                        <p:cTn id="29" dur="500" fill="hold"/>
                                        <p:tgtEl>
                                          <p:spTgt spid="28678"/>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additive="repl">
                                        <p:cTn id="32" dur="1" fill="hold">
                                          <p:stCondLst>
                                            <p:cond delay="0"/>
                                          </p:stCondLst>
                                        </p:cTn>
                                        <p:tgtEl>
                                          <p:spTgt spid="28675"/>
                                        </p:tgtEl>
                                        <p:attrNameLst>
                                          <p:attrName>style.visibility</p:attrName>
                                        </p:attrNameLst>
                                      </p:cBhvr>
                                      <p:to>
                                        <p:strVal val="visible"/>
                                      </p:to>
                                    </p:set>
                                    <p:anim calcmode="lin" valueType="num">
                                      <p:cBhvr>
                                        <p:cTn id="33" dur="500" fill="hold"/>
                                        <p:tgtEl>
                                          <p:spTgt spid="28675"/>
                                        </p:tgtEl>
                                        <p:attrNameLst>
                                          <p:attrName>ppt_x</p:attrName>
                                        </p:attrNameLst>
                                      </p:cBhvr>
                                      <p:tavLst>
                                        <p:tav tm="100000">
                                          <p:val>
                                            <p:strVal val="#ppt_x"/>
                                          </p:val>
                                        </p:tav>
                                        <p:tav>
                                          <p:val>
                                            <p:strVal val="#ppt_x"/>
                                          </p:val>
                                        </p:tav>
                                      </p:tavLst>
                                    </p:anim>
                                    <p:anim calcmode="lin" valueType="num">
                                      <p:cBhvr>
                                        <p:cTn id="34" dur="500" fill="hold"/>
                                        <p:tgtEl>
                                          <p:spTgt spid="28675"/>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3000"/>
                            </p:stCondLst>
                            <p:childTnLst>
                              <p:par>
                                <p:cTn id="36" presetID="2" presetClass="entr" presetSubtype="4" fill="hold" nodeType="afterEffect">
                                  <p:stCondLst>
                                    <p:cond delay="0"/>
                                  </p:stCondLst>
                                  <p:childTnLst>
                                    <p:set>
                                      <p:cBhvr additive="repl">
                                        <p:cTn id="37" dur="1" fill="hold">
                                          <p:stCondLst>
                                            <p:cond delay="0"/>
                                          </p:stCondLst>
                                        </p:cTn>
                                        <p:tgtEl>
                                          <p:spTgt spid="28681"/>
                                        </p:tgtEl>
                                        <p:attrNameLst>
                                          <p:attrName>style.visibility</p:attrName>
                                        </p:attrNameLst>
                                      </p:cBhvr>
                                      <p:to>
                                        <p:strVal val="visible"/>
                                      </p:to>
                                    </p:set>
                                    <p:anim calcmode="lin" valueType="num">
                                      <p:cBhvr>
                                        <p:cTn id="38" dur="500" fill="hold"/>
                                        <p:tgtEl>
                                          <p:spTgt spid="28681"/>
                                        </p:tgtEl>
                                        <p:attrNameLst>
                                          <p:attrName>ppt_x</p:attrName>
                                        </p:attrNameLst>
                                      </p:cBhvr>
                                      <p:tavLst>
                                        <p:tav tm="100000">
                                          <p:val>
                                            <p:strVal val="#ppt_x"/>
                                          </p:val>
                                        </p:tav>
                                        <p:tav>
                                          <p:val>
                                            <p:strVal val="#ppt_x"/>
                                          </p:val>
                                        </p:tav>
                                      </p:tavLst>
                                    </p:anim>
                                    <p:anim calcmode="lin" valueType="num">
                                      <p:cBhvr>
                                        <p:cTn id="39" dur="500" fill="hold"/>
                                        <p:tgtEl>
                                          <p:spTgt spid="28681"/>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4500"/>
                            </p:stCondLst>
                            <p:childTnLst>
                              <p:par>
                                <p:cTn id="41" presetID="2" presetClass="entr" presetSubtype="2" fill="hold" nodeType="afterEffect">
                                  <p:stCondLst>
                                    <p:cond delay="0"/>
                                  </p:stCondLst>
                                  <p:childTnLst>
                                    <p:set>
                                      <p:cBhvr additive="repl">
                                        <p:cTn id="42" dur="1" fill="hold">
                                          <p:stCondLst>
                                            <p:cond delay="0"/>
                                          </p:stCondLst>
                                        </p:cTn>
                                        <p:tgtEl>
                                          <p:spTgt spid="28677"/>
                                        </p:tgtEl>
                                        <p:attrNameLst>
                                          <p:attrName>style.visibility</p:attrName>
                                        </p:attrNameLst>
                                      </p:cBhvr>
                                      <p:to>
                                        <p:strVal val="visible"/>
                                      </p:to>
                                    </p:set>
                                    <p:anim calcmode="lin" valueType="num">
                                      <p:cBhvr>
                                        <p:cTn id="43" dur="500" fill="hold"/>
                                        <p:tgtEl>
                                          <p:spTgt spid="28677"/>
                                        </p:tgtEl>
                                        <p:attrNameLst>
                                          <p:attrName>ppt_x</p:attrName>
                                        </p:attrNameLst>
                                      </p:cBhvr>
                                      <p:tavLst>
                                        <p:tav tm="100000">
                                          <p:val>
                                            <p:strVal val="1+#ppt_w/2"/>
                                          </p:val>
                                        </p:tav>
                                        <p:tav>
                                          <p:val>
                                            <p:strVal val="#ppt_x"/>
                                          </p:val>
                                        </p:tav>
                                      </p:tavLst>
                                    </p:anim>
                                    <p:anim calcmode="lin" valueType="num">
                                      <p:cBhvr>
                                        <p:cTn id="44" dur="500" fill="hold"/>
                                        <p:tgtEl>
                                          <p:spTgt spid="28677"/>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8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30721" name="Line 1"/>
          <p:cNvSpPr>
            <a:spLocks noChangeShapeType="1"/>
          </p:cNvSpPr>
          <p:nvPr/>
        </p:nvSpPr>
        <p:spPr bwMode="auto">
          <a:xfrm>
            <a:off x="1447800" y="4114800"/>
            <a:ext cx="6705600" cy="1588"/>
          </a:xfrm>
          <a:prstGeom prst="line">
            <a:avLst/>
          </a:prstGeom>
          <a:noFill/>
          <a:ln w="76320">
            <a:solidFill>
              <a:srgbClr val="FF0000"/>
            </a:solidFill>
            <a:miter lim="800000"/>
            <a:headEnd/>
            <a:tailEnd type="triangle" w="med" len="med"/>
          </a:ln>
          <a:effectLst>
            <a:outerShdw dist="36147" dir="2700000" algn="ctr" rotWithShape="0">
              <a:srgbClr val="808080">
                <a:alpha val="75014"/>
              </a:srgbClr>
            </a:outerShdw>
          </a:effectLst>
          <a:extLst>
            <a:ext uri="{909E8E84-426E-40dd-AFC4-6F175D3DCCD1}">
              <a14:hiddenFill xmlns:a14="http://schemas.microsoft.com/office/drawing/2010/main">
                <a:noFill/>
              </a14:hiddenFill>
            </a:ext>
          </a:extLst>
        </p:spPr>
        <p:txBody>
          <a:bodyPr/>
          <a:lstStyle/>
          <a:p>
            <a:pPr algn="l" eaLnBrk="1" hangingPunct="1">
              <a:defRPr/>
            </a:pPr>
            <a:endParaRPr lang="en-SG">
              <a:solidFill>
                <a:srgbClr val="000000"/>
              </a:solidFill>
              <a:effectLst>
                <a:outerShdw blurRad="38100" dist="38100" dir="2700000" algn="tl">
                  <a:srgbClr val="000000">
                    <a:alpha val="43137"/>
                  </a:srgbClr>
                </a:outerShdw>
              </a:effectLst>
              <a:latin typeface="Times New Roman" pitchFamily="18" charset="0"/>
              <a:ea typeface="MS PGothic" pitchFamily="34" charset="-128"/>
              <a:cs typeface="+mn-cs"/>
            </a:endParaRPr>
          </a:p>
        </p:txBody>
      </p:sp>
      <p:sp>
        <p:nvSpPr>
          <p:cNvPr id="30722" name="Line 2"/>
          <p:cNvSpPr>
            <a:spLocks noChangeShapeType="1"/>
          </p:cNvSpPr>
          <p:nvPr/>
        </p:nvSpPr>
        <p:spPr bwMode="auto">
          <a:xfrm>
            <a:off x="4535488" y="2638425"/>
            <a:ext cx="1587" cy="1371600"/>
          </a:xfrm>
          <a:prstGeom prst="line">
            <a:avLst/>
          </a:prstGeom>
          <a:noFill/>
          <a:ln w="38160">
            <a:solidFill>
              <a:srgbClr val="00CCFF"/>
            </a:solidFill>
            <a:miter lim="800000"/>
            <a:headEnd/>
            <a:tailEnd type="triangle" w="med" len="med"/>
          </a:ln>
          <a:effectLst>
            <a:outerShdw dist="36147" dir="2700000" algn="ctr" rotWithShape="0">
              <a:srgbClr val="808080">
                <a:alpha val="75014"/>
              </a:srgbClr>
            </a:outerShdw>
          </a:effectLst>
          <a:extLst>
            <a:ext uri="{909E8E84-426E-40dd-AFC4-6F175D3DCCD1}">
              <a14:hiddenFill xmlns:a14="http://schemas.microsoft.com/office/drawing/2010/main">
                <a:noFill/>
              </a14:hiddenFill>
            </a:ext>
          </a:extLst>
        </p:spPr>
        <p:txBody>
          <a:bodyPr/>
          <a:lstStyle/>
          <a:p>
            <a:pPr algn="l" eaLnBrk="1" hangingPunct="1">
              <a:defRPr/>
            </a:pPr>
            <a:endParaRPr lang="en-SG">
              <a:solidFill>
                <a:srgbClr val="000000"/>
              </a:solidFill>
              <a:effectLst>
                <a:outerShdw blurRad="38100" dist="38100" dir="2700000" algn="tl">
                  <a:srgbClr val="000000">
                    <a:alpha val="43137"/>
                  </a:srgbClr>
                </a:outerShdw>
              </a:effectLst>
              <a:latin typeface="Times New Roman" pitchFamily="18" charset="0"/>
              <a:ea typeface="MS PGothic" pitchFamily="34" charset="-128"/>
              <a:cs typeface="+mn-cs"/>
            </a:endParaRPr>
          </a:p>
        </p:txBody>
      </p:sp>
      <p:sp>
        <p:nvSpPr>
          <p:cNvPr id="30723" name="Text Box 3"/>
          <p:cNvSpPr txBox="1">
            <a:spLocks noChangeArrowheads="1"/>
          </p:cNvSpPr>
          <p:nvPr/>
        </p:nvSpPr>
        <p:spPr bwMode="auto">
          <a:xfrm rot="-5400000">
            <a:off x="-675481" y="3750469"/>
            <a:ext cx="3121025" cy="649287"/>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FFFFFF"/>
              </a:buClr>
              <a:buSzPct val="100000"/>
              <a:buFont typeface="Times New Roman" pitchFamily="18" charset="0"/>
              <a:buNone/>
              <a:defRPr/>
            </a:pPr>
            <a:r>
              <a:rPr lang="zh-CN" altLang="en-US" sz="3600" b="1" dirty="0" smtClean="0">
                <a:solidFill>
                  <a:srgbClr val="FFFFFF"/>
                </a:solidFill>
                <a:effectLst>
                  <a:outerShdw blurRad="38100" dist="38100" dir="2700000" algn="tl">
                    <a:srgbClr val="000000"/>
                  </a:outerShdw>
                </a:effectLst>
                <a:latin typeface="Arial" pitchFamily="34" charset="0"/>
                <a:cs typeface="Arial" pitchFamily="34" charset="0"/>
              </a:rPr>
              <a:t>教会期</a:t>
            </a:r>
            <a:endParaRPr lang="en-GB" altLang="en-US" sz="3600" b="1" dirty="0" smtClean="0">
              <a:solidFill>
                <a:srgbClr val="FFFFFF"/>
              </a:solidFill>
              <a:effectLst>
                <a:outerShdw blurRad="38100" dist="38100" dir="2700000" algn="tl">
                  <a:srgbClr val="000000"/>
                </a:outerShdw>
              </a:effectLst>
              <a:latin typeface="Arial" pitchFamily="34" charset="0"/>
              <a:cs typeface="Arial" pitchFamily="34" charset="0"/>
            </a:endParaRPr>
          </a:p>
        </p:txBody>
      </p:sp>
      <p:sp>
        <p:nvSpPr>
          <p:cNvPr id="30724" name="Text Box 4"/>
          <p:cNvSpPr txBox="1">
            <a:spLocks noChangeArrowheads="1"/>
          </p:cNvSpPr>
          <p:nvPr/>
        </p:nvSpPr>
        <p:spPr bwMode="auto">
          <a:xfrm>
            <a:off x="3429000" y="1557338"/>
            <a:ext cx="2057400" cy="647700"/>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00CCFF"/>
              </a:buClr>
              <a:buSzPct val="100000"/>
              <a:buFont typeface="Times New Roman" pitchFamily="18" charset="0"/>
              <a:buNone/>
              <a:defRPr/>
            </a:pPr>
            <a:r>
              <a:rPr lang="zh-CN" altLang="en-US" sz="3600" b="1" dirty="0" smtClean="0">
                <a:solidFill>
                  <a:srgbClr val="00CCFF"/>
                </a:solidFill>
                <a:effectLst>
                  <a:outerShdw blurRad="38100" dist="38100" dir="2700000" algn="tl">
                    <a:srgbClr val="000000"/>
                  </a:outerShdw>
                </a:effectLst>
                <a:latin typeface="Arial" pitchFamily="34" charset="0"/>
                <a:cs typeface="Arial" pitchFamily="34" charset="0"/>
              </a:rPr>
              <a:t>第二再来</a:t>
            </a:r>
            <a:endParaRPr lang="en-GB" altLang="en-US" sz="3600" b="1" dirty="0" smtClean="0">
              <a:solidFill>
                <a:srgbClr val="00CCFF"/>
              </a:solidFill>
              <a:effectLst>
                <a:outerShdw blurRad="38100" dist="38100" dir="2700000" algn="tl">
                  <a:srgbClr val="000000"/>
                </a:outerShdw>
              </a:effectLst>
              <a:latin typeface="Arial" pitchFamily="34" charset="0"/>
              <a:cs typeface="Arial" pitchFamily="34" charset="0"/>
            </a:endParaRPr>
          </a:p>
        </p:txBody>
      </p:sp>
      <p:sp>
        <p:nvSpPr>
          <p:cNvPr id="30725" name="Text Box 5"/>
          <p:cNvSpPr txBox="1">
            <a:spLocks noChangeArrowheads="1"/>
          </p:cNvSpPr>
          <p:nvPr/>
        </p:nvSpPr>
        <p:spPr bwMode="auto">
          <a:xfrm>
            <a:off x="1600200" y="3276600"/>
            <a:ext cx="2743200" cy="649288"/>
          </a:xfrm>
          <a:prstGeom prst="rect">
            <a:avLst/>
          </a:prstGeom>
          <a:noFill/>
          <a:ln w="9360">
            <a:solidFill>
              <a:srgbClr val="FF66FF"/>
            </a:solidFill>
            <a:miter lim="800000"/>
            <a:headEnd/>
            <a:tailEnd/>
          </a:ln>
          <a:effectLst>
            <a:outerShdw dist="36147" dir="2700000" algn="ctr" rotWithShape="0">
              <a:srgbClr val="808080">
                <a:alpha val="75014"/>
              </a:srgbClr>
            </a:outerShdw>
          </a:effectLst>
          <a:extLst>
            <a:ext uri="{909E8E84-426E-40dd-AFC4-6F175D3DCCD1}">
              <a14:hiddenFill xmlns:a14="http://schemas.microsoft.com/office/drawing/2010/main">
                <a:solidFill>
                  <a:srgbClr val="FFFFFF"/>
                </a:solidFill>
              </a14:hiddenFill>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FFFFFF"/>
              </a:buClr>
              <a:buSzPct val="100000"/>
              <a:buFont typeface="Times New Roman" pitchFamily="18" charset="0"/>
              <a:buNone/>
              <a:defRPr/>
            </a:pPr>
            <a:r>
              <a:rPr lang="zh-CN" altLang="en-US" sz="3600" b="1" dirty="0" smtClean="0">
                <a:solidFill>
                  <a:srgbClr val="FFFFFF"/>
                </a:solidFill>
                <a:effectLst>
                  <a:outerShdw blurRad="38100" dist="38100" dir="2700000" algn="tl">
                    <a:srgbClr val="000000"/>
                  </a:outerShdw>
                </a:effectLst>
                <a:latin typeface="Arial" pitchFamily="34" charset="0"/>
                <a:cs typeface="Arial" pitchFamily="34" charset="0"/>
              </a:rPr>
              <a:t>灾难</a:t>
            </a:r>
            <a:endParaRPr lang="en-GB" altLang="en-US" sz="3600" b="1" dirty="0" smtClean="0">
              <a:solidFill>
                <a:srgbClr val="FFFFFF"/>
              </a:solidFill>
              <a:effectLst>
                <a:outerShdw blurRad="38100" dist="38100" dir="2700000" algn="tl">
                  <a:srgbClr val="000000"/>
                </a:outerShdw>
              </a:effectLst>
              <a:latin typeface="Arial" pitchFamily="34" charset="0"/>
              <a:cs typeface="Arial" pitchFamily="34" charset="0"/>
            </a:endParaRPr>
          </a:p>
        </p:txBody>
      </p:sp>
      <p:sp>
        <p:nvSpPr>
          <p:cNvPr id="30726" name="Text Box 6"/>
          <p:cNvSpPr txBox="1">
            <a:spLocks noChangeArrowheads="1"/>
          </p:cNvSpPr>
          <p:nvPr/>
        </p:nvSpPr>
        <p:spPr bwMode="auto">
          <a:xfrm>
            <a:off x="1905000" y="4267200"/>
            <a:ext cx="2362200" cy="649288"/>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FF66FF"/>
              </a:buClr>
              <a:buSzPct val="100000"/>
              <a:buFont typeface="Times New Roman" pitchFamily="18" charset="0"/>
              <a:buNone/>
              <a:defRPr/>
            </a:pPr>
            <a:r>
              <a:rPr lang="en-GB" altLang="en-US" sz="3600" b="1" dirty="0" smtClean="0">
                <a:solidFill>
                  <a:srgbClr val="FF66FF"/>
                </a:solidFill>
                <a:effectLst>
                  <a:outerShdw blurRad="38100" dist="38100" dir="2700000" algn="tl">
                    <a:srgbClr val="000000"/>
                  </a:outerShdw>
                </a:effectLst>
                <a:latin typeface="Arial" pitchFamily="34" charset="0"/>
                <a:cs typeface="Arial" pitchFamily="34" charset="0"/>
              </a:rPr>
              <a:t>7 </a:t>
            </a:r>
            <a:r>
              <a:rPr lang="zh-CN" altLang="en-US" sz="3600" b="1" dirty="0" smtClean="0">
                <a:solidFill>
                  <a:srgbClr val="FF66FF"/>
                </a:solidFill>
                <a:effectLst>
                  <a:outerShdw blurRad="38100" dist="38100" dir="2700000" algn="tl">
                    <a:srgbClr val="000000"/>
                  </a:outerShdw>
                </a:effectLst>
                <a:latin typeface="Arial" pitchFamily="34" charset="0"/>
                <a:cs typeface="Arial" pitchFamily="34" charset="0"/>
              </a:rPr>
              <a:t>年</a:t>
            </a:r>
            <a:endParaRPr lang="en-GB" altLang="en-US" sz="3600" b="1" dirty="0" smtClean="0">
              <a:solidFill>
                <a:srgbClr val="FF66FF"/>
              </a:solidFill>
              <a:effectLst>
                <a:outerShdw blurRad="38100" dist="38100" dir="2700000" algn="tl">
                  <a:srgbClr val="000000"/>
                </a:outerShdw>
              </a:effectLst>
              <a:latin typeface="Arial" pitchFamily="34" charset="0"/>
              <a:cs typeface="Arial" pitchFamily="34" charset="0"/>
            </a:endParaRPr>
          </a:p>
        </p:txBody>
      </p:sp>
      <p:sp>
        <p:nvSpPr>
          <p:cNvPr id="30727" name="Text Box 7"/>
          <p:cNvSpPr txBox="1">
            <a:spLocks noChangeArrowheads="1"/>
          </p:cNvSpPr>
          <p:nvPr/>
        </p:nvSpPr>
        <p:spPr bwMode="auto">
          <a:xfrm>
            <a:off x="4724400" y="3276600"/>
            <a:ext cx="2971800" cy="649288"/>
          </a:xfrm>
          <a:prstGeom prst="rect">
            <a:avLst/>
          </a:prstGeom>
          <a:noFill/>
          <a:ln w="9360">
            <a:solidFill>
              <a:srgbClr val="FF66FF"/>
            </a:solidFill>
            <a:miter lim="800000"/>
            <a:headEnd/>
            <a:tailEnd/>
          </a:ln>
          <a:effectLst>
            <a:outerShdw dist="36147" dir="2700000" algn="ctr" rotWithShape="0">
              <a:srgbClr val="808080">
                <a:alpha val="75014"/>
              </a:srgbClr>
            </a:outerShdw>
          </a:effectLst>
          <a:extLst>
            <a:ext uri="{909E8E84-426E-40dd-AFC4-6F175D3DCCD1}">
              <a14:hiddenFill xmlns:a14="http://schemas.microsoft.com/office/drawing/2010/main">
                <a:solidFill>
                  <a:srgbClr val="FFFFFF"/>
                </a:solidFill>
              </a14:hiddenFill>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FFFFFF"/>
              </a:buClr>
              <a:buSzPct val="100000"/>
              <a:buFont typeface="Times New Roman" pitchFamily="18" charset="0"/>
              <a:buNone/>
              <a:defRPr/>
            </a:pPr>
            <a:r>
              <a:rPr lang="zh-CN" altLang="en-US" sz="3600" b="1" dirty="0" smtClean="0">
                <a:solidFill>
                  <a:srgbClr val="FFFFFF"/>
                </a:solidFill>
                <a:effectLst>
                  <a:outerShdw blurRad="38100" dist="38100" dir="2700000" algn="tl">
                    <a:srgbClr val="000000"/>
                  </a:outerShdw>
                </a:effectLst>
                <a:latin typeface="Arial" pitchFamily="34" charset="0"/>
                <a:cs typeface="Arial" pitchFamily="34" charset="0"/>
              </a:rPr>
              <a:t>千禧年</a:t>
            </a:r>
            <a:endParaRPr lang="en-GB" altLang="en-US" sz="3600" b="1" dirty="0" smtClean="0">
              <a:solidFill>
                <a:srgbClr val="FFFFFF"/>
              </a:solidFill>
              <a:effectLst>
                <a:outerShdw blurRad="38100" dist="38100" dir="2700000" algn="tl">
                  <a:srgbClr val="000000"/>
                </a:outerShdw>
              </a:effectLst>
              <a:latin typeface="Arial" pitchFamily="34" charset="0"/>
              <a:cs typeface="Arial" pitchFamily="34" charset="0"/>
            </a:endParaRPr>
          </a:p>
        </p:txBody>
      </p:sp>
      <p:sp>
        <p:nvSpPr>
          <p:cNvPr id="30728" name="Text Box 8"/>
          <p:cNvSpPr txBox="1">
            <a:spLocks noChangeArrowheads="1"/>
          </p:cNvSpPr>
          <p:nvPr/>
        </p:nvSpPr>
        <p:spPr bwMode="auto">
          <a:xfrm>
            <a:off x="4953000" y="4267200"/>
            <a:ext cx="2743200" cy="649288"/>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FF66FF"/>
              </a:buClr>
              <a:buSzPct val="100000"/>
              <a:buFont typeface="Times New Roman" pitchFamily="18" charset="0"/>
              <a:buNone/>
              <a:defRPr/>
            </a:pPr>
            <a:r>
              <a:rPr lang="en-GB" altLang="en-US" sz="3600" b="1" dirty="0" smtClean="0">
                <a:solidFill>
                  <a:srgbClr val="FF66FF"/>
                </a:solidFill>
                <a:effectLst>
                  <a:outerShdw blurRad="38100" dist="38100" dir="2700000" algn="tl">
                    <a:srgbClr val="000000"/>
                  </a:outerShdw>
                </a:effectLst>
                <a:latin typeface="Arial" pitchFamily="34" charset="0"/>
                <a:cs typeface="Arial" pitchFamily="34" charset="0"/>
              </a:rPr>
              <a:t>1000 </a:t>
            </a:r>
            <a:r>
              <a:rPr lang="zh-CN" altLang="en-US" sz="3600" b="1" dirty="0" smtClean="0">
                <a:solidFill>
                  <a:srgbClr val="FF66FF"/>
                </a:solidFill>
                <a:effectLst>
                  <a:outerShdw blurRad="38100" dist="38100" dir="2700000" algn="tl">
                    <a:srgbClr val="000000"/>
                  </a:outerShdw>
                </a:effectLst>
                <a:latin typeface="Arial" pitchFamily="34" charset="0"/>
                <a:cs typeface="Arial" pitchFamily="34" charset="0"/>
              </a:rPr>
              <a:t>年</a:t>
            </a:r>
            <a:endParaRPr lang="en-GB" altLang="en-US" sz="3600" b="1" dirty="0" smtClean="0">
              <a:solidFill>
                <a:srgbClr val="FF66FF"/>
              </a:solidFill>
              <a:effectLst>
                <a:outerShdw blurRad="38100" dist="38100" dir="2700000" algn="tl">
                  <a:srgbClr val="000000"/>
                </a:outerShdw>
              </a:effectLst>
              <a:latin typeface="Arial" pitchFamily="34" charset="0"/>
              <a:cs typeface="Arial" pitchFamily="34" charset="0"/>
            </a:endParaRPr>
          </a:p>
        </p:txBody>
      </p:sp>
      <p:sp>
        <p:nvSpPr>
          <p:cNvPr id="30729" name="Text Box 9"/>
          <p:cNvSpPr txBox="1">
            <a:spLocks noChangeArrowheads="1"/>
          </p:cNvSpPr>
          <p:nvPr/>
        </p:nvSpPr>
        <p:spPr bwMode="auto">
          <a:xfrm rot="5400000" flipH="1">
            <a:off x="6088062" y="3910013"/>
            <a:ext cx="4951413" cy="649288"/>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FFCC00"/>
              </a:buClr>
              <a:buSzPct val="100000"/>
              <a:buFont typeface="Times New Roman" pitchFamily="18" charset="0"/>
              <a:buNone/>
              <a:defRPr/>
            </a:pPr>
            <a:r>
              <a:rPr lang="zh-CN" altLang="en-US" sz="3600" b="1" dirty="0" smtClean="0">
                <a:solidFill>
                  <a:srgbClr val="FFCC00"/>
                </a:solidFill>
                <a:effectLst>
                  <a:outerShdw blurRad="38100" dist="38100" dir="2700000" algn="tl">
                    <a:srgbClr val="000000"/>
                  </a:outerShdw>
                </a:effectLst>
                <a:latin typeface="Arial" pitchFamily="34" charset="0"/>
                <a:cs typeface="Arial" pitchFamily="34" charset="0"/>
              </a:rPr>
              <a:t>永恒国度</a:t>
            </a:r>
            <a:endParaRPr lang="en-GB" altLang="en-US" sz="3600" b="1" dirty="0" smtClean="0">
              <a:solidFill>
                <a:srgbClr val="FFCC00"/>
              </a:solidFill>
              <a:effectLst>
                <a:outerShdw blurRad="38100" dist="38100" dir="2700000" algn="tl">
                  <a:srgbClr val="000000"/>
                </a:outerShdw>
              </a:effectLst>
              <a:latin typeface="Arial" pitchFamily="34" charset="0"/>
              <a:cs typeface="Arial" pitchFamily="34" charset="0"/>
            </a:endParaRPr>
          </a:p>
        </p:txBody>
      </p:sp>
      <p:sp>
        <p:nvSpPr>
          <p:cNvPr id="30730" name="Text Box 10"/>
          <p:cNvSpPr txBox="1">
            <a:spLocks noChangeArrowheads="1"/>
          </p:cNvSpPr>
          <p:nvPr/>
        </p:nvSpPr>
        <p:spPr bwMode="auto">
          <a:xfrm rot="5400000">
            <a:off x="6622257" y="5123656"/>
            <a:ext cx="2514600" cy="649287"/>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algn="l" eaLnBrk="1" hangingPunct="1">
              <a:spcBef>
                <a:spcPts val="2500"/>
              </a:spcBef>
              <a:buClr>
                <a:srgbClr val="FF0066"/>
              </a:buClr>
              <a:buSzPct val="100000"/>
              <a:buFont typeface="Times New Roman" pitchFamily="18" charset="0"/>
              <a:buNone/>
              <a:defRPr/>
            </a:pPr>
            <a:r>
              <a:rPr lang="zh-CN" altLang="en-US" sz="3600" b="1" dirty="0" smtClean="0">
                <a:solidFill>
                  <a:srgbClr val="FF0066"/>
                </a:solidFill>
                <a:effectLst>
                  <a:outerShdw blurRad="38100" dist="38100" dir="2700000" algn="tl">
                    <a:srgbClr val="000000"/>
                  </a:outerShdw>
                </a:effectLst>
                <a:latin typeface="Arial" pitchFamily="34" charset="0"/>
                <a:cs typeface="Arial" pitchFamily="34" charset="0"/>
              </a:rPr>
              <a:t>审判</a:t>
            </a:r>
            <a:endParaRPr lang="en-GB" altLang="en-US" sz="3600" b="1" dirty="0" smtClean="0">
              <a:solidFill>
                <a:srgbClr val="FF0066"/>
              </a:solidFill>
              <a:effectLst>
                <a:outerShdw blurRad="38100" dist="38100" dir="2700000" algn="tl">
                  <a:srgbClr val="000000"/>
                </a:outerShdw>
              </a:effectLst>
              <a:latin typeface="Arial" pitchFamily="34" charset="0"/>
              <a:cs typeface="Arial" pitchFamily="34" charset="0"/>
            </a:endParaRPr>
          </a:p>
        </p:txBody>
      </p:sp>
      <p:sp>
        <p:nvSpPr>
          <p:cNvPr id="30731" name="Text Box 11"/>
          <p:cNvSpPr txBox="1">
            <a:spLocks noChangeArrowheads="1"/>
          </p:cNvSpPr>
          <p:nvPr/>
        </p:nvSpPr>
        <p:spPr bwMode="auto">
          <a:xfrm>
            <a:off x="5486400" y="1595438"/>
            <a:ext cx="2636838" cy="647700"/>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eaLnBrk="1" hangingPunct="1">
              <a:spcBef>
                <a:spcPts val="2500"/>
              </a:spcBef>
              <a:buClr>
                <a:srgbClr val="00FFFF"/>
              </a:buClr>
              <a:buSzPct val="100000"/>
              <a:buFont typeface="Times New Roman" pitchFamily="18" charset="0"/>
              <a:buNone/>
              <a:defRPr/>
            </a:pPr>
            <a:r>
              <a:rPr lang="zh-CN" altLang="en-US" sz="3600" b="1" i="1" dirty="0" smtClean="0">
                <a:solidFill>
                  <a:srgbClr val="00FFFF"/>
                </a:solidFill>
                <a:effectLst>
                  <a:outerShdw blurRad="38100" dist="38100" dir="2700000" algn="tl">
                    <a:srgbClr val="000000"/>
                  </a:outerShdw>
                </a:effectLst>
                <a:latin typeface="Arial" pitchFamily="34" charset="0"/>
                <a:cs typeface="Arial" pitchFamily="34" charset="0"/>
              </a:rPr>
              <a:t>第二降临</a:t>
            </a:r>
            <a:endParaRPr lang="en-GB" altLang="en-US" sz="3600" b="1" i="1" dirty="0" smtClean="0">
              <a:solidFill>
                <a:srgbClr val="00FFFF"/>
              </a:solidFill>
              <a:effectLst>
                <a:outerShdw blurRad="38100" dist="38100" dir="2700000" algn="tl">
                  <a:srgbClr val="000000"/>
                </a:outerShdw>
              </a:effectLst>
              <a:latin typeface="Arial" pitchFamily="34" charset="0"/>
              <a:cs typeface="Arial" pitchFamily="34" charset="0"/>
            </a:endParaRPr>
          </a:p>
        </p:txBody>
      </p:sp>
      <p:sp>
        <p:nvSpPr>
          <p:cNvPr id="321549" name="Text Box 12"/>
          <p:cNvSpPr txBox="1">
            <a:spLocks noChangeArrowheads="1"/>
          </p:cNvSpPr>
          <p:nvPr/>
        </p:nvSpPr>
        <p:spPr bwMode="auto">
          <a:xfrm>
            <a:off x="685800" y="457200"/>
            <a:ext cx="7772400" cy="762000"/>
          </a:xfrm>
          <a:prstGeom prst="rect">
            <a:avLst/>
          </a:prstGeom>
          <a:noFill/>
          <a:ln w="9525">
            <a:noFill/>
            <a:round/>
            <a:headEnd/>
            <a:tailEnd/>
          </a:ln>
        </p:spPr>
        <p:txBody>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3200">
                <a:solidFill>
                  <a:srgbClr val="000000"/>
                </a:solidFill>
                <a:latin typeface="Arial" charset="0"/>
                <a:ea typeface="MS PGothic" charset="0"/>
                <a:cs typeface="Arial" charset="0"/>
              </a:defRPr>
            </a:lvl1pPr>
            <a:lvl2pPr marL="742950" indent="-28575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800">
                <a:solidFill>
                  <a:srgbClr val="000000"/>
                </a:solidFill>
                <a:latin typeface="Arial" charset="0"/>
                <a:ea typeface="MS PGothic" charset="0"/>
                <a:cs typeface="Arial"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rgbClr val="000000"/>
                </a:solidFill>
                <a:latin typeface="Arial" charset="0"/>
                <a:ea typeface="MS PGothic" charset="0"/>
                <a:cs typeface="Arial"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rgbClr val="000000"/>
                </a:solidFill>
                <a:latin typeface="Arial" charset="0"/>
                <a:ea typeface="MS PGothic" charset="0"/>
                <a:cs typeface="Arial"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rgbClr val="000000"/>
                </a:solidFill>
                <a:latin typeface="Arial" charset="0"/>
                <a:ea typeface="MS PGothic" charset="0"/>
                <a:cs typeface="Arial" charset="0"/>
              </a:defRPr>
            </a:lvl5pPr>
            <a:lvl6pPr>
              <a:buFont typeface="Times New Roman"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rgbClr val="000000"/>
                </a:solidFill>
                <a:latin typeface="Arial" charset="0"/>
                <a:ea typeface="MS PGothic" charset="0"/>
                <a:cs typeface="Arial" charset="0"/>
              </a:defRPr>
            </a:lvl6pPr>
            <a:lvl7pPr>
              <a:buFont typeface="Times New Roman"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rgbClr val="000000"/>
                </a:solidFill>
                <a:latin typeface="Arial" charset="0"/>
                <a:ea typeface="MS PGothic" charset="0"/>
                <a:cs typeface="Arial" charset="0"/>
              </a:defRPr>
            </a:lvl7pPr>
            <a:lvl8pPr>
              <a:buFont typeface="Times New Roman"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rgbClr val="000000"/>
                </a:solidFill>
                <a:latin typeface="Arial" charset="0"/>
                <a:ea typeface="MS PGothic" charset="0"/>
                <a:cs typeface="Arial" charset="0"/>
              </a:defRPr>
            </a:lvl8pPr>
            <a:lvl9pPr>
              <a:buFont typeface="Times New Roman"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a:solidFill>
                  <a:srgbClr val="000000"/>
                </a:solidFill>
                <a:latin typeface="Arial" charset="0"/>
                <a:ea typeface="MS PGothic" charset="0"/>
                <a:cs typeface="Arial" charset="0"/>
              </a:defRPr>
            </a:lvl9pPr>
          </a:lstStyle>
          <a:p>
            <a:pPr defTabSz="449263" eaLnBrk="1" hangingPunct="1">
              <a:spcBef>
                <a:spcPts val="2750"/>
              </a:spcBef>
              <a:buClr>
                <a:srgbClr val="FFFFFF"/>
              </a:buClr>
              <a:buSzPct val="100000"/>
              <a:buFont typeface="Times New Roman" charset="0"/>
              <a:buNone/>
              <a:defRPr/>
            </a:pPr>
            <a:endParaRPr lang="en-GB" sz="4000" b="1" smtClean="0">
              <a:solidFill>
                <a:srgbClr val="FFFFFF"/>
              </a:solidFill>
              <a:effectLst>
                <a:outerShdw blurRad="38100" dist="38100" dir="2700000" algn="tl">
                  <a:srgbClr val="000000"/>
                </a:outerShdw>
              </a:effectLst>
            </a:endParaRPr>
          </a:p>
        </p:txBody>
      </p:sp>
      <p:sp>
        <p:nvSpPr>
          <p:cNvPr id="321550" name="Text Box 13"/>
          <p:cNvSpPr txBox="1">
            <a:spLocks noChangeArrowheads="1"/>
          </p:cNvSpPr>
          <p:nvPr/>
        </p:nvSpPr>
        <p:spPr bwMode="auto">
          <a:xfrm>
            <a:off x="8399463" y="95250"/>
            <a:ext cx="609600" cy="401638"/>
          </a:xfrm>
          <a:prstGeom prst="rect">
            <a:avLst/>
          </a:prstGeom>
          <a:noFill/>
          <a:ln w="9525">
            <a:noFill/>
            <a:round/>
            <a:headEnd/>
            <a:tailEnd/>
          </a:ln>
        </p:spPr>
        <p:txBody>
          <a:bodyPr wrap="none"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200">
                <a:solidFill>
                  <a:srgbClr val="000000"/>
                </a:solidFill>
                <a:latin typeface="Arial" charset="0"/>
                <a:ea typeface="MS PGothic" charset="0"/>
                <a:cs typeface="Arial" charset="0"/>
              </a:defRPr>
            </a:lvl1pPr>
            <a:lvl2pPr marL="742950" indent="-28575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a:solidFill>
                  <a:srgbClr val="000000"/>
                </a:solidFill>
                <a:latin typeface="Arial" charset="0"/>
                <a:ea typeface="MS PGothic" charset="0"/>
                <a:cs typeface="Arial"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rgbClr val="000000"/>
                </a:solidFill>
                <a:latin typeface="Arial" charset="0"/>
                <a:ea typeface="MS PGothic" charset="0"/>
                <a:cs typeface="Arial"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5pPr>
            <a:lvl6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6pPr>
            <a:lvl7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7pPr>
            <a:lvl8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8pPr>
            <a:lvl9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9pPr>
          </a:lstStyle>
          <a:p>
            <a:pPr defTabSz="449263" eaLnBrk="1" hangingPunct="1">
              <a:buClr>
                <a:srgbClr val="FFFFFF"/>
              </a:buClr>
              <a:buSzPct val="100000"/>
              <a:buFont typeface="Times New Roman" charset="0"/>
              <a:buNone/>
              <a:defRPr/>
            </a:pPr>
            <a:r>
              <a:rPr lang="en-GB" sz="2000" b="1" smtClean="0">
                <a:solidFill>
                  <a:srgbClr val="FFFFFF"/>
                </a:solidFill>
                <a:effectLst>
                  <a:outerShdw blurRad="38100" dist="38100" dir="2700000" algn="tl">
                    <a:srgbClr val="000000"/>
                  </a:outerShdw>
                </a:effectLst>
              </a:rPr>
              <a:t>473</a:t>
            </a:r>
          </a:p>
        </p:txBody>
      </p:sp>
      <p:sp>
        <p:nvSpPr>
          <p:cNvPr id="30734" name="Text Box 14"/>
          <p:cNvSpPr txBox="1">
            <a:spLocks noChangeArrowheads="1"/>
          </p:cNvSpPr>
          <p:nvPr/>
        </p:nvSpPr>
        <p:spPr bwMode="auto">
          <a:xfrm rot="5400000">
            <a:off x="3437732" y="5123656"/>
            <a:ext cx="2514600" cy="649287"/>
          </a:xfrm>
          <a:prstGeom prst="rect">
            <a:avLst/>
          </a:prstGeom>
          <a:noFill/>
          <a:ln w="9525">
            <a:noFill/>
            <a:round/>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pitchFamily="18" charset="0"/>
                <a:ea typeface="MS PGothic" pitchFamily="34" charset="-128"/>
              </a:defRPr>
            </a:lvl9pPr>
          </a:lstStyle>
          <a:p>
            <a:pPr algn="l" eaLnBrk="1" hangingPunct="1">
              <a:spcBef>
                <a:spcPts val="2500"/>
              </a:spcBef>
              <a:buClr>
                <a:srgbClr val="FF0066"/>
              </a:buClr>
              <a:buSzPct val="100000"/>
              <a:buFont typeface="Times New Roman" pitchFamily="18" charset="0"/>
              <a:buNone/>
              <a:defRPr/>
            </a:pPr>
            <a:r>
              <a:rPr lang="zh-CN" altLang="en-US" sz="3600" b="1" dirty="0" smtClean="0">
                <a:solidFill>
                  <a:srgbClr val="FF0066"/>
                </a:solidFill>
                <a:effectLst>
                  <a:outerShdw blurRad="38100" dist="38100" dir="2700000" algn="tl">
                    <a:srgbClr val="000000"/>
                  </a:outerShdw>
                </a:effectLst>
                <a:latin typeface="Arial" pitchFamily="34" charset="0"/>
                <a:cs typeface="Arial" pitchFamily="34" charset="0"/>
              </a:rPr>
              <a:t>审判</a:t>
            </a:r>
            <a:endParaRPr lang="en-GB" altLang="en-US" sz="3600" b="1" dirty="0" smtClean="0">
              <a:solidFill>
                <a:srgbClr val="FF0066"/>
              </a:solidFill>
              <a:effectLst>
                <a:outerShdw blurRad="38100" dist="38100" dir="2700000" algn="tl">
                  <a:srgbClr val="000000"/>
                </a:outerShdw>
              </a:effectLst>
              <a:latin typeface="Arial" pitchFamily="34" charset="0"/>
              <a:cs typeface="Arial" pitchFamily="34" charset="0"/>
            </a:endParaRPr>
          </a:p>
        </p:txBody>
      </p:sp>
      <p:sp>
        <p:nvSpPr>
          <p:cNvPr id="16" name="Text Box 11"/>
          <p:cNvSpPr txBox="1">
            <a:spLocks noChangeArrowheads="1"/>
          </p:cNvSpPr>
          <p:nvPr/>
        </p:nvSpPr>
        <p:spPr bwMode="auto">
          <a:xfrm>
            <a:off x="5257800" y="1576388"/>
            <a:ext cx="685800" cy="649287"/>
          </a:xfrm>
          <a:prstGeom prst="rect">
            <a:avLst/>
          </a:prstGeom>
          <a:noFill/>
          <a:ln w="9525">
            <a:noFill/>
            <a:round/>
            <a:headEnd/>
            <a:tailEnd/>
          </a:ln>
        </p:spPr>
        <p:txBody>
          <a:bodyPr lIns="90000" tIns="46800" rIns="90000" bIns="468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200">
                <a:solidFill>
                  <a:srgbClr val="000000"/>
                </a:solidFill>
                <a:latin typeface="Arial" charset="0"/>
                <a:ea typeface="MS PGothic" charset="0"/>
                <a:cs typeface="Arial" charset="0"/>
              </a:defRPr>
            </a:lvl1pPr>
            <a:lvl2pPr marL="742950" indent="-28575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a:solidFill>
                  <a:srgbClr val="000000"/>
                </a:solidFill>
                <a:latin typeface="Arial" charset="0"/>
                <a:ea typeface="MS PGothic" charset="0"/>
                <a:cs typeface="Arial"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rgbClr val="000000"/>
                </a:solidFill>
                <a:latin typeface="Arial" charset="0"/>
                <a:ea typeface="MS PGothic" charset="0"/>
                <a:cs typeface="Arial"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5pPr>
            <a:lvl6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6pPr>
            <a:lvl7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7pPr>
            <a:lvl8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8pPr>
            <a:lvl9pPr>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000">
                <a:solidFill>
                  <a:srgbClr val="000000"/>
                </a:solidFill>
                <a:latin typeface="Arial" charset="0"/>
                <a:ea typeface="MS PGothic" charset="0"/>
                <a:cs typeface="Arial" charset="0"/>
              </a:defRPr>
            </a:lvl9pPr>
          </a:lstStyle>
          <a:p>
            <a:pPr defTabSz="449263" eaLnBrk="1" hangingPunct="1">
              <a:spcBef>
                <a:spcPts val="2500"/>
              </a:spcBef>
              <a:buClr>
                <a:srgbClr val="00FFFF"/>
              </a:buClr>
              <a:buSzPct val="100000"/>
              <a:buFont typeface="Times New Roman" charset="0"/>
              <a:buNone/>
              <a:defRPr/>
            </a:pPr>
            <a:r>
              <a:rPr lang="en-GB" sz="3600" b="1" i="1" smtClean="0">
                <a:solidFill>
                  <a:srgbClr val="00FFFF"/>
                </a:solidFill>
                <a:effectLst>
                  <a:outerShdw blurRad="38100" dist="38100" dir="2700000" algn="tl">
                    <a:srgbClr val="000000"/>
                  </a:outerShdw>
                </a:effectLst>
              </a:rPr>
              <a:t>=</a:t>
            </a:r>
          </a:p>
        </p:txBody>
      </p:sp>
      <p:sp>
        <p:nvSpPr>
          <p:cNvPr id="17" name="Title 16"/>
          <p:cNvSpPr>
            <a:spLocks noGrp="1"/>
          </p:cNvSpPr>
          <p:nvPr>
            <p:ph type="title" idx="4294967295"/>
          </p:nvPr>
        </p:nvSpPr>
        <p:spPr>
          <a:xfrm>
            <a:off x="685800" y="152400"/>
            <a:ext cx="7770813" cy="1141413"/>
          </a:xfrm>
        </p:spPr>
        <p:txBody>
          <a:bodyPr/>
          <a:lstStyle/>
          <a:p>
            <a:pPr>
              <a:defRPr/>
            </a:pPr>
            <a:r>
              <a:rPr lang="zh-CN" altLang="en-US" sz="4000" b="1" dirty="0" smtClean="0">
                <a:solidFill>
                  <a:srgbClr val="FFFFFF"/>
                </a:solidFill>
                <a:effectLst>
                  <a:outerShdw blurRad="38100" dist="38100" dir="2700000" algn="tl">
                    <a:srgbClr val="000000"/>
                  </a:outerShdw>
                </a:effectLst>
                <a:latin typeface="Arial" charset="0"/>
                <a:ea typeface="ＭＳ Ｐゴシック" charset="0"/>
                <a:cs typeface="Arial" charset="0"/>
              </a:rPr>
              <a:t>千禧年前论</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0859345"/>
      </p:ext>
    </p:extLst>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afterEffect">
                                  <p:stCondLst>
                                    <p:cond delay="0"/>
                                  </p:stCondLst>
                                  <p:childTnLst>
                                    <p:set>
                                      <p:cBhvr additive="repl">
                                        <p:cTn id="6" dur="1" fill="hold">
                                          <p:stCondLst>
                                            <p:cond delay="0"/>
                                          </p:stCondLst>
                                        </p:cTn>
                                        <p:tgtEl>
                                          <p:spTgt spid="30723"/>
                                        </p:tgtEl>
                                        <p:attrNameLst>
                                          <p:attrName>style.visibility</p:attrName>
                                        </p:attrNameLst>
                                      </p:cBhvr>
                                      <p:to>
                                        <p:strVal val="visible"/>
                                      </p:to>
                                    </p:set>
                                    <p:anim calcmode="lin" valueType="num">
                                      <p:cBhvr>
                                        <p:cTn id="7" dur="500" fill="hold"/>
                                        <p:tgtEl>
                                          <p:spTgt spid="30723"/>
                                        </p:tgtEl>
                                        <p:attrNameLst>
                                          <p:attrName>ppt_x</p:attrName>
                                        </p:attrNameLst>
                                      </p:cBhvr>
                                      <p:tavLst>
                                        <p:tav tm="100000">
                                          <p:val>
                                            <p:strVal val="0-#ppt_w/2"/>
                                          </p:val>
                                        </p:tav>
                                        <p:tav>
                                          <p:val>
                                            <p:strVal val="#ppt_x"/>
                                          </p:val>
                                        </p:tav>
                                      </p:tavLst>
                                    </p:anim>
                                    <p:anim calcmode="lin" valueType="num">
                                      <p:cBhvr>
                                        <p:cTn id="8" dur="500" fill="hold"/>
                                        <p:tgtEl>
                                          <p:spTgt spid="30723"/>
                                        </p:tgtEl>
                                        <p:attrNameLst>
                                          <p:attrName>ppt_y</p:attrName>
                                        </p:attrNameLst>
                                      </p:cBhvr>
                                      <p:tavLst>
                                        <p:tav tm="100000">
                                          <p:val>
                                            <p:strVal val="#ppt_y"/>
                                          </p:val>
                                        </p:tav>
                                        <p:tav>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0"/>
                                  </p:stCondLst>
                                  <p:childTnLst>
                                    <p:set>
                                      <p:cBhvr additive="repl">
                                        <p:cTn id="11" dur="1" fill="hold">
                                          <p:stCondLst>
                                            <p:cond delay="0"/>
                                          </p:stCondLst>
                                        </p:cTn>
                                        <p:tgtEl>
                                          <p:spTgt spid="30721"/>
                                        </p:tgtEl>
                                        <p:attrNameLst>
                                          <p:attrName>style.visibility</p:attrName>
                                        </p:attrNameLst>
                                      </p:cBhvr>
                                      <p:to>
                                        <p:strVal val="visible"/>
                                      </p:to>
                                    </p:set>
                                    <p:animEffect transition="in" filter="wipe(left)">
                                      <p:cBhvr additive="repl">
                                        <p:cTn id="12" dur="500"/>
                                        <p:tgtEl>
                                          <p:spTgt spid="30721"/>
                                        </p:tgtEl>
                                      </p:cBhvr>
                                    </p:animEffect>
                                  </p:childTnLst>
                                </p:cTn>
                              </p:par>
                            </p:childTnLst>
                          </p:cTn>
                        </p:par>
                        <p:par>
                          <p:cTn id="13" fill="hold" nodeType="afterGroup">
                            <p:stCondLst>
                              <p:cond delay="3000"/>
                            </p:stCondLst>
                            <p:childTnLst>
                              <p:par>
                                <p:cTn id="14" presetID="17" presetClass="entr" presetSubtype="8" fill="hold" nodeType="afterEffect">
                                  <p:stCondLst>
                                    <p:cond delay="0"/>
                                  </p:stCondLst>
                                  <p:childTnLst>
                                    <p:set>
                                      <p:cBhvr additive="repl">
                                        <p:cTn id="15" dur="1" fill="hold">
                                          <p:stCondLst>
                                            <p:cond delay="0"/>
                                          </p:stCondLst>
                                        </p:cTn>
                                        <p:tgtEl>
                                          <p:spTgt spid="30726"/>
                                        </p:tgtEl>
                                        <p:attrNameLst>
                                          <p:attrName>style.visibility</p:attrName>
                                        </p:attrNameLst>
                                      </p:cBhvr>
                                      <p:to>
                                        <p:strVal val="visible"/>
                                      </p:to>
                                    </p:set>
                                    <p:anim calcmode="lin" valueType="num">
                                      <p:cBhvr additive="repl">
                                        <p:cTn id="16" dur="500" fill="hold"/>
                                        <p:tgtEl>
                                          <p:spTgt spid="30726"/>
                                        </p:tgtEl>
                                        <p:attrNameLst>
                                          <p:attrName>ppt_x</p:attrName>
                                        </p:attrNameLst>
                                      </p:cBhvr>
                                      <p:tavLst>
                                        <p:tav tm="100000">
                                          <p:val>
                                            <p:strVal val="#ppt_x-#ppt_w/2"/>
                                          </p:val>
                                        </p:tav>
                                        <p:tav>
                                          <p:val>
                                            <p:strVal val="#ppt_x"/>
                                          </p:val>
                                        </p:tav>
                                      </p:tavLst>
                                    </p:anim>
                                    <p:anim calcmode="lin" valueType="num">
                                      <p:cBhvr additive="repl">
                                        <p:cTn id="17" dur="500" fill="hold"/>
                                        <p:tgtEl>
                                          <p:spTgt spid="30726"/>
                                        </p:tgtEl>
                                        <p:attrNameLst>
                                          <p:attrName>ppt_y</p:attrName>
                                        </p:attrNameLst>
                                      </p:cBhvr>
                                      <p:tavLst>
                                        <p:tav tm="100000">
                                          <p:val>
                                            <p:strVal val="#ppt_y"/>
                                          </p:val>
                                        </p:tav>
                                        <p:tav>
                                          <p:val>
                                            <p:strVal val="#ppt_y"/>
                                          </p:val>
                                        </p:tav>
                                      </p:tavLst>
                                    </p:anim>
                                    <p:anim calcmode="lin" valueType="num">
                                      <p:cBhvr additive="repl">
                                        <p:cTn id="18" dur="500" fill="hold"/>
                                        <p:tgtEl>
                                          <p:spTgt spid="30726"/>
                                        </p:tgtEl>
                                        <p:attrNameLst>
                                          <p:attrName>ppt_w</p:attrName>
                                        </p:attrNameLst>
                                      </p:cBhvr>
                                      <p:tavLst>
                                        <p:tav tm="100000">
                                          <p:val>
                                            <p:fltVal val="0"/>
                                          </p:val>
                                        </p:tav>
                                        <p:tav>
                                          <p:val>
                                            <p:strVal val="#ppt_w"/>
                                          </p:val>
                                        </p:tav>
                                      </p:tavLst>
                                    </p:anim>
                                    <p:anim calcmode="lin" valueType="num">
                                      <p:cBhvr additive="repl">
                                        <p:cTn id="19" dur="500" fill="hold"/>
                                        <p:tgtEl>
                                          <p:spTgt spid="30726"/>
                                        </p:tgtEl>
                                        <p:attrNameLst>
                                          <p:attrName>ppt_h</p:attrName>
                                        </p:attrNameLst>
                                      </p:cBhvr>
                                      <p:tavLst>
                                        <p:tav tm="100000">
                                          <p:val>
                                            <p:strVal val="#ppt_h"/>
                                          </p:val>
                                        </p:tav>
                                        <p:tav>
                                          <p:val>
                                            <p:strVal val="#ppt_h"/>
                                          </p:val>
                                        </p:tav>
                                      </p:tavLst>
                                    </p:anim>
                                  </p:childTnLst>
                                </p:cTn>
                              </p:par>
                            </p:childTnLst>
                          </p:cTn>
                        </p:par>
                        <p:par>
                          <p:cTn id="20" fill="hold" nodeType="afterGroup">
                            <p:stCondLst>
                              <p:cond delay="4500"/>
                            </p:stCondLst>
                            <p:childTnLst>
                              <p:par>
                                <p:cTn id="21" presetID="17" presetClass="entr" presetSubtype="10" fill="hold" nodeType="afterEffect">
                                  <p:stCondLst>
                                    <p:cond delay="0"/>
                                  </p:stCondLst>
                                  <p:childTnLst>
                                    <p:set>
                                      <p:cBhvr additive="repl">
                                        <p:cTn id="22" dur="1" fill="hold">
                                          <p:stCondLst>
                                            <p:cond delay="0"/>
                                          </p:stCondLst>
                                        </p:cTn>
                                        <p:tgtEl>
                                          <p:spTgt spid="30725"/>
                                        </p:tgtEl>
                                        <p:attrNameLst>
                                          <p:attrName>style.visibility</p:attrName>
                                        </p:attrNameLst>
                                      </p:cBhvr>
                                      <p:to>
                                        <p:strVal val="visible"/>
                                      </p:to>
                                    </p:set>
                                    <p:anim calcmode="lin" valueType="num">
                                      <p:cBhvr additive="repl">
                                        <p:cTn id="23" dur="500" fill="hold"/>
                                        <p:tgtEl>
                                          <p:spTgt spid="30725"/>
                                        </p:tgtEl>
                                        <p:attrNameLst>
                                          <p:attrName>ppt_w</p:attrName>
                                        </p:attrNameLst>
                                      </p:cBhvr>
                                      <p:tavLst>
                                        <p:tav tm="100000">
                                          <p:val>
                                            <p:fltVal val="0"/>
                                          </p:val>
                                        </p:tav>
                                        <p:tav>
                                          <p:val>
                                            <p:strVal val="#ppt_w"/>
                                          </p:val>
                                        </p:tav>
                                      </p:tavLst>
                                    </p:anim>
                                    <p:anim calcmode="lin" valueType="num">
                                      <p:cBhvr additive="repl">
                                        <p:cTn id="24" dur="500" fill="hold"/>
                                        <p:tgtEl>
                                          <p:spTgt spid="30725"/>
                                        </p:tgtEl>
                                        <p:attrNameLst>
                                          <p:attrName>ppt_h</p:attrName>
                                        </p:attrNameLst>
                                      </p:cBhvr>
                                      <p:tavLst>
                                        <p:tav tm="100000">
                                          <p:val>
                                            <p:strVal val="#ppt_h"/>
                                          </p:val>
                                        </p:tav>
                                        <p:tav>
                                          <p:val>
                                            <p:strVal val="#ppt_h"/>
                                          </p:val>
                                        </p:tav>
                                      </p:tavLst>
                                    </p:anim>
                                  </p:childTnLst>
                                </p:cTn>
                              </p:par>
                            </p:childTnLst>
                          </p:cTn>
                        </p:par>
                        <p:par>
                          <p:cTn id="25" fill="hold" nodeType="afterGroup">
                            <p:stCondLst>
                              <p:cond delay="6000"/>
                            </p:stCondLst>
                            <p:childTnLst>
                              <p:par>
                                <p:cTn id="26" presetID="2" presetClass="entr" presetSubtype="1" fill="hold" nodeType="afterEffect">
                                  <p:stCondLst>
                                    <p:cond delay="0"/>
                                  </p:stCondLst>
                                  <p:childTnLst>
                                    <p:set>
                                      <p:cBhvr additive="repl">
                                        <p:cTn id="27" dur="1" fill="hold">
                                          <p:stCondLst>
                                            <p:cond delay="0"/>
                                          </p:stCondLst>
                                        </p:cTn>
                                        <p:tgtEl>
                                          <p:spTgt spid="30724"/>
                                        </p:tgtEl>
                                        <p:attrNameLst>
                                          <p:attrName>style.visibility</p:attrName>
                                        </p:attrNameLst>
                                      </p:cBhvr>
                                      <p:to>
                                        <p:strVal val="visible"/>
                                      </p:to>
                                    </p:set>
                                    <p:anim calcmode="lin" valueType="num">
                                      <p:cBhvr>
                                        <p:cTn id="28" dur="500" fill="hold"/>
                                        <p:tgtEl>
                                          <p:spTgt spid="30724"/>
                                        </p:tgtEl>
                                        <p:attrNameLst>
                                          <p:attrName>ppt_x</p:attrName>
                                        </p:attrNameLst>
                                      </p:cBhvr>
                                      <p:tavLst>
                                        <p:tav tm="100000">
                                          <p:val>
                                            <p:strVal val="#ppt_x"/>
                                          </p:val>
                                        </p:tav>
                                        <p:tav>
                                          <p:val>
                                            <p:strVal val="#ppt_x"/>
                                          </p:val>
                                        </p:tav>
                                      </p:tavLst>
                                    </p:anim>
                                    <p:anim calcmode="lin" valueType="num">
                                      <p:cBhvr>
                                        <p:cTn id="29" dur="500" fill="hold"/>
                                        <p:tgtEl>
                                          <p:spTgt spid="30724"/>
                                        </p:tgtEl>
                                        <p:attrNameLst>
                                          <p:attrName>ppt_y</p:attrName>
                                        </p:attrNameLst>
                                      </p:cBhvr>
                                      <p:tavLst>
                                        <p:tav tm="100000">
                                          <p:val>
                                            <p:strVal val="0-#ppt_h/2"/>
                                          </p:val>
                                        </p:tav>
                                        <p:tav>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additive="repl">
                                        <p:cTn id="32" dur="1" fill="hold">
                                          <p:stCondLst>
                                            <p:cond delay="0"/>
                                          </p:stCondLst>
                                        </p:cTn>
                                        <p:tgtEl>
                                          <p:spTgt spid="30722"/>
                                        </p:tgtEl>
                                        <p:attrNameLst>
                                          <p:attrName>style.visibility</p:attrName>
                                        </p:attrNameLst>
                                      </p:cBhvr>
                                      <p:to>
                                        <p:strVal val="visible"/>
                                      </p:to>
                                    </p:set>
                                    <p:anim calcmode="lin" valueType="num">
                                      <p:cBhvr>
                                        <p:cTn id="33" dur="500" fill="hold"/>
                                        <p:tgtEl>
                                          <p:spTgt spid="30722"/>
                                        </p:tgtEl>
                                        <p:attrNameLst>
                                          <p:attrName>ppt_x</p:attrName>
                                        </p:attrNameLst>
                                      </p:cBhvr>
                                      <p:tavLst>
                                        <p:tav tm="100000">
                                          <p:val>
                                            <p:strVal val="#ppt_x"/>
                                          </p:val>
                                        </p:tav>
                                        <p:tav>
                                          <p:val>
                                            <p:strVal val="#ppt_x"/>
                                          </p:val>
                                        </p:tav>
                                      </p:tavLst>
                                    </p:anim>
                                    <p:anim calcmode="lin" valueType="num">
                                      <p:cBhvr>
                                        <p:cTn id="34" dur="500" fill="hold"/>
                                        <p:tgtEl>
                                          <p:spTgt spid="30722"/>
                                        </p:tgtEl>
                                        <p:attrNameLst>
                                          <p:attrName>ppt_y</p:attrName>
                                        </p:attrNameLst>
                                      </p:cBhvr>
                                      <p:tavLst>
                                        <p:tav tm="100000">
                                          <p:val>
                                            <p:strVal val="0-#ppt_h/2"/>
                                          </p:val>
                                        </p:tav>
                                        <p:tav>
                                          <p:val>
                                            <p:strVal val="#ppt_y"/>
                                          </p:val>
                                        </p:tav>
                                      </p:tavLst>
                                    </p:anim>
                                  </p:childTnLst>
                                </p:cTn>
                              </p:par>
                            </p:childTnLst>
                          </p:cTn>
                        </p:par>
                        <p:par>
                          <p:cTn id="35" fill="hold" nodeType="afterGroup">
                            <p:stCondLst>
                              <p:cond delay="13000"/>
                            </p:stCondLst>
                            <p:childTnLst>
                              <p:par>
                                <p:cTn id="36" presetID="2" presetClass="entr" presetSubtype="4" fill="hold" nodeType="afterEffect">
                                  <p:stCondLst>
                                    <p:cond delay="0"/>
                                  </p:stCondLst>
                                  <p:childTnLst>
                                    <p:set>
                                      <p:cBhvr additive="repl">
                                        <p:cTn id="37" dur="1" fill="hold">
                                          <p:stCondLst>
                                            <p:cond delay="0"/>
                                          </p:stCondLst>
                                        </p:cTn>
                                        <p:tgtEl>
                                          <p:spTgt spid="30734"/>
                                        </p:tgtEl>
                                        <p:attrNameLst>
                                          <p:attrName>style.visibility</p:attrName>
                                        </p:attrNameLst>
                                      </p:cBhvr>
                                      <p:to>
                                        <p:strVal val="visible"/>
                                      </p:to>
                                    </p:set>
                                    <p:anim calcmode="lin" valueType="num">
                                      <p:cBhvr>
                                        <p:cTn id="38" dur="500" fill="hold"/>
                                        <p:tgtEl>
                                          <p:spTgt spid="30734"/>
                                        </p:tgtEl>
                                        <p:attrNameLst>
                                          <p:attrName>ppt_x</p:attrName>
                                        </p:attrNameLst>
                                      </p:cBhvr>
                                      <p:tavLst>
                                        <p:tav tm="100000">
                                          <p:val>
                                            <p:strVal val="#ppt_x"/>
                                          </p:val>
                                        </p:tav>
                                        <p:tav>
                                          <p:val>
                                            <p:strVal val="#ppt_x"/>
                                          </p:val>
                                        </p:tav>
                                      </p:tavLst>
                                    </p:anim>
                                    <p:anim calcmode="lin" valueType="num">
                                      <p:cBhvr>
                                        <p:cTn id="39" dur="500" fill="hold"/>
                                        <p:tgtEl>
                                          <p:spTgt spid="30734"/>
                                        </p:tgtEl>
                                        <p:attrNameLst>
                                          <p:attrName>ppt_y</p:attrName>
                                        </p:attrNameLst>
                                      </p:cBhvr>
                                      <p:tavLst>
                                        <p:tav tm="100000">
                                          <p:val>
                                            <p:strVal val="1+#ppt_h/2"/>
                                          </p:val>
                                        </p:tav>
                                        <p:tav>
                                          <p:val>
                                            <p:strVal val="#ppt_y"/>
                                          </p:val>
                                        </p:tav>
                                      </p:tavLst>
                                    </p:anim>
                                  </p:childTnLst>
                                </p:cTn>
                              </p:par>
                            </p:childTnLst>
                          </p:cTn>
                        </p:par>
                        <p:par>
                          <p:cTn id="40" fill="hold" nodeType="afterGroup">
                            <p:stCondLst>
                              <p:cond delay="16500"/>
                            </p:stCondLst>
                            <p:childTnLst>
                              <p:par>
                                <p:cTn id="41" presetID="17" presetClass="entr" presetSubtype="10" fill="hold" nodeType="afterEffect">
                                  <p:stCondLst>
                                    <p:cond delay="0"/>
                                  </p:stCondLst>
                                  <p:childTnLst>
                                    <p:set>
                                      <p:cBhvr additive="repl">
                                        <p:cTn id="42" dur="1" fill="hold">
                                          <p:stCondLst>
                                            <p:cond delay="0"/>
                                          </p:stCondLst>
                                        </p:cTn>
                                        <p:tgtEl>
                                          <p:spTgt spid="30728"/>
                                        </p:tgtEl>
                                        <p:attrNameLst>
                                          <p:attrName>style.visibility</p:attrName>
                                        </p:attrNameLst>
                                      </p:cBhvr>
                                      <p:to>
                                        <p:strVal val="visible"/>
                                      </p:to>
                                    </p:set>
                                    <p:anim calcmode="lin" valueType="num">
                                      <p:cBhvr additive="repl">
                                        <p:cTn id="43" dur="500" fill="hold"/>
                                        <p:tgtEl>
                                          <p:spTgt spid="30728"/>
                                        </p:tgtEl>
                                        <p:attrNameLst>
                                          <p:attrName>ppt_w</p:attrName>
                                        </p:attrNameLst>
                                      </p:cBhvr>
                                      <p:tavLst>
                                        <p:tav tm="100000">
                                          <p:val>
                                            <p:fltVal val="0"/>
                                          </p:val>
                                        </p:tav>
                                        <p:tav>
                                          <p:val>
                                            <p:strVal val="#ppt_w"/>
                                          </p:val>
                                        </p:tav>
                                      </p:tavLst>
                                    </p:anim>
                                    <p:anim calcmode="lin" valueType="num">
                                      <p:cBhvr additive="repl">
                                        <p:cTn id="44" dur="500" fill="hold"/>
                                        <p:tgtEl>
                                          <p:spTgt spid="30728"/>
                                        </p:tgtEl>
                                        <p:attrNameLst>
                                          <p:attrName>ppt_h</p:attrName>
                                        </p:attrNameLst>
                                      </p:cBhvr>
                                      <p:tavLst>
                                        <p:tav tm="100000">
                                          <p:val>
                                            <p:strVal val="#ppt_h"/>
                                          </p:val>
                                        </p:tav>
                                        <p:tav>
                                          <p:val>
                                            <p:strVal val="#ppt_h"/>
                                          </p:val>
                                        </p:tav>
                                      </p:tavLst>
                                    </p:anim>
                                  </p:childTnLst>
                                </p:cTn>
                              </p:par>
                            </p:childTnLst>
                          </p:cTn>
                        </p:par>
                        <p:par>
                          <p:cTn id="45" fill="hold" nodeType="afterGroup">
                            <p:stCondLst>
                              <p:cond delay="20000"/>
                            </p:stCondLst>
                            <p:childTnLst>
                              <p:par>
                                <p:cTn id="46" presetID="17" presetClass="entr" presetSubtype="10" fill="hold" nodeType="afterEffect">
                                  <p:stCondLst>
                                    <p:cond delay="0"/>
                                  </p:stCondLst>
                                  <p:childTnLst>
                                    <p:set>
                                      <p:cBhvr additive="repl">
                                        <p:cTn id="47" dur="1" fill="hold">
                                          <p:stCondLst>
                                            <p:cond delay="0"/>
                                          </p:stCondLst>
                                        </p:cTn>
                                        <p:tgtEl>
                                          <p:spTgt spid="30727"/>
                                        </p:tgtEl>
                                        <p:attrNameLst>
                                          <p:attrName>style.visibility</p:attrName>
                                        </p:attrNameLst>
                                      </p:cBhvr>
                                      <p:to>
                                        <p:strVal val="visible"/>
                                      </p:to>
                                    </p:set>
                                    <p:anim calcmode="lin" valueType="num">
                                      <p:cBhvr additive="repl">
                                        <p:cTn id="48" dur="500" fill="hold"/>
                                        <p:tgtEl>
                                          <p:spTgt spid="30727"/>
                                        </p:tgtEl>
                                        <p:attrNameLst>
                                          <p:attrName>ppt_w</p:attrName>
                                        </p:attrNameLst>
                                      </p:cBhvr>
                                      <p:tavLst>
                                        <p:tav tm="100000">
                                          <p:val>
                                            <p:fltVal val="0"/>
                                          </p:val>
                                        </p:tav>
                                        <p:tav>
                                          <p:val>
                                            <p:strVal val="#ppt_w"/>
                                          </p:val>
                                        </p:tav>
                                      </p:tavLst>
                                    </p:anim>
                                    <p:anim calcmode="lin" valueType="num">
                                      <p:cBhvr additive="repl">
                                        <p:cTn id="49" dur="500" fill="hold"/>
                                        <p:tgtEl>
                                          <p:spTgt spid="30727"/>
                                        </p:tgtEl>
                                        <p:attrNameLst>
                                          <p:attrName>ppt_h</p:attrName>
                                        </p:attrNameLst>
                                      </p:cBhvr>
                                      <p:tavLst>
                                        <p:tav tm="100000">
                                          <p:val>
                                            <p:strVal val="#ppt_h"/>
                                          </p:val>
                                        </p:tav>
                                        <p:tav>
                                          <p:val>
                                            <p:strVal val="#ppt_h"/>
                                          </p:val>
                                        </p:tav>
                                      </p:tavLst>
                                    </p:anim>
                                  </p:childTnLst>
                                </p:cTn>
                              </p:par>
                            </p:childTnLst>
                          </p:cTn>
                        </p:par>
                        <p:par>
                          <p:cTn id="50" fill="hold" nodeType="afterGroup">
                            <p:stCondLst>
                              <p:cond delay="24500"/>
                            </p:stCondLst>
                            <p:childTnLst>
                              <p:par>
                                <p:cTn id="51" presetID="2" presetClass="entr" presetSubtype="4" fill="hold" nodeType="afterEffect">
                                  <p:stCondLst>
                                    <p:cond delay="0"/>
                                  </p:stCondLst>
                                  <p:childTnLst>
                                    <p:set>
                                      <p:cBhvr additive="repl">
                                        <p:cTn id="52" dur="1" fill="hold">
                                          <p:stCondLst>
                                            <p:cond delay="0"/>
                                          </p:stCondLst>
                                        </p:cTn>
                                        <p:tgtEl>
                                          <p:spTgt spid="30730"/>
                                        </p:tgtEl>
                                        <p:attrNameLst>
                                          <p:attrName>style.visibility</p:attrName>
                                        </p:attrNameLst>
                                      </p:cBhvr>
                                      <p:to>
                                        <p:strVal val="visible"/>
                                      </p:to>
                                    </p:set>
                                    <p:anim calcmode="lin" valueType="num">
                                      <p:cBhvr>
                                        <p:cTn id="53" dur="500" fill="hold"/>
                                        <p:tgtEl>
                                          <p:spTgt spid="30730"/>
                                        </p:tgtEl>
                                        <p:attrNameLst>
                                          <p:attrName>ppt_x</p:attrName>
                                        </p:attrNameLst>
                                      </p:cBhvr>
                                      <p:tavLst>
                                        <p:tav tm="100000">
                                          <p:val>
                                            <p:strVal val="#ppt_x"/>
                                          </p:val>
                                        </p:tav>
                                        <p:tav>
                                          <p:val>
                                            <p:strVal val="#ppt_x"/>
                                          </p:val>
                                        </p:tav>
                                      </p:tavLst>
                                    </p:anim>
                                    <p:anim calcmode="lin" valueType="num">
                                      <p:cBhvr>
                                        <p:cTn id="54" dur="500" fill="hold"/>
                                        <p:tgtEl>
                                          <p:spTgt spid="30730"/>
                                        </p:tgtEl>
                                        <p:attrNameLst>
                                          <p:attrName>ppt_y</p:attrName>
                                        </p:attrNameLst>
                                      </p:cBhvr>
                                      <p:tavLst>
                                        <p:tav tm="100000">
                                          <p:val>
                                            <p:strVal val="1+#ppt_h/2"/>
                                          </p:val>
                                        </p:tav>
                                        <p:tav>
                                          <p:val>
                                            <p:strVal val="#ppt_y"/>
                                          </p:val>
                                        </p:tav>
                                      </p:tavLst>
                                    </p:anim>
                                  </p:childTnLst>
                                </p:cTn>
                              </p:par>
                            </p:childTnLst>
                          </p:cTn>
                        </p:par>
                        <p:par>
                          <p:cTn id="55" fill="hold" nodeType="afterGroup">
                            <p:stCondLst>
                              <p:cond delay="28000"/>
                            </p:stCondLst>
                            <p:childTnLst>
                              <p:par>
                                <p:cTn id="56" presetID="2" presetClass="entr" presetSubtype="2" fill="hold" nodeType="afterEffect">
                                  <p:stCondLst>
                                    <p:cond delay="0"/>
                                  </p:stCondLst>
                                  <p:childTnLst>
                                    <p:set>
                                      <p:cBhvr additive="repl">
                                        <p:cTn id="57" dur="1" fill="hold">
                                          <p:stCondLst>
                                            <p:cond delay="0"/>
                                          </p:stCondLst>
                                        </p:cTn>
                                        <p:tgtEl>
                                          <p:spTgt spid="30729"/>
                                        </p:tgtEl>
                                        <p:attrNameLst>
                                          <p:attrName>style.visibility</p:attrName>
                                        </p:attrNameLst>
                                      </p:cBhvr>
                                      <p:to>
                                        <p:strVal val="visible"/>
                                      </p:to>
                                    </p:set>
                                    <p:anim calcmode="lin" valueType="num">
                                      <p:cBhvr>
                                        <p:cTn id="58" dur="500" fill="hold"/>
                                        <p:tgtEl>
                                          <p:spTgt spid="30729"/>
                                        </p:tgtEl>
                                        <p:attrNameLst>
                                          <p:attrName>ppt_x</p:attrName>
                                        </p:attrNameLst>
                                      </p:cBhvr>
                                      <p:tavLst>
                                        <p:tav tm="100000">
                                          <p:val>
                                            <p:strVal val="1+#ppt_w/2"/>
                                          </p:val>
                                        </p:tav>
                                        <p:tav>
                                          <p:val>
                                            <p:strVal val="#ppt_x"/>
                                          </p:val>
                                        </p:tav>
                                      </p:tavLst>
                                    </p:anim>
                                    <p:anim calcmode="lin" valueType="num">
                                      <p:cBhvr>
                                        <p:cTn id="59" dur="500" fill="hold"/>
                                        <p:tgtEl>
                                          <p:spTgt spid="30729"/>
                                        </p:tgtEl>
                                        <p:attrNameLst>
                                          <p:attrName>ppt_y</p:attrName>
                                        </p:attrNameLst>
                                      </p:cBhvr>
                                      <p:tavLst>
                                        <p:tav tm="100000">
                                          <p:val>
                                            <p:strVal val="#ppt_y"/>
                                          </p:val>
                                        </p:tav>
                                        <p:tav>
                                          <p:val>
                                            <p:strVal val="#ppt_y"/>
                                          </p:val>
                                        </p:tav>
                                      </p:tavLst>
                                    </p:anim>
                                  </p:childTnLst>
                                </p:cTn>
                              </p:par>
                            </p:childTnLst>
                          </p:cTn>
                        </p:par>
                        <p:par>
                          <p:cTn id="60" fill="hold" nodeType="afterGroup">
                            <p:stCondLst>
                              <p:cond delay="28500"/>
                            </p:stCondLst>
                            <p:childTnLst>
                              <p:par>
                                <p:cTn id="61" presetID="7" presetClass="entr" presetSubtype="1" fill="hold" nodeType="afterEffect">
                                  <p:stCondLst>
                                    <p:cond delay="0"/>
                                  </p:stCondLst>
                                  <p:childTnLst>
                                    <p:set>
                                      <p:cBhvr additive="repl">
                                        <p:cTn id="62" dur="1" fill="hold">
                                          <p:stCondLst>
                                            <p:cond delay="0"/>
                                          </p:stCondLst>
                                        </p:cTn>
                                        <p:tgtEl>
                                          <p:spTgt spid="16"/>
                                        </p:tgtEl>
                                        <p:attrNameLst>
                                          <p:attrName>style.visibility</p:attrName>
                                        </p:attrNameLst>
                                      </p:cBhvr>
                                      <p:to>
                                        <p:strVal val="visible"/>
                                      </p:to>
                                    </p:set>
                                    <p:anim calcmode="lin" valueType="num">
                                      <p:cBhvr>
                                        <p:cTn id="63" dur="5000" fill="hold"/>
                                        <p:tgtEl>
                                          <p:spTgt spid="16"/>
                                        </p:tgtEl>
                                        <p:attrNameLst>
                                          <p:attrName>ppt_x</p:attrName>
                                        </p:attrNameLst>
                                      </p:cBhvr>
                                      <p:tavLst>
                                        <p:tav tm="100000">
                                          <p:val>
                                            <p:strVal val="#ppt_x"/>
                                          </p:val>
                                        </p:tav>
                                        <p:tav>
                                          <p:val>
                                            <p:strVal val="#ppt_x"/>
                                          </p:val>
                                        </p:tav>
                                      </p:tavLst>
                                    </p:anim>
                                    <p:anim calcmode="lin" valueType="num">
                                      <p:cBhvr>
                                        <p:cTn id="64" dur="5000" fill="hold"/>
                                        <p:tgtEl>
                                          <p:spTgt spid="16"/>
                                        </p:tgtEl>
                                        <p:attrNameLst>
                                          <p:attrName>ppt_y</p:attrName>
                                        </p:attrNameLst>
                                      </p:cBhvr>
                                      <p:tavLst>
                                        <p:tav tm="100000">
                                          <p:val>
                                            <p:strVal val="0-#ppt_h/2"/>
                                          </p:val>
                                        </p:tav>
                                        <p:tav>
                                          <p:val>
                                            <p:strVal val="#ppt_y"/>
                                          </p:val>
                                        </p:tav>
                                      </p:tavLst>
                                    </p:anim>
                                  </p:childTnLst>
                                </p:cTn>
                              </p:par>
                            </p:childTnLst>
                          </p:cTn>
                        </p:par>
                        <p:par>
                          <p:cTn id="65" fill="hold" nodeType="afterGroup">
                            <p:stCondLst>
                              <p:cond delay="33500"/>
                            </p:stCondLst>
                            <p:childTnLst>
                              <p:par>
                                <p:cTn id="66" presetID="7" presetClass="entr" presetSubtype="1" fill="hold" nodeType="afterEffect">
                                  <p:stCondLst>
                                    <p:cond delay="0"/>
                                  </p:stCondLst>
                                  <p:childTnLst>
                                    <p:set>
                                      <p:cBhvr additive="repl">
                                        <p:cTn id="67" dur="1" fill="hold">
                                          <p:stCondLst>
                                            <p:cond delay="0"/>
                                          </p:stCondLst>
                                        </p:cTn>
                                        <p:tgtEl>
                                          <p:spTgt spid="30731"/>
                                        </p:tgtEl>
                                        <p:attrNameLst>
                                          <p:attrName>style.visibility</p:attrName>
                                        </p:attrNameLst>
                                      </p:cBhvr>
                                      <p:to>
                                        <p:strVal val="visible"/>
                                      </p:to>
                                    </p:set>
                                    <p:anim calcmode="lin" valueType="num">
                                      <p:cBhvr>
                                        <p:cTn id="68" dur="5000" fill="hold"/>
                                        <p:tgtEl>
                                          <p:spTgt spid="30731"/>
                                        </p:tgtEl>
                                        <p:attrNameLst>
                                          <p:attrName>ppt_x</p:attrName>
                                        </p:attrNameLst>
                                      </p:cBhvr>
                                      <p:tavLst>
                                        <p:tav tm="100000">
                                          <p:val>
                                            <p:strVal val="#ppt_x"/>
                                          </p:val>
                                        </p:tav>
                                        <p:tav>
                                          <p:val>
                                            <p:strVal val="#ppt_x"/>
                                          </p:val>
                                        </p:tav>
                                      </p:tavLst>
                                    </p:anim>
                                    <p:anim calcmode="lin" valueType="num">
                                      <p:cBhvr>
                                        <p:cTn id="69" dur="5000" fill="hold"/>
                                        <p:tgtEl>
                                          <p:spTgt spid="30731"/>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grpSp>
      <p:sp>
        <p:nvSpPr>
          <p:cNvPr id="32772" name="Text Box 4"/>
          <p:cNvSpPr txBox="1">
            <a:spLocks noChangeArrowheads="1"/>
          </p:cNvSpPr>
          <p:nvPr/>
        </p:nvSpPr>
        <p:spPr bwMode="auto">
          <a:xfrm>
            <a:off x="760413" y="3524250"/>
            <a:ext cx="1263650" cy="525463"/>
          </a:xfrm>
          <a:prstGeom prst="rect">
            <a:avLst/>
          </a:prstGeom>
          <a:solidFill>
            <a:srgbClr val="9C9CD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buClr>
                <a:srgbClr val="000000"/>
              </a:buClr>
              <a:buSzPct val="100000"/>
              <a:buFont typeface="Arial" charset="0"/>
              <a:buNone/>
            </a:pPr>
            <a:r>
              <a:rPr lang="zh-CN" altLang="en-US" sz="2800" b="1">
                <a:solidFill>
                  <a:srgbClr val="000000"/>
                </a:solidFill>
                <a:latin typeface="Arial" charset="0"/>
                <a:ea typeface="MS PGothic" charset="0"/>
                <a:cs typeface="MS PGothic" charset="0"/>
              </a:rPr>
              <a:t>教会期</a:t>
            </a:r>
            <a:endParaRPr lang="en-GB" sz="2800" b="1">
              <a:solidFill>
                <a:srgbClr val="000000"/>
              </a:solidFill>
              <a:latin typeface="Arial" charset="0"/>
              <a:ea typeface="MS PGothic" charset="0"/>
              <a:cs typeface="MS PGothic" charset="0"/>
            </a:endParaRPr>
          </a:p>
        </p:txBody>
      </p:sp>
      <p:sp>
        <p:nvSpPr>
          <p:cNvPr id="32774" name="Text Box 6"/>
          <p:cNvSpPr txBox="1">
            <a:spLocks noChangeArrowheads="1"/>
          </p:cNvSpPr>
          <p:nvPr/>
        </p:nvSpPr>
        <p:spPr bwMode="auto">
          <a:xfrm>
            <a:off x="2484438" y="3524250"/>
            <a:ext cx="2725737" cy="895350"/>
          </a:xfrm>
          <a:prstGeom prst="rect">
            <a:avLst/>
          </a:prstGeom>
          <a:solidFill>
            <a:srgbClr val="CCFF66"/>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buClr>
                <a:srgbClr val="000000"/>
              </a:buClr>
              <a:buSzPct val="100000"/>
              <a:buFont typeface="Arial" charset="0"/>
              <a:buNone/>
            </a:pPr>
            <a:r>
              <a:rPr lang="zh-CN" altLang="en-US" sz="2800" b="1">
                <a:solidFill>
                  <a:srgbClr val="000000"/>
                </a:solidFill>
                <a:latin typeface="Arial" charset="0"/>
                <a:ea typeface="MS PGothic" charset="0"/>
                <a:cs typeface="MS PGothic" charset="0"/>
              </a:rPr>
              <a:t>灾难</a:t>
            </a:r>
            <a:endParaRPr lang="en-GB" altLang="ja-JP" sz="2800" b="1">
              <a:solidFill>
                <a:srgbClr val="000000"/>
              </a:solidFill>
              <a:latin typeface="Arial" charset="0"/>
              <a:cs typeface="Arial" charset="0"/>
            </a:endParaRPr>
          </a:p>
          <a:p>
            <a:pPr eaLnBrk="1" hangingPunct="1">
              <a:buClr>
                <a:srgbClr val="000000"/>
              </a:buClr>
              <a:buSzPct val="100000"/>
            </a:pPr>
            <a:r>
              <a:rPr lang="en-GB" b="1">
                <a:solidFill>
                  <a:srgbClr val="000000"/>
                </a:solidFill>
                <a:latin typeface="Arial" charset="0"/>
                <a:cs typeface="Arial" charset="0"/>
              </a:rPr>
              <a:t>(</a:t>
            </a:r>
            <a:r>
              <a:rPr lang="zh-CN" altLang="en-US" b="1">
                <a:solidFill>
                  <a:srgbClr val="000000"/>
                </a:solidFill>
                <a:latin typeface="Arial" charset="0"/>
                <a:ea typeface="MS PGothic" charset="0"/>
                <a:cs typeface="MS PGothic" charset="0"/>
              </a:rPr>
              <a:t>亚</a:t>
            </a:r>
            <a:r>
              <a:rPr lang="en-GB" altLang="ja-JP" b="1">
                <a:solidFill>
                  <a:srgbClr val="000000"/>
                </a:solidFill>
                <a:latin typeface="Arial" charset="0"/>
                <a:cs typeface="Arial" charset="0"/>
              </a:rPr>
              <a:t>14:1-2)</a:t>
            </a:r>
            <a:endParaRPr lang="en-GB" sz="2800" b="1">
              <a:solidFill>
                <a:srgbClr val="000000"/>
              </a:solidFill>
              <a:latin typeface="Arial" charset="0"/>
              <a:cs typeface="Arial" charset="0"/>
            </a:endParaRPr>
          </a:p>
        </p:txBody>
      </p:sp>
      <p:sp>
        <p:nvSpPr>
          <p:cNvPr id="32775" name="Text Box 7"/>
          <p:cNvSpPr txBox="1">
            <a:spLocks noChangeArrowheads="1"/>
          </p:cNvSpPr>
          <p:nvPr/>
        </p:nvSpPr>
        <p:spPr bwMode="auto">
          <a:xfrm>
            <a:off x="5507038" y="3524250"/>
            <a:ext cx="1758950" cy="895350"/>
          </a:xfrm>
          <a:prstGeom prst="rect">
            <a:avLst/>
          </a:prstGeom>
          <a:solidFill>
            <a:srgbClr val="99FFCC"/>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buClr>
                <a:srgbClr val="000000"/>
              </a:buClr>
              <a:buSzPct val="100000"/>
              <a:buFont typeface="Arial" charset="0"/>
              <a:buNone/>
            </a:pPr>
            <a:r>
              <a:rPr lang="zh-CN" altLang="en-US" sz="2800" b="1">
                <a:solidFill>
                  <a:srgbClr val="000000"/>
                </a:solidFill>
                <a:latin typeface="Arial" charset="0"/>
                <a:ea typeface="MS PGothic" charset="0"/>
                <a:cs typeface="MS PGothic" charset="0"/>
              </a:rPr>
              <a:t>千禧年</a:t>
            </a:r>
            <a:endParaRPr lang="en-GB" altLang="ja-JP" sz="2800" b="1">
              <a:solidFill>
                <a:srgbClr val="000000"/>
              </a:solidFill>
              <a:latin typeface="Arial" charset="0"/>
              <a:cs typeface="Arial" charset="0"/>
            </a:endParaRPr>
          </a:p>
          <a:p>
            <a:pPr eaLnBrk="1" hangingPunct="1">
              <a:buClr>
                <a:srgbClr val="000000"/>
              </a:buClr>
              <a:buSzPct val="100000"/>
              <a:buFont typeface="Arial" charset="0"/>
              <a:buNone/>
            </a:pPr>
            <a:r>
              <a:rPr lang="en-GB" b="1">
                <a:solidFill>
                  <a:srgbClr val="000000"/>
                </a:solidFill>
                <a:latin typeface="Arial" charset="0"/>
                <a:cs typeface="Arial" charset="0"/>
              </a:rPr>
              <a:t>(</a:t>
            </a:r>
            <a:r>
              <a:rPr lang="zh-CN" altLang="en-US" b="1">
                <a:solidFill>
                  <a:srgbClr val="000000"/>
                </a:solidFill>
                <a:latin typeface="Arial" charset="0"/>
                <a:ea typeface="MS PGothic" charset="0"/>
                <a:cs typeface="MS PGothic" charset="0"/>
              </a:rPr>
              <a:t>亚</a:t>
            </a:r>
            <a:r>
              <a:rPr lang="en-GB" altLang="ja-JP" b="1">
                <a:solidFill>
                  <a:srgbClr val="000000"/>
                </a:solidFill>
                <a:latin typeface="Arial" charset="0"/>
                <a:cs typeface="Arial" charset="0"/>
              </a:rPr>
              <a:t>14:6-21)</a:t>
            </a:r>
            <a:endParaRPr lang="en-GB" sz="2800" b="1">
              <a:solidFill>
                <a:srgbClr val="000000"/>
              </a:solidFill>
              <a:latin typeface="Arial" charset="0"/>
              <a:cs typeface="Arial"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buClr>
                <a:srgbClr val="000000"/>
              </a:buClr>
              <a:buSzPct val="100000"/>
              <a:buFont typeface="Arial" charset="0"/>
              <a:buNone/>
            </a:pPr>
            <a:r>
              <a:rPr lang="zh-CN" altLang="en-US" b="1">
                <a:solidFill>
                  <a:srgbClr val="000000"/>
                </a:solidFill>
                <a:latin typeface="Arial" charset="0"/>
                <a:ea typeface="MS PGothic" charset="0"/>
                <a:cs typeface="MS PGothic" charset="0"/>
              </a:rPr>
              <a:t>被提</a:t>
            </a:r>
            <a:r>
              <a:rPr lang="en-GB" altLang="ja-JP" b="1">
                <a:solidFill>
                  <a:srgbClr val="000000"/>
                </a:solidFill>
                <a:latin typeface="Arial" charset="0"/>
                <a:cs typeface="Arial" charset="0"/>
              </a:rPr>
              <a:t/>
            </a:r>
            <a:br>
              <a:rPr lang="en-GB" altLang="ja-JP" b="1">
                <a:solidFill>
                  <a:srgbClr val="000000"/>
                </a:solidFill>
                <a:latin typeface="Arial" charset="0"/>
                <a:cs typeface="Arial" charset="0"/>
              </a:rPr>
            </a:br>
            <a:r>
              <a:rPr lang="en-GB" altLang="ja-JP" b="1">
                <a:solidFill>
                  <a:srgbClr val="000000"/>
                </a:solidFill>
                <a:latin typeface="Arial" charset="0"/>
                <a:cs typeface="Arial" charset="0"/>
              </a:rPr>
              <a:t>(</a:t>
            </a:r>
            <a:r>
              <a:rPr lang="zh-CN" altLang="en-US" b="1">
                <a:solidFill>
                  <a:srgbClr val="000000"/>
                </a:solidFill>
                <a:latin typeface="Arial" charset="0"/>
                <a:ea typeface="MS PGothic" charset="0"/>
                <a:cs typeface="MS PGothic" charset="0"/>
              </a:rPr>
              <a:t>帖前</a:t>
            </a:r>
            <a:r>
              <a:rPr lang="en-GB" altLang="ja-JP" b="1">
                <a:solidFill>
                  <a:srgbClr val="000000"/>
                </a:solidFill>
                <a:latin typeface="Arial" charset="0"/>
                <a:cs typeface="Arial" charset="0"/>
              </a:rPr>
              <a:t>4:13-18)</a:t>
            </a:r>
            <a:endParaRPr lang="en-GB" b="1">
              <a:solidFill>
                <a:srgbClr val="000000"/>
              </a:solidFill>
              <a:latin typeface="Arial" charset="0"/>
              <a:cs typeface="Arial" charset="0"/>
            </a:endParaRP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79" name="Text Box 11"/>
          <p:cNvSpPr txBox="1">
            <a:spLocks noChangeArrowheads="1"/>
          </p:cNvSpPr>
          <p:nvPr/>
        </p:nvSpPr>
        <p:spPr bwMode="auto">
          <a:xfrm>
            <a:off x="4341813" y="1809750"/>
            <a:ext cx="1673225" cy="895350"/>
          </a:xfrm>
          <a:prstGeom prst="rect">
            <a:avLst/>
          </a:pr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buClr>
                <a:srgbClr val="000000"/>
              </a:buClr>
              <a:buSzPct val="100000"/>
              <a:buFont typeface="Arial" charset="0"/>
              <a:buNone/>
            </a:pPr>
            <a:r>
              <a:rPr lang="zh-CN" altLang="en-US" sz="2800" b="1">
                <a:solidFill>
                  <a:srgbClr val="000000"/>
                </a:solidFill>
                <a:latin typeface="Arial" charset="0"/>
                <a:ea typeface="MS PGothic" charset="0"/>
                <a:cs typeface="MS PGothic" charset="0"/>
              </a:rPr>
              <a:t>第二降临</a:t>
            </a:r>
            <a:endParaRPr lang="en-GB" altLang="ja-JP" sz="2800" b="1">
              <a:solidFill>
                <a:srgbClr val="000000"/>
              </a:solidFill>
              <a:latin typeface="Arial" charset="0"/>
              <a:cs typeface="Arial" charset="0"/>
            </a:endParaRPr>
          </a:p>
          <a:p>
            <a:pPr eaLnBrk="1" hangingPunct="1">
              <a:buClr>
                <a:srgbClr val="000000"/>
              </a:buClr>
              <a:buSzPct val="100000"/>
              <a:buFont typeface="Arial" charset="0"/>
              <a:buNone/>
            </a:pPr>
            <a:r>
              <a:rPr lang="en-GB" b="1">
                <a:solidFill>
                  <a:srgbClr val="000000"/>
                </a:solidFill>
                <a:latin typeface="Arial" charset="0"/>
                <a:cs typeface="Arial" charset="0"/>
              </a:rPr>
              <a:t>(</a:t>
            </a:r>
            <a:r>
              <a:rPr lang="zh-CN" altLang="en-US" b="1">
                <a:solidFill>
                  <a:srgbClr val="000000"/>
                </a:solidFill>
                <a:latin typeface="Arial" charset="0"/>
                <a:ea typeface="MS PGothic" charset="0"/>
                <a:cs typeface="MS PGothic" charset="0"/>
              </a:rPr>
              <a:t>亚</a:t>
            </a:r>
            <a:r>
              <a:rPr lang="en-GB" altLang="ja-JP" b="1">
                <a:solidFill>
                  <a:srgbClr val="000000"/>
                </a:solidFill>
                <a:latin typeface="Arial" charset="0"/>
                <a:cs typeface="Arial" charset="0"/>
              </a:rPr>
              <a:t>14:3-5)</a:t>
            </a:r>
            <a:endParaRPr lang="en-GB" b="1">
              <a:solidFill>
                <a:srgbClr val="000000"/>
              </a:solidFill>
              <a:latin typeface="Arial" charset="0"/>
              <a:cs typeface="Arial" charset="0"/>
            </a:endParaRPr>
          </a:p>
        </p:txBody>
      </p:sp>
      <p:sp>
        <p:nvSpPr>
          <p:cNvPr id="32780" name="Text Box 12"/>
          <p:cNvSpPr txBox="1">
            <a:spLocks noChangeArrowheads="1"/>
          </p:cNvSpPr>
          <p:nvPr/>
        </p:nvSpPr>
        <p:spPr bwMode="auto">
          <a:xfrm>
            <a:off x="3176588" y="4895850"/>
            <a:ext cx="2216150" cy="1325563"/>
          </a:xfrm>
          <a:prstGeom prst="rect">
            <a:avLst/>
          </a:pr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buClr>
                <a:srgbClr val="000000"/>
              </a:buClr>
              <a:buSzPct val="100000"/>
              <a:buFont typeface="Arial" charset="0"/>
              <a:buNone/>
            </a:pPr>
            <a:r>
              <a:rPr lang="zh-CN" altLang="en-US" sz="2800" b="1">
                <a:solidFill>
                  <a:srgbClr val="000000"/>
                </a:solidFill>
                <a:latin typeface="Arial" charset="0"/>
                <a:ea typeface="MS PGothic" charset="0"/>
                <a:cs typeface="MS PGothic" charset="0"/>
              </a:rPr>
              <a:t>歌革和玛名</a:t>
            </a:r>
            <a:r>
              <a:rPr lang="en-GB" altLang="ja-JP" sz="2800" b="1">
                <a:solidFill>
                  <a:srgbClr val="000000"/>
                </a:solidFill>
                <a:latin typeface="Arial" charset="0"/>
                <a:cs typeface="Arial" charset="0"/>
              </a:rPr>
              <a:t> </a:t>
            </a:r>
            <a:br>
              <a:rPr lang="en-GB" altLang="ja-JP" sz="2800" b="1">
                <a:solidFill>
                  <a:srgbClr val="000000"/>
                </a:solidFill>
                <a:latin typeface="Arial" charset="0"/>
                <a:cs typeface="Arial" charset="0"/>
              </a:rPr>
            </a:br>
            <a:r>
              <a:rPr lang="en-GB" altLang="ja-JP" sz="2800" b="1">
                <a:solidFill>
                  <a:srgbClr val="000000"/>
                </a:solidFill>
                <a:latin typeface="Arial" charset="0"/>
                <a:cs typeface="Arial" charset="0"/>
              </a:rPr>
              <a:t>(</a:t>
            </a:r>
            <a:r>
              <a:rPr lang="zh-CN" altLang="en-US" sz="2800">
                <a:solidFill>
                  <a:srgbClr val="000000"/>
                </a:solidFill>
                <a:ea typeface="MS PGothic" charset="0"/>
                <a:cs typeface="MS PGothic" charset="0"/>
              </a:rPr>
              <a:t>哈米吉多顿</a:t>
            </a:r>
            <a:r>
              <a:rPr lang="en-GB" altLang="ja-JP" sz="2800" b="1">
                <a:solidFill>
                  <a:srgbClr val="000000"/>
                </a:solidFill>
                <a:latin typeface="Arial" charset="0"/>
                <a:cs typeface="Arial" charset="0"/>
              </a:rPr>
              <a:t>)</a:t>
            </a:r>
            <a:br>
              <a:rPr lang="en-GB" altLang="ja-JP" sz="2800" b="1">
                <a:solidFill>
                  <a:srgbClr val="000000"/>
                </a:solidFill>
                <a:latin typeface="Arial" charset="0"/>
                <a:cs typeface="Arial" charset="0"/>
              </a:rPr>
            </a:br>
            <a:r>
              <a:rPr lang="en-GB" altLang="ja-JP" b="1">
                <a:solidFill>
                  <a:srgbClr val="000000"/>
                </a:solidFill>
                <a:latin typeface="Arial" charset="0"/>
                <a:cs typeface="Arial" charset="0"/>
              </a:rPr>
              <a:t>(</a:t>
            </a:r>
            <a:r>
              <a:rPr lang="zh-CN" altLang="en-US" b="1">
                <a:solidFill>
                  <a:srgbClr val="000000"/>
                </a:solidFill>
                <a:latin typeface="Arial" charset="0"/>
                <a:ea typeface="MS PGothic" charset="0"/>
                <a:cs typeface="MS PGothic" charset="0"/>
              </a:rPr>
              <a:t>结</a:t>
            </a:r>
            <a:r>
              <a:rPr lang="en-GB" altLang="ja-JP" b="1">
                <a:solidFill>
                  <a:srgbClr val="000000"/>
                </a:solidFill>
                <a:latin typeface="Arial" charset="0"/>
                <a:cs typeface="Arial" charset="0"/>
              </a:rPr>
              <a:t>38–39)</a:t>
            </a:r>
            <a:endParaRPr lang="en-GB" sz="2800" b="1">
              <a:solidFill>
                <a:srgbClr val="000000"/>
              </a:solidFill>
              <a:latin typeface="Arial" charset="0"/>
              <a:cs typeface="Arial" charset="0"/>
            </a:endParaRPr>
          </a:p>
        </p:txBody>
      </p:sp>
      <p:sp>
        <p:nvSpPr>
          <p:cNvPr id="32781" name="Text Box 13"/>
          <p:cNvSpPr txBox="1">
            <a:spLocks noChangeArrowheads="1"/>
          </p:cNvSpPr>
          <p:nvPr/>
        </p:nvSpPr>
        <p:spPr bwMode="auto">
          <a:xfrm>
            <a:off x="6480175" y="4914900"/>
            <a:ext cx="2084388" cy="1325563"/>
          </a:xfrm>
          <a:prstGeom prst="rect">
            <a:avLst/>
          </a:pr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buClr>
                <a:srgbClr val="000000"/>
              </a:buClr>
              <a:buSzPct val="100000"/>
              <a:buFont typeface="Arial" charset="0"/>
              <a:buNone/>
            </a:pPr>
            <a:r>
              <a:rPr lang="zh-CN" altLang="en-US" sz="2800" b="1">
                <a:solidFill>
                  <a:srgbClr val="000000"/>
                </a:solidFill>
                <a:latin typeface="Arial" charset="0"/>
                <a:ea typeface="MS PGothic" charset="0"/>
                <a:cs typeface="MS PGothic" charset="0"/>
              </a:rPr>
              <a:t>歌革和玛名</a:t>
            </a:r>
            <a:r>
              <a:rPr lang="en-GB" altLang="ja-JP" sz="2800" b="1">
                <a:solidFill>
                  <a:srgbClr val="000000"/>
                </a:solidFill>
                <a:latin typeface="Arial" charset="0"/>
                <a:cs typeface="Arial" charset="0"/>
              </a:rPr>
              <a:t> </a:t>
            </a:r>
            <a:br>
              <a:rPr lang="en-GB" altLang="ja-JP" sz="2800" b="1">
                <a:solidFill>
                  <a:srgbClr val="000000"/>
                </a:solidFill>
                <a:latin typeface="Arial" charset="0"/>
                <a:cs typeface="Arial" charset="0"/>
              </a:rPr>
            </a:br>
            <a:r>
              <a:rPr lang="zh-CN" altLang="en-US" sz="2800" b="1">
                <a:solidFill>
                  <a:srgbClr val="000000"/>
                </a:solidFill>
                <a:latin typeface="Arial" charset="0"/>
                <a:ea typeface="MS PGothic" charset="0"/>
                <a:cs typeface="MS PGothic" charset="0"/>
              </a:rPr>
              <a:t>重现</a:t>
            </a:r>
            <a:endParaRPr lang="en-GB" altLang="ja-JP" sz="2800" b="1">
              <a:solidFill>
                <a:srgbClr val="000000"/>
              </a:solidFill>
              <a:latin typeface="Arial" charset="0"/>
              <a:cs typeface="Arial" charset="0"/>
            </a:endParaRPr>
          </a:p>
          <a:p>
            <a:pPr eaLnBrk="1" hangingPunct="1">
              <a:buClr>
                <a:srgbClr val="000000"/>
              </a:buClr>
              <a:buSzPct val="100000"/>
              <a:buFont typeface="Arial" charset="0"/>
              <a:buNone/>
            </a:pPr>
            <a:r>
              <a:rPr lang="en-GB" b="1">
                <a:solidFill>
                  <a:srgbClr val="000000"/>
                </a:solidFill>
                <a:latin typeface="Arial" charset="0"/>
                <a:cs typeface="Arial" charset="0"/>
              </a:rPr>
              <a:t>(</a:t>
            </a:r>
            <a:r>
              <a:rPr lang="zh-CN" altLang="en-US" b="1">
                <a:solidFill>
                  <a:srgbClr val="000000"/>
                </a:solidFill>
                <a:latin typeface="Arial" charset="0"/>
                <a:ea typeface="MS PGothic" charset="0"/>
                <a:cs typeface="MS PGothic" charset="0"/>
              </a:rPr>
              <a:t>启</a:t>
            </a:r>
            <a:r>
              <a:rPr lang="en-GB" altLang="ja-JP" b="1">
                <a:solidFill>
                  <a:srgbClr val="000000"/>
                </a:solidFill>
                <a:latin typeface="Arial" charset="0"/>
                <a:cs typeface="Arial" charset="0"/>
              </a:rPr>
              <a:t>20:7-10)</a:t>
            </a:r>
            <a:endParaRPr lang="en-GB" b="1">
              <a:solidFill>
                <a:srgbClr val="000000"/>
              </a:solidFill>
              <a:latin typeface="Arial" charset="0"/>
              <a:cs typeface="Arial" charset="0"/>
            </a:endParaRP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04143" name="Title 18"/>
          <p:cNvSpPr>
            <a:spLocks noGrp="1"/>
          </p:cNvSpPr>
          <p:nvPr>
            <p:ph type="title" idx="4294967295"/>
          </p:nvPr>
        </p:nvSpPr>
        <p:spPr>
          <a:xfrm>
            <a:off x="0" y="0"/>
            <a:ext cx="9144000" cy="914400"/>
          </a:xfrm>
          <a:solidFill>
            <a:srgbClr val="000000"/>
          </a:solidFill>
        </p:spPr>
        <p:txBody>
          <a:bodyPr/>
          <a:lstStyle/>
          <a:p>
            <a:r>
              <a:rPr lang="zh-CN" altLang="en-US" sz="3600" b="1">
                <a:solidFill>
                  <a:schemeClr val="bg1"/>
                </a:solidFill>
                <a:latin typeface="Arial" charset="0"/>
                <a:ea typeface="MS PGothic" charset="0"/>
              </a:rPr>
              <a:t>时代论时间表</a:t>
            </a:r>
            <a:endParaRPr lang="en-US" sz="5400" b="1">
              <a:latin typeface="Arial" charset="0"/>
              <a:ea typeface="MS PGothic" charset="0"/>
            </a:endParaRPr>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82" name="Text Box 14"/>
          <p:cNvSpPr txBox="1">
            <a:spLocks noChangeArrowheads="1"/>
          </p:cNvSpPr>
          <p:nvPr/>
        </p:nvSpPr>
        <p:spPr bwMode="auto">
          <a:xfrm>
            <a:off x="6840538" y="981075"/>
            <a:ext cx="1912937" cy="1325563"/>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Times New Roman" charset="0"/>
                <a:ea typeface="ＭＳ Ｐゴシック" charset="0"/>
              </a:defRPr>
            </a:lvl9pPr>
          </a:lstStyle>
          <a:p>
            <a:pPr eaLnBrk="1" hangingPunct="1">
              <a:buClr>
                <a:srgbClr val="000000"/>
              </a:buClr>
              <a:buSzPct val="100000"/>
              <a:buFont typeface="Arial" charset="0"/>
              <a:buNone/>
            </a:pPr>
            <a:r>
              <a:rPr lang="zh-CN" altLang="en-US" sz="2800" b="1">
                <a:solidFill>
                  <a:srgbClr val="000000"/>
                </a:solidFill>
                <a:latin typeface="Arial" charset="0"/>
                <a:ea typeface="MS PGothic" charset="0"/>
                <a:cs typeface="MS PGothic" charset="0"/>
              </a:rPr>
              <a:t>白色的</a:t>
            </a:r>
            <a:endParaRPr lang="en-US" altLang="zh-CN" sz="2800" b="1">
              <a:solidFill>
                <a:srgbClr val="000000"/>
              </a:solidFill>
              <a:latin typeface="Arial" charset="0"/>
              <a:cs typeface="Arial" charset="0"/>
            </a:endParaRPr>
          </a:p>
          <a:p>
            <a:pPr eaLnBrk="1" hangingPunct="1">
              <a:buClr>
                <a:srgbClr val="000000"/>
              </a:buClr>
              <a:buSzPct val="100000"/>
              <a:buFont typeface="Arial" charset="0"/>
              <a:buNone/>
            </a:pPr>
            <a:r>
              <a:rPr lang="zh-CN" altLang="en-US" sz="2800" b="1">
                <a:solidFill>
                  <a:srgbClr val="000000"/>
                </a:solidFill>
                <a:latin typeface="Arial" charset="0"/>
                <a:ea typeface="MS PGothic" charset="0"/>
                <a:cs typeface="MS PGothic" charset="0"/>
              </a:rPr>
              <a:t>大宝座</a:t>
            </a:r>
            <a:endParaRPr lang="en-GB" altLang="ja-JP" sz="2800" b="1">
              <a:solidFill>
                <a:srgbClr val="000000"/>
              </a:solidFill>
              <a:latin typeface="Arial" charset="0"/>
              <a:cs typeface="Arial" charset="0"/>
            </a:endParaRPr>
          </a:p>
          <a:p>
            <a:pPr eaLnBrk="1" hangingPunct="1">
              <a:buClr>
                <a:srgbClr val="000000"/>
              </a:buClr>
              <a:buSzPct val="100000"/>
              <a:buFont typeface="Arial" charset="0"/>
              <a:buNone/>
            </a:pPr>
            <a:r>
              <a:rPr lang="en-GB" b="1">
                <a:solidFill>
                  <a:srgbClr val="000000"/>
                </a:solidFill>
                <a:latin typeface="Arial" charset="0"/>
                <a:cs typeface="Arial" charset="0"/>
              </a:rPr>
              <a:t>(</a:t>
            </a:r>
            <a:r>
              <a:rPr lang="zh-CN" altLang="en-US" b="1">
                <a:solidFill>
                  <a:srgbClr val="000000"/>
                </a:solidFill>
                <a:latin typeface="Arial" charset="0"/>
                <a:ea typeface="MS PGothic" charset="0"/>
                <a:cs typeface="MS PGothic" charset="0"/>
              </a:rPr>
              <a:t>启</a:t>
            </a:r>
            <a:r>
              <a:rPr lang="en-GB" altLang="ja-JP" b="1">
                <a:solidFill>
                  <a:srgbClr val="000000"/>
                </a:solidFill>
                <a:latin typeface="Arial" charset="0"/>
                <a:cs typeface="Arial" charset="0"/>
              </a:rPr>
              <a:t>20:11-14)</a:t>
            </a:r>
            <a:endParaRPr lang="en-GB" b="1">
              <a:solidFill>
                <a:srgbClr val="000000"/>
              </a:solidFill>
              <a:latin typeface="Arial" charset="0"/>
              <a:cs typeface="Arial" charset="0"/>
            </a:endParaRP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04147" name="Text Box 4"/>
          <p:cNvSpPr txBox="1">
            <a:spLocks noChangeArrowheads="1"/>
          </p:cNvSpPr>
          <p:nvPr/>
        </p:nvSpPr>
        <p:spPr bwMode="auto">
          <a:xfrm>
            <a:off x="8101013" y="0"/>
            <a:ext cx="1042987"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639" tIns="40820" rIns="81639" bIns="40820"/>
          <a:lstStyle>
            <a:lvl1pPr defTabSz="449263" eaLnBrk="0" hangingPunct="0">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Times New Roman" charset="0"/>
                <a:ea typeface="ＭＳ Ｐゴシック" charset="0"/>
                <a:cs typeface="ＭＳ Ｐゴシック" charset="0"/>
              </a:defRPr>
            </a:lvl1pPr>
            <a:lvl2pPr marL="742950" indent="-285750" defTabSz="449263" eaLnBrk="0" hangingPunct="0">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Times New Roman" charset="0"/>
                <a:ea typeface="ＭＳ Ｐゴシック" charset="0"/>
              </a:defRPr>
            </a:lvl2pPr>
            <a:lvl3pPr marL="1143000" indent="-228600" defTabSz="449263" eaLnBrk="0" hangingPunct="0">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Times New Roman" charset="0"/>
                <a:ea typeface="ＭＳ Ｐゴシック" charset="0"/>
              </a:defRPr>
            </a:lvl3pPr>
            <a:lvl4pPr marL="1600200" indent="-228600" defTabSz="449263" eaLnBrk="0" hangingPunct="0">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Times New Roman" charset="0"/>
                <a:ea typeface="ＭＳ Ｐゴシック" charset="0"/>
              </a:defRPr>
            </a:lvl4pPr>
            <a:lvl5pPr marL="2057400" indent="-228600" defTabSz="449263" eaLnBrk="0" hangingPunct="0">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pPr>
            <a:r>
              <a:rPr lang="en-GB" b="1">
                <a:solidFill>
                  <a:srgbClr val="FFFFFF"/>
                </a:solidFill>
                <a:latin typeface="Arial" charset="0"/>
                <a:ea typeface="MS PGothic" charset="0"/>
                <a:cs typeface="MS PGothic" charset="0"/>
              </a:rPr>
              <a:t>473</a:t>
            </a:r>
          </a:p>
        </p:txBody>
      </p:sp>
      <p:sp>
        <p:nvSpPr>
          <p:cNvPr id="22" name="Text Box 14"/>
          <p:cNvSpPr txBox="1">
            <a:spLocks noChangeArrowheads="1"/>
          </p:cNvSpPr>
          <p:nvPr/>
        </p:nvSpPr>
        <p:spPr bwMode="auto">
          <a:xfrm>
            <a:off x="2555776" y="2780928"/>
            <a:ext cx="5184576" cy="463846"/>
          </a:xfrm>
          <a:prstGeom prst="rect">
            <a:avLst/>
          </a:prstGeom>
          <a:gradFill flip="none" rotWithShape="1">
            <a:gsLst>
              <a:gs pos="0">
                <a:srgbClr val="FF0000"/>
              </a:gs>
              <a:gs pos="51000">
                <a:srgbClr val="008000"/>
              </a:gs>
            </a:gsLst>
            <a:lin ang="0" scaled="1"/>
            <a:tileRect/>
          </a:gradFill>
          <a:ln>
            <a:noFill/>
          </a:ln>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defTabSz="449263" eaLnBrk="1" hangingPunct="1">
              <a:buClr>
                <a:srgbClr val="000000"/>
              </a:buClr>
              <a:buSzPct val="100000"/>
              <a:buFont typeface="Arial" charset="0"/>
              <a:buNone/>
            </a:pPr>
            <a:r>
              <a:rPr lang="zh-CN" altLang="en-US" b="1" dirty="0" smtClean="0">
                <a:solidFill>
                  <a:srgbClr val="FFFFFF"/>
                </a:solidFill>
                <a:cs typeface="Arial" charset="0"/>
              </a:rPr>
              <a:t>主的日子</a:t>
            </a:r>
            <a:endParaRPr lang="en-GB" b="1" dirty="0" smtClean="0">
              <a:solidFill>
                <a:srgbClr val="FFFFFF"/>
              </a:solidFill>
              <a:cs typeface="Arial" charset="0"/>
            </a:endParaRPr>
          </a:p>
        </p:txBody>
      </p:sp>
    </p:spTree>
    <p:extLst>
      <p:ext uri="{BB962C8B-B14F-4D97-AF65-F5344CB8AC3E}">
        <p14:creationId xmlns:p14="http://schemas.microsoft.com/office/powerpoint/2010/main" val="243726265"/>
      </p:ext>
    </p:extLst>
  </p:cSld>
  <p:clrMapOvr>
    <a:masterClrMapping/>
  </p:clrMapOvr>
  <p:transition xmlns:p14="http://schemas.microsoft.com/office/powerpoint/2010/main">
    <p:plus/>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372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10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par>
                          <p:cTn id="98" fill="hold" nodeType="afterGroup">
                            <p:stCondLst>
                              <p:cond delay="46800"/>
                            </p:stCondLst>
                            <p:childTnLst>
                              <p:par>
                                <p:cTn id="99" presetID="47" presetClass="entr" fill="hold" nodeType="afterEffect">
                                  <p:stCondLst>
                                    <p:cond delay="0"/>
                                  </p:stCondLst>
                                  <p:childTnLst>
                                    <p:set>
                                      <p:cBhvr additive="repl">
                                        <p:cTn id="100" dur="1" fill="hold">
                                          <p:stCondLst>
                                            <p:cond delay="0"/>
                                          </p:stCondLst>
                                        </p:cTn>
                                        <p:tgtEl>
                                          <p:spTgt spid="19"/>
                                        </p:tgtEl>
                                        <p:attrNameLst>
                                          <p:attrName>style.visibility</p:attrName>
                                        </p:attrNameLst>
                                      </p:cBhvr>
                                      <p:to>
                                        <p:strVal val="visible"/>
                                      </p:to>
                                    </p:set>
                                    <p:animEffect transition="in" filter="fade">
                                      <p:cBhvr additive="repl">
                                        <p:cTn id="101" dur="2000"/>
                                        <p:tgtEl>
                                          <p:spTgt spid="19"/>
                                        </p:tgtEl>
                                      </p:cBhvr>
                                    </p:animEffect>
                                    <p:anim calcmode="lin" valueType="num">
                                      <p:cBhvr additive="repl">
                                        <p:cTn id="102" dur="2000" fill="hold"/>
                                        <p:tgtEl>
                                          <p:spTgt spid="19"/>
                                        </p:tgtEl>
                                        <p:attrNameLst>
                                          <p:attrName>ppt_x</p:attrName>
                                        </p:attrNameLst>
                                      </p:cBhvr>
                                      <p:tavLst>
                                        <p:tav tm="100000">
                                          <p:val>
                                            <p:strVal val="#ppt_x"/>
                                          </p:val>
                                        </p:tav>
                                        <p:tav>
                                          <p:val>
                                            <p:strVal val="#ppt_x"/>
                                          </p:val>
                                        </p:tav>
                                      </p:tavLst>
                                    </p:anim>
                                    <p:anim calcmode="lin" valueType="num">
                                      <p:cBhvr additive="repl">
                                        <p:cTn id="103" dur="2000" fill="hold"/>
                                        <p:tgtEl>
                                          <p:spTgt spid="19"/>
                                        </p:tgtEl>
                                        <p:attrNameLst>
                                          <p:attrName>ppt_y</p:attrName>
                                        </p:attrNameLst>
                                      </p:cBhvr>
                                      <p:tavLst>
                                        <p:tav tm="100000">
                                          <p:val>
                                            <p:strVal val="#ppt_y-.1"/>
                                          </p:val>
                                        </p:tav>
                                        <p:tav>
                                          <p:val>
                                            <p:strVal val="#ppt_y"/>
                                          </p:val>
                                        </p:tav>
                                      </p:tavLst>
                                    </p:anim>
                                  </p:childTnLst>
                                </p:cTn>
                              </p:par>
                            </p:childTnLst>
                          </p:cTn>
                        </p:par>
                        <p:par>
                          <p:cTn id="104" fill="hold" nodeType="afterGroup">
                            <p:stCondLst>
                              <p:cond delay="48800"/>
                            </p:stCondLst>
                            <p:childTnLst>
                              <p:par>
                                <p:cTn id="105" presetID="42" presetClass="entr" fill="hold" nodeType="afterEffect">
                                  <p:stCondLst>
                                    <p:cond delay="0"/>
                                  </p:stCondLst>
                                  <p:childTnLst>
                                    <p:set>
                                      <p:cBhvr additive="repl">
                                        <p:cTn id="106" dur="1" fill="hold">
                                          <p:stCondLst>
                                            <p:cond delay="0"/>
                                          </p:stCondLst>
                                        </p:cTn>
                                        <p:tgtEl>
                                          <p:spTgt spid="20"/>
                                        </p:tgtEl>
                                        <p:attrNameLst>
                                          <p:attrName>style.visibility</p:attrName>
                                        </p:attrNameLst>
                                      </p:cBhvr>
                                      <p:to>
                                        <p:strVal val="visible"/>
                                      </p:to>
                                    </p:set>
                                    <p:animEffect transition="in" filter="fade">
                                      <p:cBhvr additive="repl">
                                        <p:cTn id="107" dur="2000"/>
                                        <p:tgtEl>
                                          <p:spTgt spid="20"/>
                                        </p:tgtEl>
                                      </p:cBhvr>
                                    </p:animEffect>
                                    <p:anim calcmode="lin" valueType="num">
                                      <p:cBhvr additive="repl">
                                        <p:cTn id="108" dur="2000" fill="hold"/>
                                        <p:tgtEl>
                                          <p:spTgt spid="20"/>
                                        </p:tgtEl>
                                        <p:attrNameLst>
                                          <p:attrName>ppt_x</p:attrName>
                                        </p:attrNameLst>
                                      </p:cBhvr>
                                      <p:tavLst>
                                        <p:tav tm="100000">
                                          <p:val>
                                            <p:strVal val="#ppt_x"/>
                                          </p:val>
                                        </p:tav>
                                        <p:tav>
                                          <p:val>
                                            <p:strVal val="#ppt_x"/>
                                          </p:val>
                                        </p:tav>
                                      </p:tavLst>
                                    </p:anim>
                                    <p:anim calcmode="lin" valueType="num">
                                      <p:cBhvr additive="repl">
                                        <p:cTn id="109" dur="2000" fill="hold"/>
                                        <p:tgtEl>
                                          <p:spTgt spid="20"/>
                                        </p:tgtEl>
                                        <p:attrNameLst>
                                          <p:attrName>ppt_y</p:attrName>
                                        </p:attrNameLst>
                                      </p:cBhvr>
                                      <p:tavLst>
                                        <p:tav tm="100000">
                                          <p:val>
                                            <p:strVal val="#ppt_y+.1"/>
                                          </p:val>
                                        </p:tav>
                                        <p:tav>
                                          <p:val>
                                            <p:strVal val="#ppt_y"/>
                                          </p:val>
                                        </p:tav>
                                      </p:tavLst>
                                    </p:anim>
                                  </p:childTnLst>
                                </p:cTn>
                              </p:par>
                            </p:childTnLst>
                          </p:cTn>
                        </p:par>
                        <p:par>
                          <p:cTn id="110" fill="hold">
                            <p:stCondLst>
                              <p:cond delay="50800"/>
                            </p:stCondLst>
                            <p:childTnLst>
                              <p:par>
                                <p:cTn id="111" presetID="9" presetClass="entr" fill="hold" nodeType="afterEffect">
                                  <p:stCondLst>
                                    <p:cond delay="0"/>
                                  </p:stCondLst>
                                  <p:childTnLst>
                                    <p:set>
                                      <p:cBhvr additive="repl">
                                        <p:cTn id="112" dur="1" fill="hold">
                                          <p:stCondLst>
                                            <p:cond delay="0"/>
                                          </p:stCondLst>
                                        </p:cTn>
                                        <p:tgtEl>
                                          <p:spTgt spid="22"/>
                                        </p:tgtEl>
                                        <p:attrNameLst>
                                          <p:attrName>style.visibility</p:attrName>
                                        </p:attrNameLst>
                                      </p:cBhvr>
                                      <p:to>
                                        <p:strVal val="visible"/>
                                      </p:to>
                                    </p:set>
                                    <p:animEffect transition="in" filter="dissolve">
                                      <p:cBhvr additive="repl">
                                        <p:cTn id="113" dur="2000"/>
                                        <p:tgtEl>
                                          <p:spTgt spid="2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wipe(left)">
                                      <p:cBhvr>
                                        <p:cTn id="11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9"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608260"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211971"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1972" name="Rectangle 5"/>
          <p:cNvSpPr>
            <a:spLocks noChangeArrowheads="1"/>
          </p:cNvSpPr>
          <p:nvPr/>
        </p:nvSpPr>
        <p:spPr bwMode="auto">
          <a:xfrm>
            <a:off x="1073150" y="1682750"/>
            <a:ext cx="7988300" cy="406400"/>
          </a:xfrm>
          <a:prstGeom prst="rect">
            <a:avLst/>
          </a:prstGeom>
          <a:gradFill rotWithShape="0">
            <a:gsLst>
              <a:gs pos="0">
                <a:srgbClr val="003430"/>
              </a:gs>
              <a:gs pos="50000">
                <a:srgbClr val="007F74"/>
              </a:gs>
              <a:gs pos="100000">
                <a:srgbClr val="003430"/>
              </a:gs>
            </a:gsLst>
            <a:lin ang="5400000" scaled="1"/>
          </a:gradFill>
          <a:ln w="12700">
            <a:solidFill>
              <a:schemeClr val="bg2"/>
            </a:solidFill>
            <a:miter lim="800000"/>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algn="l" defTabSz="457200">
              <a:defRPr/>
            </a:pPr>
            <a:r>
              <a:rPr lang="zh-CN" altLang="en-US" sz="1800" dirty="0">
                <a:solidFill>
                  <a:srgbClr val="FFFFFF"/>
                </a:solidFill>
                <a:effectLst>
                  <a:outerShdw blurRad="38100" dist="38100" dir="2700000" algn="tl">
                    <a:srgbClr val="000000"/>
                  </a:outerShdw>
                </a:effectLst>
                <a:latin typeface="Kosher-Normal" charset="0"/>
                <a:ea typeface="SimSun" pitchFamily="2" charset="-122"/>
                <a:cs typeface="Arial" charset="0"/>
              </a:rPr>
              <a:t>诺亚之约</a:t>
            </a:r>
          </a:p>
        </p:txBody>
      </p:sp>
      <p:sp>
        <p:nvSpPr>
          <p:cNvPr id="1556487" name="Rectangle 7"/>
          <p:cNvSpPr>
            <a:spLocks noChangeArrowheads="1"/>
          </p:cNvSpPr>
          <p:nvPr/>
        </p:nvSpPr>
        <p:spPr bwMode="auto">
          <a:xfrm>
            <a:off x="30163" y="836712"/>
            <a:ext cx="736600" cy="859210"/>
          </a:xfrm>
          <a:prstGeom prst="rect">
            <a:avLst/>
          </a:prstGeom>
          <a:noFill/>
          <a:ln>
            <a:noFill/>
          </a:ln>
        </p:spPr>
        <p:txBody>
          <a:bodyPr lIns="90488" tIns="44450" rIns="90488" bIns="44450">
            <a:spAutoFit/>
          </a:bodyPr>
          <a:lstStyle/>
          <a:p>
            <a:pPr defTabSz="457200"/>
            <a:r>
              <a:rPr lang="zh-CN" altLang="en-US" sz="1000" dirty="0">
                <a:solidFill>
                  <a:srgbClr val="FFFFFF"/>
                </a:solidFill>
                <a:latin typeface="Arial" charset="0"/>
                <a:ea typeface="SimSun" charset="0"/>
                <a:cs typeface="Arial" charset="0"/>
              </a:rPr>
              <a:t>亚当与神同掌权（</a:t>
            </a:r>
            <a:r>
              <a:rPr lang="en-US" altLang="zh-CN" sz="1000" dirty="0">
                <a:solidFill>
                  <a:srgbClr val="FFFFFF"/>
                </a:solidFill>
                <a:latin typeface="Arial" charset="0"/>
                <a:ea typeface="SimSun" charset="0"/>
                <a:cs typeface="Arial" charset="0"/>
              </a:rPr>
              <a:t> </a:t>
            </a:r>
            <a:r>
              <a:rPr lang="zh-CN" altLang="en-US" sz="1000" dirty="0">
                <a:solidFill>
                  <a:srgbClr val="FFFFFF"/>
                </a:solidFill>
                <a:latin typeface="Arial" charset="0"/>
                <a:ea typeface="SimSun" charset="0"/>
                <a:cs typeface="Arial" charset="0"/>
              </a:rPr>
              <a:t>创</a:t>
            </a:r>
            <a:r>
              <a:rPr lang="en-US" altLang="zh-CN" sz="1000" dirty="0">
                <a:solidFill>
                  <a:srgbClr val="FFFFFF"/>
                </a:solidFill>
                <a:latin typeface="Arial" charset="0"/>
                <a:ea typeface="SimSun" charset="0"/>
                <a:cs typeface="Arial" charset="0"/>
              </a:rPr>
              <a:t>. 1:26, 28; 2:19) </a:t>
            </a:r>
          </a:p>
        </p:txBody>
      </p:sp>
      <p:sp>
        <p:nvSpPr>
          <p:cNvPr id="1556488" name="Rectangle 8"/>
          <p:cNvSpPr>
            <a:spLocks noChangeArrowheads="1"/>
          </p:cNvSpPr>
          <p:nvPr/>
        </p:nvSpPr>
        <p:spPr bwMode="auto">
          <a:xfrm>
            <a:off x="603250" y="836712"/>
            <a:ext cx="927100" cy="859210"/>
          </a:xfrm>
          <a:prstGeom prst="rect">
            <a:avLst/>
          </a:prstGeom>
          <a:noFill/>
          <a:ln>
            <a:noFill/>
          </a:ln>
        </p:spPr>
        <p:txBody>
          <a:bodyPr lIns="90488" tIns="44450" rIns="90488" bIns="44450">
            <a:spAutoFit/>
          </a:bodyPr>
          <a:lstStyle/>
          <a:p>
            <a:pPr defTabSz="457200"/>
            <a:r>
              <a:rPr lang="zh-CN" altLang="en-US" sz="1000" dirty="0">
                <a:solidFill>
                  <a:srgbClr val="FFFFFF"/>
                </a:solidFill>
                <a:latin typeface="Arial" charset="0"/>
                <a:ea typeface="SimSun" charset="0"/>
                <a:cs typeface="Arial" charset="0"/>
              </a:rPr>
              <a:t>撒旦自以为神统治着这个世界</a:t>
            </a:r>
            <a:r>
              <a:rPr lang="en-US" altLang="zh-CN" sz="1000" dirty="0">
                <a:solidFill>
                  <a:srgbClr val="FFFFFF"/>
                </a:solidFill>
                <a:latin typeface="Arial" charset="0"/>
                <a:ea typeface="SimSun" charset="0"/>
                <a:cs typeface="Arial" charset="0"/>
              </a:rPr>
              <a:t> (</a:t>
            </a:r>
            <a:r>
              <a:rPr lang="zh-CN" altLang="en-US" sz="1000" dirty="0">
                <a:solidFill>
                  <a:srgbClr val="FFFFFF"/>
                </a:solidFill>
                <a:latin typeface="Arial" charset="0"/>
                <a:ea typeface="SimSun" charset="0"/>
                <a:cs typeface="Arial" charset="0"/>
              </a:rPr>
              <a:t>创</a:t>
            </a:r>
            <a:r>
              <a:rPr lang="en-US" altLang="zh-CN" sz="1000" dirty="0">
                <a:solidFill>
                  <a:srgbClr val="FFFFFF"/>
                </a:solidFill>
                <a:latin typeface="Arial" charset="0"/>
                <a:ea typeface="SimSun" charset="0"/>
                <a:cs typeface="Arial" charset="0"/>
              </a:rPr>
              <a:t>. 3:15; </a:t>
            </a:r>
          </a:p>
          <a:p>
            <a:pPr defTabSz="457200"/>
            <a:r>
              <a:rPr lang="en-US" altLang="zh-CN" sz="1000" dirty="0">
                <a:solidFill>
                  <a:srgbClr val="FFFFFF"/>
                </a:solidFill>
                <a:latin typeface="Arial" charset="0"/>
                <a:ea typeface="SimSun" charset="0"/>
                <a:cs typeface="Arial"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algn="l" defTabSz="457200">
              <a:defRPr/>
            </a:pPr>
            <a:r>
              <a:rPr lang="zh-CN" altLang="en-US">
                <a:solidFill>
                  <a:srgbClr val="FFFFFF"/>
                </a:solidFill>
                <a:effectLst>
                  <a:outerShdw blurRad="38100" dist="38100" dir="2700000" algn="tl">
                    <a:srgbClr val="000000"/>
                  </a:outerShdw>
                </a:effectLst>
                <a:latin typeface="Kosher-Normal" charset="0"/>
                <a:ea typeface="SimSun" pitchFamily="2" charset="-122"/>
                <a:cs typeface="Arial" charset="0"/>
              </a:rPr>
              <a:t>亚伯拉罕之约</a:t>
            </a:r>
          </a:p>
        </p:txBody>
      </p:sp>
      <p:sp>
        <p:nvSpPr>
          <p:cNvPr id="211977" name="Rectangle 10"/>
          <p:cNvSpPr>
            <a:spLocks noChangeArrowheads="1"/>
          </p:cNvSpPr>
          <p:nvPr/>
        </p:nvSpPr>
        <p:spPr bwMode="auto">
          <a:xfrm>
            <a:off x="1987550" y="21018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1978"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algn="l" defTabSz="457200" fontAlgn="auto">
              <a:spcBef>
                <a:spcPts val="0"/>
              </a:spcBef>
              <a:spcAft>
                <a:spcPts val="0"/>
              </a:spcAft>
              <a:defRPr/>
            </a:pPr>
            <a:endParaRPr lang="en-US">
              <a:solidFill>
                <a:srgbClr val="FFFFFF"/>
              </a:solidFill>
              <a:latin typeface="Arial" pitchFamily="-128" charset="0"/>
              <a:ea typeface="ＭＳ Ｐゴシック" pitchFamily="-112" charset="-128"/>
              <a:cs typeface="ＭＳ Ｐゴシック" pitchFamily="-112" charset="-128"/>
            </a:endParaRPr>
          </a:p>
        </p:txBody>
      </p:sp>
      <p:sp>
        <p:nvSpPr>
          <p:cNvPr id="211980" name="Rectangle 13"/>
          <p:cNvSpPr>
            <a:spLocks noChangeArrowheads="1"/>
          </p:cNvSpPr>
          <p:nvPr/>
        </p:nvSpPr>
        <p:spPr bwMode="auto">
          <a:xfrm>
            <a:off x="2003425" y="2060575"/>
            <a:ext cx="1106073" cy="366767"/>
          </a:xfrm>
          <a:prstGeom prst="rect">
            <a:avLst/>
          </a:prstGeom>
          <a:noFill/>
          <a:ln w="12700">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1800" b="1" dirty="0" smtClean="0">
                <a:solidFill>
                  <a:srgbClr val="FFFFFF"/>
                </a:solidFill>
                <a:effectLst>
                  <a:outerShdw blurRad="38100" dist="38100" dir="2700000" algn="tl">
                    <a:srgbClr val="000000"/>
                  </a:outerShdw>
                </a:effectLst>
                <a:latin typeface="Kosher-Normal" charset="0"/>
                <a:ea typeface="SimSun" pitchFamily="2" charset="-122"/>
                <a:cs typeface="Arial" charset="0"/>
              </a:rPr>
              <a:t>土地之约</a:t>
            </a:r>
          </a:p>
        </p:txBody>
      </p:sp>
      <p:sp>
        <p:nvSpPr>
          <p:cNvPr id="211981" name="Rectangle 14"/>
          <p:cNvSpPr>
            <a:spLocks noChangeArrowheads="1"/>
          </p:cNvSpPr>
          <p:nvPr/>
        </p:nvSpPr>
        <p:spPr bwMode="auto">
          <a:xfrm>
            <a:off x="2368550" y="3308350"/>
            <a:ext cx="3505200" cy="1181100"/>
          </a:xfrm>
          <a:prstGeom prst="rect">
            <a:avLst/>
          </a:prstGeom>
          <a:gradFill rotWithShape="0">
            <a:gsLst>
              <a:gs pos="0">
                <a:srgbClr val="BA5D00"/>
              </a:gs>
              <a:gs pos="100000">
                <a:srgbClr val="371C00"/>
              </a:gs>
            </a:gsLst>
            <a:lin ang="0" scaled="1"/>
          </a:gradFill>
          <a:ln w="12700">
            <a:solidFill>
              <a:srgbClr val="000000"/>
            </a:solidFill>
            <a:miter lim="800000"/>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1982" name="Rectangle 15"/>
          <p:cNvSpPr>
            <a:spLocks noChangeArrowheads="1"/>
          </p:cNvSpPr>
          <p:nvPr/>
        </p:nvSpPr>
        <p:spPr bwMode="auto">
          <a:xfrm>
            <a:off x="2549525" y="3327400"/>
            <a:ext cx="1106073" cy="366767"/>
          </a:xfrm>
          <a:prstGeom prst="rect">
            <a:avLst/>
          </a:prstGeom>
          <a:noFill/>
          <a:ln w="12700">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1800" b="1" dirty="0" smtClean="0">
                <a:solidFill>
                  <a:srgbClr val="FFFFFF"/>
                </a:solidFill>
                <a:effectLst>
                  <a:outerShdw blurRad="38100" dist="38100" dir="2700000" algn="tl">
                    <a:srgbClr val="000000"/>
                  </a:outerShdw>
                </a:effectLst>
                <a:latin typeface="Kosher-Normal" charset="0"/>
                <a:ea typeface="SimSun" pitchFamily="2" charset="-122"/>
                <a:cs typeface="Arial" charset="0"/>
              </a:rPr>
              <a:t>大卫之约</a:t>
            </a:r>
          </a:p>
        </p:txBody>
      </p:sp>
      <p:sp>
        <p:nvSpPr>
          <p:cNvPr id="1556496" name="Rectangle 16"/>
          <p:cNvSpPr>
            <a:spLocks noChangeArrowheads="1"/>
          </p:cNvSpPr>
          <p:nvPr/>
        </p:nvSpPr>
        <p:spPr bwMode="auto">
          <a:xfrm>
            <a:off x="3108325" y="4475163"/>
            <a:ext cx="692150" cy="393700"/>
          </a:xfrm>
          <a:prstGeom prst="rect">
            <a:avLst/>
          </a:prstGeom>
          <a:noFill/>
          <a:ln w="12700">
            <a:noFill/>
            <a:miter lim="800000"/>
            <a:headEnd/>
            <a:tailEnd/>
          </a:ln>
          <a:effectLst/>
        </p:spPr>
        <p:txBody>
          <a:bodyPr wrap="none" lIns="90488" tIns="44450" rIns="90488" bIns="44450">
            <a:spAutoFit/>
          </a:bodyPr>
          <a:lstStyle/>
          <a:p>
            <a:pPr algn="l" defTabSz="457200">
              <a:defRPr/>
            </a:pPr>
            <a:r>
              <a:rPr lang="zh-CN" altLang="en-US" sz="1800" b="1" dirty="0">
                <a:solidFill>
                  <a:srgbClr val="FFFFFF"/>
                </a:solidFill>
                <a:effectLst>
                  <a:outerShdw blurRad="38100" dist="38100" dir="2700000" algn="tl">
                    <a:srgbClr val="000000"/>
                  </a:outerShdw>
                </a:effectLst>
                <a:latin typeface="Kosher-Normal" charset="0"/>
                <a:ea typeface="SimSun" pitchFamily="2" charset="-122"/>
                <a:cs typeface="Arial" charset="0"/>
              </a:rPr>
              <a:t>新约</a:t>
            </a:r>
          </a:p>
        </p:txBody>
      </p:sp>
      <p:sp>
        <p:nvSpPr>
          <p:cNvPr id="211984"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1800" b="1" smtClean="0">
                <a:solidFill>
                  <a:srgbClr val="000000"/>
                </a:solidFill>
                <a:latin typeface="Kosher-Normal" charset="0"/>
                <a:ea typeface="SimSun" charset="0"/>
                <a:cs typeface="Arial" charset="0"/>
              </a:rPr>
              <a:t>摩西之约</a:t>
            </a:r>
          </a:p>
        </p:txBody>
      </p:sp>
      <p:grpSp>
        <p:nvGrpSpPr>
          <p:cNvPr id="211985" name="Group 18"/>
          <p:cNvGrpSpPr>
            <a:grpSpLocks/>
          </p:cNvGrpSpPr>
          <p:nvPr/>
        </p:nvGrpSpPr>
        <p:grpSpPr bwMode="auto">
          <a:xfrm>
            <a:off x="5689600" y="1376363"/>
            <a:ext cx="165100" cy="279400"/>
            <a:chOff x="3584" y="867"/>
            <a:chExt cx="104" cy="176"/>
          </a:xfrm>
        </p:grpSpPr>
        <p:sp>
          <p:nvSpPr>
            <p:cNvPr id="60836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60836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grpSp>
      <p:sp>
        <p:nvSpPr>
          <p:cNvPr id="1556501" name="Rectangle 21"/>
          <p:cNvSpPr>
            <a:spLocks noChangeArrowheads="1"/>
          </p:cNvSpPr>
          <p:nvPr/>
        </p:nvSpPr>
        <p:spPr bwMode="auto">
          <a:xfrm>
            <a:off x="1519238" y="836712"/>
            <a:ext cx="1806575" cy="698500"/>
          </a:xfrm>
          <a:prstGeom prst="rect">
            <a:avLst/>
          </a:prstGeom>
          <a:noFill/>
          <a:ln>
            <a:noFill/>
          </a:ln>
        </p:spPr>
        <p:txBody>
          <a:bodyPr lIns="90488" tIns="44450" rIns="90488" bIns="44450">
            <a:spAutoFit/>
          </a:bodyPr>
          <a:lstStyle/>
          <a:p>
            <a:pPr defTabSz="457200"/>
            <a:r>
              <a:rPr lang="zh-CN" altLang="en-US" sz="1000" dirty="0">
                <a:solidFill>
                  <a:srgbClr val="FFFFFF"/>
                </a:solidFill>
                <a:latin typeface="Arial" charset="0"/>
                <a:ea typeface="SimSun" charset="0"/>
                <a:cs typeface="Arial" charset="0"/>
              </a:rPr>
              <a:t>神与亚伯拉罕立约透过以色列成为“祭司的国度”重新建立人的统治权  </a:t>
            </a:r>
            <a:r>
              <a:rPr lang="en-US" altLang="zh-CN" sz="1000" dirty="0">
                <a:solidFill>
                  <a:srgbClr val="FFFFFF"/>
                </a:solidFill>
                <a:latin typeface="Arial" charset="0"/>
                <a:ea typeface="SimSun" charset="0"/>
                <a:cs typeface="Arial" charset="0"/>
              </a:rPr>
              <a:t>(</a:t>
            </a:r>
            <a:r>
              <a:rPr lang="zh-CN" altLang="en-US" sz="1000" dirty="0">
                <a:solidFill>
                  <a:srgbClr val="FFFFFF"/>
                </a:solidFill>
                <a:latin typeface="Arial" charset="0"/>
                <a:ea typeface="SimSun" charset="0"/>
                <a:cs typeface="Arial" charset="0"/>
              </a:rPr>
              <a:t>创</a:t>
            </a:r>
            <a:r>
              <a:rPr lang="en-US" altLang="zh-CN" sz="1000" dirty="0">
                <a:solidFill>
                  <a:srgbClr val="FFFFFF"/>
                </a:solidFill>
                <a:latin typeface="Arial" charset="0"/>
                <a:ea typeface="SimSun" charset="0"/>
                <a:cs typeface="Arial" charset="0"/>
              </a:rPr>
              <a:t>. 12:1-3; </a:t>
            </a:r>
            <a:r>
              <a:rPr lang="zh-CN" altLang="en-US" sz="1000" dirty="0">
                <a:solidFill>
                  <a:srgbClr val="FFFFFF"/>
                </a:solidFill>
                <a:latin typeface="Arial" charset="0"/>
                <a:ea typeface="SimSun" charset="0"/>
                <a:cs typeface="Arial" charset="0"/>
              </a:rPr>
              <a:t>出</a:t>
            </a:r>
            <a:r>
              <a:rPr lang="en-US" altLang="zh-CN" sz="1000" dirty="0">
                <a:solidFill>
                  <a:srgbClr val="FFFFFF"/>
                </a:solidFill>
                <a:latin typeface="Arial" charset="0"/>
                <a:ea typeface="SimSun" charset="0"/>
                <a:cs typeface="Arial" charset="0"/>
              </a:rPr>
              <a:t>. 19:6)</a:t>
            </a:r>
          </a:p>
        </p:txBody>
      </p:sp>
      <p:sp>
        <p:nvSpPr>
          <p:cNvPr id="1556502" name="Rectangle 22"/>
          <p:cNvSpPr>
            <a:spLocks noChangeArrowheads="1"/>
          </p:cNvSpPr>
          <p:nvPr/>
        </p:nvSpPr>
        <p:spPr bwMode="auto">
          <a:xfrm>
            <a:off x="47625" y="620688"/>
            <a:ext cx="1388227" cy="274434"/>
          </a:xfrm>
          <a:prstGeom prst="rect">
            <a:avLst/>
          </a:prstGeom>
          <a:noFill/>
          <a:ln w="12700">
            <a:noFill/>
            <a:miter lim="800000"/>
            <a:headEnd/>
            <a:tailEnd/>
          </a:ln>
          <a:effectLst/>
        </p:spPr>
        <p:txBody>
          <a:bodyPr wrap="none" lIns="90488" tIns="44450" rIns="90488" bIns="44450">
            <a:spAutoFit/>
          </a:bodyPr>
          <a:lstStyle/>
          <a:p>
            <a:pPr algn="l" defTabSz="457200">
              <a:defRPr/>
            </a:pPr>
            <a:r>
              <a:rPr lang="zh-CN" altLang="en-US" sz="1200" b="1" dirty="0">
                <a:solidFill>
                  <a:srgbClr val="FFFF00"/>
                </a:solidFill>
                <a:effectLst>
                  <a:outerShdw blurRad="38100" dist="38100" dir="2700000" algn="tl">
                    <a:srgbClr val="000000"/>
                  </a:outerShdw>
                </a:effectLst>
                <a:latin typeface="Scholar"/>
                <a:ea typeface="SimSun" pitchFamily="2" charset="-122"/>
                <a:cs typeface="Arial" charset="0"/>
              </a:rPr>
              <a:t>国度概念的教导</a:t>
            </a:r>
            <a:r>
              <a:rPr lang="en-US" altLang="zh-CN" sz="1200" b="1" dirty="0">
                <a:solidFill>
                  <a:srgbClr val="FFFF00"/>
                </a:solidFill>
                <a:effectLst>
                  <a:outerShdw blurRad="38100" dist="38100" dir="2700000" algn="tl">
                    <a:srgbClr val="000000"/>
                  </a:outerShdw>
                </a:effectLst>
                <a:latin typeface="Scholar"/>
                <a:ea typeface="SimSun" pitchFamily="2" charset="-122"/>
                <a:cs typeface="Arial" charset="0"/>
              </a:rPr>
              <a:t>...</a:t>
            </a:r>
          </a:p>
        </p:txBody>
      </p:sp>
      <p:sp>
        <p:nvSpPr>
          <p:cNvPr id="608278" name="Line 23"/>
          <p:cNvSpPr>
            <a:spLocks noChangeShapeType="1"/>
          </p:cNvSpPr>
          <p:nvPr/>
        </p:nvSpPr>
        <p:spPr bwMode="auto">
          <a:xfrm>
            <a:off x="693663" y="1325711"/>
            <a:ext cx="0" cy="406400"/>
          </a:xfrm>
          <a:prstGeom prst="line">
            <a:avLst/>
          </a:prstGeom>
          <a:noFill/>
          <a:ln w="12700">
            <a:solidFill>
              <a:schemeClr val="tx2"/>
            </a:solidFill>
            <a:round/>
            <a:headEnd/>
            <a:tailEnd/>
          </a:ln>
        </p:spPr>
        <p:txBody>
          <a:bodyPr/>
          <a:lstStyle/>
          <a:p>
            <a:pPr algn="l" defTabSz="457200" eaLnBrk="1" hangingPunct="1">
              <a:defRPr/>
            </a:pPr>
            <a:endParaRPr lang="en-US" sz="1800">
              <a:solidFill>
                <a:srgbClr val="FFFF00"/>
              </a:solidFill>
              <a:latin typeface="Arial" charset="0"/>
              <a:cs typeface="Arial" charset="0"/>
            </a:endParaRPr>
          </a:p>
        </p:txBody>
      </p:sp>
      <p:sp>
        <p:nvSpPr>
          <p:cNvPr id="608279" name="Freeform 24"/>
          <p:cNvSpPr>
            <a:spLocks/>
          </p:cNvSpPr>
          <p:nvPr/>
        </p:nvSpPr>
        <p:spPr bwMode="auto">
          <a:xfrm>
            <a:off x="633338" y="1665436"/>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tx2"/>
            </a:solidFill>
            <a:round/>
            <a:headEnd/>
            <a:tailEnd/>
          </a:ln>
        </p:spPr>
        <p:txBody>
          <a:bodyPr/>
          <a:lstStyle/>
          <a:p>
            <a:pPr algn="l" defTabSz="457200" eaLnBrk="1" hangingPunct="1">
              <a:defRPr/>
            </a:pPr>
            <a:endParaRPr lang="en-US" sz="1800">
              <a:solidFill>
                <a:srgbClr val="FFFF00"/>
              </a:solidFill>
              <a:latin typeface="Arial" charset="0"/>
              <a:cs typeface="Arial" charset="0"/>
            </a:endParaRPr>
          </a:p>
        </p:txBody>
      </p:sp>
      <p:sp>
        <p:nvSpPr>
          <p:cNvPr id="1556505" name="Rectangle 25"/>
          <p:cNvSpPr>
            <a:spLocks noChangeArrowheads="1"/>
          </p:cNvSpPr>
          <p:nvPr/>
        </p:nvSpPr>
        <p:spPr bwMode="auto">
          <a:xfrm>
            <a:off x="234553" y="1916832"/>
            <a:ext cx="881063" cy="393700"/>
          </a:xfrm>
          <a:prstGeom prst="rect">
            <a:avLst/>
          </a:prstGeom>
          <a:noFill/>
          <a:ln>
            <a:noFill/>
          </a:ln>
        </p:spPr>
        <p:txBody>
          <a:bodyPr lIns="90488" tIns="44450" rIns="90488" bIns="44450">
            <a:spAutoFit/>
          </a:bodyPr>
          <a:lstStyle/>
          <a:p>
            <a:pPr defTabSz="457200"/>
            <a:r>
              <a:rPr lang="zh-CN" altLang="en-US" sz="1000" dirty="0">
                <a:solidFill>
                  <a:srgbClr val="FFFFFF"/>
                </a:solidFill>
                <a:latin typeface="Arial" charset="0"/>
                <a:ea typeface="SimSun" charset="0"/>
                <a:cs typeface="Arial" charset="0"/>
              </a:rPr>
              <a:t>人的堕落 </a:t>
            </a:r>
            <a:r>
              <a:rPr lang="en-US" altLang="zh-CN" sz="1000" dirty="0">
                <a:solidFill>
                  <a:srgbClr val="FFFFFF"/>
                </a:solidFill>
                <a:latin typeface="Arial" charset="0"/>
                <a:ea typeface="SimSun" charset="0"/>
                <a:cs typeface="Arial" charset="0"/>
              </a:rPr>
              <a:t>(</a:t>
            </a:r>
            <a:r>
              <a:rPr lang="zh-CN" altLang="en-US" sz="1000" dirty="0">
                <a:solidFill>
                  <a:srgbClr val="FFFFFF"/>
                </a:solidFill>
                <a:latin typeface="Arial" charset="0"/>
                <a:ea typeface="SimSun" charset="0"/>
                <a:cs typeface="Arial" charset="0"/>
              </a:rPr>
              <a:t>创</a:t>
            </a:r>
            <a:r>
              <a:rPr lang="en-US" altLang="zh-CN" sz="1000" dirty="0">
                <a:solidFill>
                  <a:srgbClr val="FFFFFF"/>
                </a:solidFill>
                <a:latin typeface="Arial" charset="0"/>
                <a:ea typeface="SimSun" charset="0"/>
                <a:cs typeface="Arial" charset="0"/>
              </a:rPr>
              <a:t> 3)</a:t>
            </a:r>
          </a:p>
        </p:txBody>
      </p:sp>
      <p:sp>
        <p:nvSpPr>
          <p:cNvPr id="1556506" name="Rectangle 26"/>
          <p:cNvSpPr>
            <a:spLocks noChangeArrowheads="1"/>
          </p:cNvSpPr>
          <p:nvPr/>
        </p:nvSpPr>
        <p:spPr bwMode="auto">
          <a:xfrm>
            <a:off x="3348038" y="836712"/>
            <a:ext cx="1304925" cy="546100"/>
          </a:xfrm>
          <a:prstGeom prst="rect">
            <a:avLst/>
          </a:prstGeom>
          <a:noFill/>
          <a:ln>
            <a:noFill/>
          </a:ln>
        </p:spPr>
        <p:txBody>
          <a:bodyPr lIns="90488" tIns="44450" rIns="90488" bIns="44450">
            <a:spAutoFit/>
          </a:bodyPr>
          <a:lstStyle/>
          <a:p>
            <a:pPr defTabSz="457200"/>
            <a:r>
              <a:rPr lang="zh-CN" altLang="en-US" sz="1000" dirty="0">
                <a:solidFill>
                  <a:srgbClr val="FFFFFF"/>
                </a:solidFill>
                <a:latin typeface="Arial" charset="0"/>
                <a:ea typeface="SimSun" charset="0"/>
                <a:cs typeface="Arial" charset="0"/>
              </a:rPr>
              <a:t>以色列失去祭司国度的见证，于是被掳受外邦统治 </a:t>
            </a:r>
            <a:endParaRPr lang="en-US" altLang="zh-CN" sz="1000" dirty="0">
              <a:solidFill>
                <a:srgbClr val="FFFFFF"/>
              </a:solidFill>
              <a:latin typeface="Arial" charset="0"/>
              <a:ea typeface="SimSun" charset="0"/>
              <a:cs typeface="Arial" charset="0"/>
            </a:endParaRPr>
          </a:p>
        </p:txBody>
      </p:sp>
      <p:sp>
        <p:nvSpPr>
          <p:cNvPr id="211992" name="Rectangle 27"/>
          <p:cNvSpPr>
            <a:spLocks noChangeArrowheads="1"/>
          </p:cNvSpPr>
          <p:nvPr/>
        </p:nvSpPr>
        <p:spPr bwMode="auto">
          <a:xfrm>
            <a:off x="3184525" y="4826000"/>
            <a:ext cx="1381125"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900" smtClean="0">
                <a:solidFill>
                  <a:srgbClr val="FFFFFF"/>
                </a:solidFill>
                <a:latin typeface="Arial" charset="0"/>
                <a:ea typeface="SimSun" charset="0"/>
                <a:cs typeface="Arial" charset="0"/>
              </a:rPr>
              <a:t>耶利米书</a:t>
            </a:r>
            <a:r>
              <a:rPr lang="en-US" altLang="zh-CN" sz="900" smtClean="0">
                <a:solidFill>
                  <a:srgbClr val="FFFFFF"/>
                </a:solidFill>
                <a:latin typeface="Arial" charset="0"/>
                <a:ea typeface="SimSun" charset="0"/>
                <a:cs typeface="Arial" charset="0"/>
              </a:rPr>
              <a:t>31:31-34 </a:t>
            </a:r>
            <a:r>
              <a:rPr lang="zh-CN" altLang="en-US" sz="900" smtClean="0">
                <a:solidFill>
                  <a:srgbClr val="FFFFFF"/>
                </a:solidFill>
                <a:latin typeface="Arial" charset="0"/>
                <a:ea typeface="SimSun" charset="0"/>
                <a:cs typeface="Arial" charset="0"/>
              </a:rPr>
              <a:t>应许</a:t>
            </a:r>
            <a:r>
              <a:rPr lang="en-US" altLang="zh-CN" sz="900" smtClean="0">
                <a:solidFill>
                  <a:srgbClr val="FFFFFF"/>
                </a:solidFill>
                <a:latin typeface="Arial" charset="0"/>
                <a:ea typeface="SimSun" charset="0"/>
                <a:cs typeface="Arial" charset="0"/>
              </a:rPr>
              <a:t>:</a:t>
            </a:r>
          </a:p>
          <a:p>
            <a:pPr algn="l" defTabSz="457200">
              <a:buFontTx/>
              <a:buChar char="•"/>
            </a:pPr>
            <a:r>
              <a:rPr lang="zh-CN" altLang="en-US" sz="900" smtClean="0">
                <a:solidFill>
                  <a:srgbClr val="FFFFFF"/>
                </a:solidFill>
                <a:latin typeface="Arial" charset="0"/>
                <a:ea typeface="SimSun" charset="0"/>
                <a:cs typeface="Arial" charset="0"/>
              </a:rPr>
              <a:t>赦免</a:t>
            </a:r>
          </a:p>
          <a:p>
            <a:pPr algn="l" defTabSz="457200">
              <a:buFontTx/>
              <a:buChar char="•"/>
            </a:pPr>
            <a:r>
              <a:rPr lang="zh-CN" altLang="en-US" sz="900" smtClean="0">
                <a:solidFill>
                  <a:srgbClr val="FFFFFF"/>
                </a:solidFill>
                <a:latin typeface="Arial" charset="0"/>
                <a:ea typeface="SimSun" charset="0"/>
                <a:cs typeface="Arial" charset="0"/>
              </a:rPr>
              <a:t>圣灵内住</a:t>
            </a:r>
          </a:p>
          <a:p>
            <a:pPr algn="l" defTabSz="457200">
              <a:buFontTx/>
              <a:buChar char="•"/>
            </a:pPr>
            <a:r>
              <a:rPr lang="zh-CN" altLang="en-US" sz="900" smtClean="0">
                <a:solidFill>
                  <a:srgbClr val="FFFFFF"/>
                </a:solidFill>
                <a:latin typeface="Arial" charset="0"/>
                <a:ea typeface="SimSun" charset="0"/>
                <a:cs typeface="Arial" charset="0"/>
              </a:rPr>
              <a:t>新心，新人，新思想 </a:t>
            </a:r>
          </a:p>
          <a:p>
            <a:pPr algn="l" defTabSz="457200">
              <a:buFontTx/>
              <a:buChar char="•"/>
            </a:pPr>
            <a:r>
              <a:rPr lang="zh-CN" altLang="en-US" sz="900" smtClean="0">
                <a:solidFill>
                  <a:srgbClr val="FFFFFF"/>
                </a:solidFill>
                <a:latin typeface="Arial" charset="0"/>
                <a:ea typeface="SimSun" charset="0"/>
                <a:cs typeface="Arial" charset="0"/>
              </a:rPr>
              <a:t>以色列与犹大重新统一</a:t>
            </a:r>
          </a:p>
          <a:p>
            <a:pPr algn="l" defTabSz="457200">
              <a:buFontTx/>
              <a:buChar char="•"/>
            </a:pPr>
            <a:r>
              <a:rPr lang="zh-CN" altLang="en-US" sz="900" smtClean="0">
                <a:solidFill>
                  <a:srgbClr val="FFFFFF"/>
                </a:solidFill>
                <a:latin typeface="Arial" charset="0"/>
                <a:ea typeface="SimSun" charset="0"/>
                <a:cs typeface="Arial" charset="0"/>
              </a:rPr>
              <a:t>不需要传福音 </a:t>
            </a:r>
            <a:endParaRPr lang="en-US" altLang="zh-CN" sz="900" smtClean="0">
              <a:solidFill>
                <a:srgbClr val="FFFFFF"/>
              </a:solidFill>
              <a:latin typeface="Arial" charset="0"/>
              <a:ea typeface="SimSun" charset="0"/>
              <a:cs typeface="Arial" charset="0"/>
            </a:endParaRPr>
          </a:p>
        </p:txBody>
      </p:sp>
      <p:sp>
        <p:nvSpPr>
          <p:cNvPr id="211993" name="Rectangle 28"/>
          <p:cNvSpPr>
            <a:spLocks noChangeArrowheads="1"/>
          </p:cNvSpPr>
          <p:nvPr/>
        </p:nvSpPr>
        <p:spPr bwMode="auto">
          <a:xfrm>
            <a:off x="2651125" y="3671888"/>
            <a:ext cx="1820863" cy="85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1000" smtClean="0">
                <a:solidFill>
                  <a:srgbClr val="FFFFFF"/>
                </a:solidFill>
                <a:latin typeface="Arial" charset="0"/>
                <a:ea typeface="SimSun" charset="0"/>
                <a:cs typeface="Arial" charset="0"/>
              </a:rPr>
              <a:t>撒母耳下</a:t>
            </a:r>
            <a:r>
              <a:rPr lang="en-US" altLang="zh-CN" sz="1000" smtClean="0">
                <a:solidFill>
                  <a:srgbClr val="FFFFFF"/>
                </a:solidFill>
                <a:latin typeface="Arial" charset="0"/>
                <a:ea typeface="SimSun" charset="0"/>
                <a:cs typeface="Arial" charset="0"/>
              </a:rPr>
              <a:t>7:12-16 </a:t>
            </a:r>
            <a:r>
              <a:rPr lang="zh-CN" altLang="en-US" sz="1000" smtClean="0">
                <a:solidFill>
                  <a:srgbClr val="FFFFFF"/>
                </a:solidFill>
                <a:latin typeface="Arial" charset="0"/>
                <a:ea typeface="SimSun" charset="0"/>
                <a:cs typeface="Arial" charset="0"/>
              </a:rPr>
              <a:t>永久的应许</a:t>
            </a:r>
            <a:r>
              <a:rPr lang="en-US" altLang="zh-CN" sz="1000" smtClean="0">
                <a:solidFill>
                  <a:srgbClr val="FFFFFF"/>
                </a:solidFill>
                <a:latin typeface="Arial" charset="0"/>
                <a:ea typeface="SimSun" charset="0"/>
                <a:cs typeface="Arial" charset="0"/>
              </a:rPr>
              <a:t>:</a:t>
            </a:r>
          </a:p>
          <a:p>
            <a:pPr algn="l" defTabSz="457200">
              <a:buFontTx/>
              <a:buChar char="•"/>
            </a:pPr>
            <a:r>
              <a:rPr lang="zh-CN" altLang="en-US" sz="1000" smtClean="0">
                <a:solidFill>
                  <a:srgbClr val="FFFFFF"/>
                </a:solidFill>
                <a:latin typeface="Arial" charset="0"/>
                <a:ea typeface="SimSun" charset="0"/>
                <a:cs typeface="Arial" charset="0"/>
              </a:rPr>
              <a:t>儿子 </a:t>
            </a:r>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家室”永不遭废弃</a:t>
            </a:r>
            <a:r>
              <a:rPr lang="en-US" altLang="zh-CN" sz="1000" smtClean="0">
                <a:solidFill>
                  <a:srgbClr val="FFFFFF"/>
                </a:solidFill>
                <a:latin typeface="Arial" charset="0"/>
                <a:ea typeface="SimSun" charset="0"/>
                <a:cs typeface="Arial" charset="0"/>
              </a:rPr>
              <a:t>)</a:t>
            </a:r>
          </a:p>
          <a:p>
            <a:pPr algn="l" defTabSz="457200">
              <a:buFontTx/>
              <a:buChar char="•"/>
            </a:pPr>
            <a:r>
              <a:rPr lang="zh-CN" altLang="en-US" sz="1000" smtClean="0">
                <a:solidFill>
                  <a:srgbClr val="FFFFFF"/>
                </a:solidFill>
                <a:latin typeface="Arial" charset="0"/>
                <a:ea typeface="SimSun" charset="0"/>
                <a:cs typeface="Arial" charset="0"/>
              </a:rPr>
              <a:t>国 </a:t>
            </a:r>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政治王朝</a:t>
            </a:r>
            <a:r>
              <a:rPr lang="en-US" altLang="zh-CN" sz="1000" smtClean="0">
                <a:solidFill>
                  <a:srgbClr val="FFFFFF"/>
                </a:solidFill>
                <a:latin typeface="Arial" charset="0"/>
                <a:ea typeface="SimSun" charset="0"/>
                <a:cs typeface="Arial" charset="0"/>
              </a:rPr>
              <a:t>)</a:t>
            </a:r>
          </a:p>
          <a:p>
            <a:pPr algn="l" defTabSz="457200">
              <a:buFontTx/>
              <a:buChar char="•"/>
            </a:pPr>
            <a:r>
              <a:rPr lang="zh-CN" altLang="en-US" sz="1000" smtClean="0">
                <a:solidFill>
                  <a:srgbClr val="FFFFFF"/>
                </a:solidFill>
                <a:latin typeface="Arial" charset="0"/>
                <a:ea typeface="SimSun" charset="0"/>
                <a:cs typeface="Arial" charset="0"/>
              </a:rPr>
              <a:t>宝座 </a:t>
            </a:r>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后裔接续掌权</a:t>
            </a:r>
            <a:r>
              <a:rPr lang="en-US" altLang="zh-CN" sz="1000" smtClean="0">
                <a:solidFill>
                  <a:srgbClr val="FFFFFF"/>
                </a:solidFill>
                <a:latin typeface="Arial" charset="0"/>
                <a:ea typeface="SimSun" charset="0"/>
                <a:cs typeface="Arial" charset="0"/>
              </a:rPr>
              <a:t>)</a:t>
            </a:r>
          </a:p>
          <a:p>
            <a:pPr algn="l" defTabSz="457200">
              <a:buFontTx/>
              <a:buChar char="•"/>
            </a:pPr>
            <a:r>
              <a:rPr lang="zh-CN" altLang="en-US" sz="1000" smtClean="0">
                <a:solidFill>
                  <a:srgbClr val="FFFFFF"/>
                </a:solidFill>
                <a:latin typeface="Arial" charset="0"/>
                <a:ea typeface="SimSun" charset="0"/>
                <a:cs typeface="Arial" charset="0"/>
              </a:rPr>
              <a:t>圣殿 </a:t>
            </a:r>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儿子来建造</a:t>
            </a:r>
            <a:r>
              <a:rPr lang="en-US" altLang="zh-CN" sz="1000" smtClean="0">
                <a:solidFill>
                  <a:srgbClr val="FFFFFF"/>
                </a:solidFill>
                <a:latin typeface="Arial" charset="0"/>
                <a:ea typeface="SimSun" charset="0"/>
                <a:cs typeface="Arial" charset="0"/>
              </a:rPr>
              <a:t>)</a:t>
            </a:r>
          </a:p>
        </p:txBody>
      </p:sp>
      <p:sp>
        <p:nvSpPr>
          <p:cNvPr id="211994" name="Rectangle 29"/>
          <p:cNvSpPr>
            <a:spLocks noChangeArrowheads="1"/>
          </p:cNvSpPr>
          <p:nvPr/>
        </p:nvSpPr>
        <p:spPr bwMode="auto">
          <a:xfrm>
            <a:off x="2270125" y="2519363"/>
            <a:ext cx="3200400"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algn="l" defTabSz="457200"/>
            <a:r>
              <a:rPr lang="zh-CN" altLang="en-US" sz="1000" smtClean="0">
                <a:solidFill>
                  <a:srgbClr val="FFFFFF"/>
                </a:solidFill>
                <a:latin typeface="Arial" charset="0"/>
                <a:ea typeface="SimSun" charset="0"/>
                <a:cs typeface="Arial" charset="0"/>
              </a:rPr>
              <a:t>创世记 </a:t>
            </a:r>
            <a:r>
              <a:rPr lang="en-US" altLang="zh-CN" sz="1000" smtClean="0">
                <a:solidFill>
                  <a:srgbClr val="FFFFFF"/>
                </a:solidFill>
                <a:latin typeface="Arial" charset="0"/>
                <a:ea typeface="SimSun" charset="0"/>
                <a:cs typeface="Arial" charset="0"/>
              </a:rPr>
              <a:t>15:18 (</a:t>
            </a:r>
            <a:r>
              <a:rPr lang="zh-CN" altLang="en-US" sz="1000" smtClean="0">
                <a:solidFill>
                  <a:srgbClr val="FFFFFF"/>
                </a:solidFill>
                <a:latin typeface="Arial" charset="0"/>
                <a:ea typeface="SimSun" charset="0"/>
                <a:cs typeface="Arial" charset="0"/>
              </a:rPr>
              <a:t>参：申</a:t>
            </a:r>
            <a:r>
              <a:rPr lang="en-US" altLang="zh-CN" sz="1000" smtClean="0">
                <a:solidFill>
                  <a:srgbClr val="FFFFFF"/>
                </a:solidFill>
                <a:latin typeface="Arial" charset="0"/>
                <a:ea typeface="SimSun" charset="0"/>
                <a:cs typeface="Arial" charset="0"/>
              </a:rPr>
              <a:t>30:1-10)</a:t>
            </a:r>
            <a:r>
              <a:rPr lang="zh-CN" altLang="en-US" sz="1000" smtClean="0">
                <a:solidFill>
                  <a:srgbClr val="FFFFFF"/>
                </a:solidFill>
                <a:latin typeface="Arial" charset="0"/>
                <a:ea typeface="SimSun" charset="0"/>
                <a:cs typeface="Arial" charset="0"/>
              </a:rPr>
              <a:t>的应许</a:t>
            </a:r>
            <a:r>
              <a:rPr lang="en-US" altLang="zh-CN" sz="1000" smtClean="0">
                <a:solidFill>
                  <a:srgbClr val="FFFFFF"/>
                </a:solidFill>
                <a:latin typeface="Arial" charset="0"/>
                <a:ea typeface="SimSun" charset="0"/>
                <a:cs typeface="Arial" charset="0"/>
              </a:rPr>
              <a:t>:</a:t>
            </a:r>
          </a:p>
          <a:p>
            <a:pPr algn="l" defTabSz="457200">
              <a:buFontTx/>
              <a:buChar char="•"/>
            </a:pPr>
            <a:r>
              <a:rPr lang="zh-CN" altLang="en-US" sz="1000" smtClean="0">
                <a:solidFill>
                  <a:srgbClr val="FFFFFF"/>
                </a:solidFill>
                <a:latin typeface="Arial" charset="0"/>
                <a:ea typeface="SimSun" charset="0"/>
                <a:cs typeface="Arial" charset="0"/>
              </a:rPr>
              <a:t>从埃及哇地至幼发拉底河流域</a:t>
            </a:r>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赛</a:t>
            </a:r>
            <a:r>
              <a:rPr lang="en-US" altLang="zh-CN" sz="1000" smtClean="0">
                <a:solidFill>
                  <a:srgbClr val="FFFFFF"/>
                </a:solidFill>
                <a:latin typeface="Arial" charset="0"/>
                <a:ea typeface="SimSun" charset="0"/>
                <a:cs typeface="Arial" charset="0"/>
              </a:rPr>
              <a:t>27:12)</a:t>
            </a:r>
          </a:p>
          <a:p>
            <a:pPr algn="l" defTabSz="457200">
              <a:buFontTx/>
              <a:buChar char="•"/>
            </a:pPr>
            <a:r>
              <a:rPr lang="zh-CN" altLang="en-US" sz="1000" smtClean="0">
                <a:solidFill>
                  <a:srgbClr val="FFFFFF"/>
                </a:solidFill>
                <a:latin typeface="Arial" charset="0"/>
                <a:ea typeface="SimSun" charset="0"/>
                <a:cs typeface="Arial" charset="0"/>
              </a:rPr>
              <a:t>被掳归回／重建之后，土地永久占有权</a:t>
            </a:r>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创</a:t>
            </a:r>
            <a:r>
              <a:rPr lang="en-US" altLang="zh-CN" sz="1000" smtClean="0">
                <a:solidFill>
                  <a:srgbClr val="FFFFFF"/>
                </a:solidFill>
                <a:latin typeface="Arial" charset="0"/>
                <a:ea typeface="SimSun" charset="0"/>
                <a:cs typeface="Arial" charset="0"/>
              </a:rPr>
              <a:t>17:8) </a:t>
            </a:r>
          </a:p>
          <a:p>
            <a:pPr algn="l" defTabSz="457200">
              <a:buFontTx/>
              <a:buChar char="•"/>
            </a:pPr>
            <a:r>
              <a:rPr lang="zh-CN" altLang="en-US" sz="1000" smtClean="0">
                <a:solidFill>
                  <a:srgbClr val="FFFFFF"/>
                </a:solidFill>
                <a:latin typeface="Arial" charset="0"/>
                <a:ea typeface="SimSun" charset="0"/>
                <a:cs typeface="Arial" charset="0"/>
              </a:rPr>
              <a:t>因着巴勒斯坦地全世界蒙祝福 </a:t>
            </a:r>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赛</a:t>
            </a:r>
            <a:r>
              <a:rPr lang="en-US" altLang="zh-CN" sz="1000" smtClean="0">
                <a:solidFill>
                  <a:srgbClr val="FFFFFF"/>
                </a:solidFill>
                <a:latin typeface="Arial" charset="0"/>
                <a:ea typeface="SimSun" charset="0"/>
                <a:cs typeface="Arial" charset="0"/>
              </a:rPr>
              <a:t>14:1-2)</a:t>
            </a:r>
          </a:p>
        </p:txBody>
      </p:sp>
      <p:sp>
        <p:nvSpPr>
          <p:cNvPr id="1556510" name="Rectangle 30"/>
          <p:cNvSpPr>
            <a:spLocks noChangeArrowheads="1"/>
          </p:cNvSpPr>
          <p:nvPr/>
        </p:nvSpPr>
        <p:spPr bwMode="auto">
          <a:xfrm>
            <a:off x="5827489" y="836712"/>
            <a:ext cx="1120775" cy="698500"/>
          </a:xfrm>
          <a:prstGeom prst="rect">
            <a:avLst/>
          </a:prstGeom>
          <a:noFill/>
          <a:ln>
            <a:noFill/>
          </a:ln>
        </p:spPr>
        <p:txBody>
          <a:bodyPr lIns="90488" tIns="44450" rIns="90488" bIns="44450">
            <a:spAutoFit/>
          </a:bodyPr>
          <a:lstStyle/>
          <a:p>
            <a:pPr defTabSz="457200"/>
            <a:r>
              <a:rPr lang="zh-CN" altLang="en-US" sz="1000" dirty="0">
                <a:solidFill>
                  <a:srgbClr val="FFFFFF"/>
                </a:solidFill>
                <a:latin typeface="Arial" charset="0"/>
                <a:ea typeface="SimSun" charset="0"/>
                <a:cs typeface="Arial" charset="0"/>
              </a:rPr>
              <a:t>耶稣藉着教会以神奇的方式扩展张他的国度（太</a:t>
            </a:r>
            <a:r>
              <a:rPr lang="en-US" altLang="zh-CN" sz="1000" dirty="0">
                <a:solidFill>
                  <a:srgbClr val="FFFFFF"/>
                </a:solidFill>
                <a:latin typeface="Arial" charset="0"/>
                <a:ea typeface="SimSun" charset="0"/>
                <a:cs typeface="Arial" charset="0"/>
              </a:rPr>
              <a:t>.13</a:t>
            </a:r>
            <a:r>
              <a:rPr lang="zh-CN" altLang="en-US" sz="1000" dirty="0">
                <a:solidFill>
                  <a:srgbClr val="FFFFFF"/>
                </a:solidFill>
                <a:latin typeface="Arial" charset="0"/>
                <a:ea typeface="SimSun" charset="0"/>
                <a:cs typeface="Arial" charset="0"/>
              </a:rPr>
              <a:t>）</a:t>
            </a:r>
            <a:endParaRPr lang="en-US" altLang="zh-CN" sz="1000" dirty="0">
              <a:solidFill>
                <a:srgbClr val="FFFFFF"/>
              </a:solidFill>
              <a:latin typeface="Arial" charset="0"/>
              <a:ea typeface="SimSun" charset="0"/>
              <a:cs typeface="Arial" charset="0"/>
            </a:endParaRPr>
          </a:p>
        </p:txBody>
      </p:sp>
      <p:sp>
        <p:nvSpPr>
          <p:cNvPr id="1556511" name="Rectangle 31"/>
          <p:cNvSpPr>
            <a:spLocks noChangeArrowheads="1"/>
          </p:cNvSpPr>
          <p:nvPr/>
        </p:nvSpPr>
        <p:spPr bwMode="auto">
          <a:xfrm>
            <a:off x="4643438" y="836712"/>
            <a:ext cx="1076325" cy="698500"/>
          </a:xfrm>
          <a:prstGeom prst="rect">
            <a:avLst/>
          </a:prstGeom>
          <a:noFill/>
          <a:ln>
            <a:noFill/>
          </a:ln>
        </p:spPr>
        <p:txBody>
          <a:bodyPr lIns="90488" tIns="44450" rIns="90488" bIns="44450">
            <a:spAutoFit/>
          </a:bodyPr>
          <a:lstStyle/>
          <a:p>
            <a:pPr defTabSz="457200"/>
            <a:r>
              <a:rPr lang="zh-CN" altLang="en-US" sz="1000" dirty="0">
                <a:solidFill>
                  <a:srgbClr val="FFFFFF"/>
                </a:solidFill>
                <a:latin typeface="Arial" charset="0"/>
                <a:ea typeface="SimSun" charset="0"/>
                <a:cs typeface="Arial" charset="0"/>
              </a:rPr>
              <a:t>以色列拒绝弥赛亚国度的邀请</a:t>
            </a:r>
            <a:r>
              <a:rPr lang="en-US" altLang="zh-CN" sz="1000" dirty="0">
                <a:solidFill>
                  <a:srgbClr val="FFFFFF"/>
                </a:solidFill>
                <a:latin typeface="Arial" charset="0"/>
                <a:ea typeface="SimSun" charset="0"/>
                <a:cs typeface="Arial" charset="0"/>
              </a:rPr>
              <a:t>(</a:t>
            </a:r>
            <a:r>
              <a:rPr lang="zh-CN" altLang="en-US" sz="1000" dirty="0">
                <a:solidFill>
                  <a:srgbClr val="FFFFFF"/>
                </a:solidFill>
                <a:latin typeface="Arial" charset="0"/>
                <a:ea typeface="SimSun" charset="0"/>
                <a:cs typeface="Arial" charset="0"/>
              </a:rPr>
              <a:t>太</a:t>
            </a:r>
            <a:r>
              <a:rPr lang="en-US" altLang="zh-CN" sz="1000" dirty="0">
                <a:solidFill>
                  <a:srgbClr val="FFFFFF"/>
                </a:solidFill>
                <a:latin typeface="Arial" charset="0"/>
                <a:ea typeface="SimSun" charset="0"/>
                <a:cs typeface="Arial" charset="0"/>
              </a:rPr>
              <a:t>. 12:41-42; 23:37-39)</a:t>
            </a:r>
          </a:p>
        </p:txBody>
      </p:sp>
      <p:sp>
        <p:nvSpPr>
          <p:cNvPr id="1556512" name="Rectangle 32"/>
          <p:cNvSpPr>
            <a:spLocks noChangeArrowheads="1"/>
          </p:cNvSpPr>
          <p:nvPr/>
        </p:nvSpPr>
        <p:spPr bwMode="auto">
          <a:xfrm>
            <a:off x="6736035" y="836712"/>
            <a:ext cx="1076325" cy="859210"/>
          </a:xfrm>
          <a:prstGeom prst="rect">
            <a:avLst/>
          </a:prstGeom>
          <a:noFill/>
          <a:ln>
            <a:noFill/>
          </a:ln>
        </p:spPr>
        <p:txBody>
          <a:bodyPr lIns="90488" tIns="44450" rIns="90488" bIns="44450">
            <a:spAutoFit/>
          </a:bodyPr>
          <a:lstStyle/>
          <a:p>
            <a:pPr defTabSz="457200"/>
            <a:r>
              <a:rPr lang="zh-CN" altLang="en-US" sz="1000" dirty="0">
                <a:solidFill>
                  <a:srgbClr val="FFFFFF"/>
                </a:solidFill>
                <a:latin typeface="Arial" charset="0"/>
                <a:ea typeface="SimSun" charset="0"/>
                <a:cs typeface="Arial" charset="0"/>
              </a:rPr>
              <a:t>基督得胜以色列的仇敌，以色列全家都要得救（罗</a:t>
            </a:r>
            <a:r>
              <a:rPr lang="en-US" altLang="zh-CN" sz="1000" dirty="0">
                <a:solidFill>
                  <a:srgbClr val="FFFFFF"/>
                </a:solidFill>
                <a:latin typeface="Arial" charset="0"/>
                <a:ea typeface="SimSun" charset="0"/>
                <a:cs typeface="Arial" charset="0"/>
              </a:rPr>
              <a:t>11:26-27</a:t>
            </a:r>
            <a:r>
              <a:rPr lang="zh-CN" altLang="en-US" sz="1000" dirty="0">
                <a:solidFill>
                  <a:srgbClr val="FFFFFF"/>
                </a:solidFill>
                <a:latin typeface="Arial" charset="0"/>
                <a:ea typeface="SimSun" charset="0"/>
                <a:cs typeface="Arial" charset="0"/>
              </a:rPr>
              <a:t>）</a:t>
            </a:r>
            <a:endParaRPr lang="en-US" altLang="zh-CN" sz="1000" dirty="0">
              <a:solidFill>
                <a:srgbClr val="FFFFFF"/>
              </a:solidFill>
              <a:latin typeface="Arial" charset="0"/>
              <a:ea typeface="SimSun" charset="0"/>
              <a:cs typeface="Arial" charset="0"/>
            </a:endParaRPr>
          </a:p>
        </p:txBody>
      </p:sp>
      <p:sp>
        <p:nvSpPr>
          <p:cNvPr id="211998"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1999"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2000"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2001"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2002"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2003" name="Rectangle 38"/>
          <p:cNvSpPr>
            <a:spLocks noChangeArrowheads="1"/>
          </p:cNvSpPr>
          <p:nvPr/>
        </p:nvSpPr>
        <p:spPr bwMode="auto">
          <a:xfrm>
            <a:off x="5786438" y="2519363"/>
            <a:ext cx="1881187"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algn="just" defTabSz="457200"/>
            <a:r>
              <a:rPr lang="zh-CN" altLang="en-US" sz="1000" smtClean="0">
                <a:solidFill>
                  <a:srgbClr val="FFFFFF"/>
                </a:solidFill>
                <a:latin typeface="Arial" charset="0"/>
                <a:ea typeface="SimSun" charset="0"/>
                <a:cs typeface="Arial" charset="0"/>
              </a:rPr>
              <a:t>以色列因着拒绝弥赛亚受审判被赶逐出应许之地 长达</a:t>
            </a:r>
            <a:r>
              <a:rPr lang="en-US" altLang="zh-CN" sz="1000" smtClean="0">
                <a:solidFill>
                  <a:srgbClr val="FFFFFF"/>
                </a:solidFill>
                <a:latin typeface="Arial" charset="0"/>
                <a:ea typeface="SimSun" charset="0"/>
                <a:cs typeface="Arial" charset="0"/>
              </a:rPr>
              <a:t>19</a:t>
            </a:r>
            <a:r>
              <a:rPr lang="zh-CN" altLang="en-US" sz="1000" smtClean="0">
                <a:solidFill>
                  <a:srgbClr val="FFFFFF"/>
                </a:solidFill>
                <a:latin typeface="Arial" charset="0"/>
                <a:ea typeface="SimSun" charset="0"/>
                <a:cs typeface="Arial" charset="0"/>
              </a:rPr>
              <a:t>世纪（主后</a:t>
            </a:r>
            <a:r>
              <a:rPr lang="en-US" altLang="zh-CN" sz="1000" smtClean="0">
                <a:solidFill>
                  <a:srgbClr val="FFFFFF"/>
                </a:solidFill>
                <a:latin typeface="Arial" charset="0"/>
                <a:ea typeface="SimSun" charset="0"/>
                <a:cs typeface="Arial" charset="0"/>
              </a:rPr>
              <a:t>70</a:t>
            </a:r>
            <a:r>
              <a:rPr lang="zh-CN" altLang="en-US" sz="1000" smtClean="0">
                <a:solidFill>
                  <a:srgbClr val="FFFFFF"/>
                </a:solidFill>
                <a:latin typeface="Arial" charset="0"/>
                <a:ea typeface="SimSun" charset="0"/>
                <a:cs typeface="Arial" charset="0"/>
              </a:rPr>
              <a:t>－</a:t>
            </a:r>
            <a:r>
              <a:rPr lang="en-US" altLang="zh-CN" sz="1000" smtClean="0">
                <a:solidFill>
                  <a:srgbClr val="FFFFFF"/>
                </a:solidFill>
                <a:latin typeface="Arial" charset="0"/>
                <a:ea typeface="SimSun" charset="0"/>
                <a:cs typeface="Arial" charset="0"/>
              </a:rPr>
              <a:t>1948</a:t>
            </a:r>
            <a:r>
              <a:rPr lang="zh-CN" altLang="en-US" sz="1000" smtClean="0">
                <a:solidFill>
                  <a:srgbClr val="FFFFFF"/>
                </a:solidFill>
                <a:latin typeface="Arial" charset="0"/>
                <a:ea typeface="SimSun" charset="0"/>
                <a:cs typeface="Arial" charset="0"/>
              </a:rPr>
              <a:t>）现在部分恢复（结</a:t>
            </a:r>
            <a:r>
              <a:rPr lang="en-US" altLang="zh-CN" sz="1000" smtClean="0">
                <a:solidFill>
                  <a:srgbClr val="FFFFFF"/>
                </a:solidFill>
                <a:latin typeface="Arial" charset="0"/>
                <a:ea typeface="SimSun" charset="0"/>
                <a:cs typeface="Arial" charset="0"/>
              </a:rPr>
              <a:t>37:1-7</a:t>
            </a:r>
            <a:r>
              <a:rPr lang="zh-CN" altLang="en-US" sz="1000" smtClean="0">
                <a:solidFill>
                  <a:srgbClr val="FFFFFF"/>
                </a:solidFill>
                <a:latin typeface="Arial" charset="0"/>
                <a:ea typeface="SimSun" charset="0"/>
                <a:cs typeface="Arial" charset="0"/>
              </a:rPr>
              <a:t>）</a:t>
            </a:r>
            <a:endParaRPr lang="en-US" altLang="zh-CN" sz="1000" smtClean="0">
              <a:solidFill>
                <a:srgbClr val="FFFFFF"/>
              </a:solidFill>
              <a:latin typeface="Arial" charset="0"/>
              <a:ea typeface="SimSun" charset="0"/>
              <a:cs typeface="Arial" charset="0"/>
            </a:endParaRPr>
          </a:p>
        </p:txBody>
      </p:sp>
      <p:sp>
        <p:nvSpPr>
          <p:cNvPr id="212004" name="Rectangle 39"/>
          <p:cNvSpPr>
            <a:spLocks noChangeArrowheads="1"/>
          </p:cNvSpPr>
          <p:nvPr/>
        </p:nvSpPr>
        <p:spPr bwMode="auto">
          <a:xfrm>
            <a:off x="6022975" y="3429000"/>
            <a:ext cx="1357337" cy="55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p>
            <a:pPr defTabSz="457200"/>
            <a:r>
              <a:rPr lang="zh-CN" altLang="en-US" sz="1000" dirty="0" smtClean="0">
                <a:solidFill>
                  <a:srgbClr val="FFFFFF"/>
                </a:solidFill>
                <a:latin typeface="Arial" charset="0"/>
                <a:ea typeface="SimSun" charset="0"/>
                <a:cs typeface="Arial" charset="0"/>
              </a:rPr>
              <a:t>基督是教会的头，教会是属灵的圣殿（</a:t>
            </a:r>
            <a:r>
              <a:rPr lang="en-US" altLang="zh-CN" sz="1000" dirty="0" smtClean="0">
                <a:solidFill>
                  <a:srgbClr val="FFFFFF"/>
                </a:solidFill>
                <a:latin typeface="Arial" charset="0"/>
                <a:ea typeface="SimSun" charset="0"/>
                <a:cs typeface="Arial" charset="0"/>
              </a:rPr>
              <a:t>2:19-22; </a:t>
            </a:r>
            <a:r>
              <a:rPr lang="zh-CN" altLang="en-US" sz="1000" dirty="0" smtClean="0">
                <a:solidFill>
                  <a:srgbClr val="FFFFFF"/>
                </a:solidFill>
                <a:latin typeface="Arial" charset="0"/>
                <a:ea typeface="SimSun" charset="0"/>
                <a:cs typeface="Arial" charset="0"/>
              </a:rPr>
              <a:t>林后</a:t>
            </a:r>
            <a:r>
              <a:rPr lang="en-US" altLang="zh-CN" sz="1000" dirty="0" smtClean="0">
                <a:solidFill>
                  <a:srgbClr val="FFFFFF"/>
                </a:solidFill>
                <a:latin typeface="Arial" charset="0"/>
                <a:ea typeface="SimSun" charset="0"/>
                <a:cs typeface="Arial" charset="0"/>
              </a:rPr>
              <a:t>6:16)</a:t>
            </a:r>
          </a:p>
        </p:txBody>
      </p:sp>
      <p:sp>
        <p:nvSpPr>
          <p:cNvPr id="212005" name="Rectangle 40"/>
          <p:cNvSpPr>
            <a:spLocks noChangeArrowheads="1"/>
          </p:cNvSpPr>
          <p:nvPr/>
        </p:nvSpPr>
        <p:spPr bwMode="auto">
          <a:xfrm>
            <a:off x="5903913" y="4891088"/>
            <a:ext cx="1397000" cy="54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p>
            <a:pPr defTabSz="457200"/>
            <a:r>
              <a:rPr lang="zh-CN" altLang="en-US" sz="1000" dirty="0" smtClean="0">
                <a:solidFill>
                  <a:srgbClr val="FFFFFF"/>
                </a:solidFill>
                <a:latin typeface="Arial" charset="0"/>
                <a:ea typeface="SimSun" charset="0"/>
                <a:cs typeface="Arial" charset="0"/>
              </a:rPr>
              <a:t>新约前三项取代摩西律法（路</a:t>
            </a:r>
            <a:r>
              <a:rPr lang="en-US" altLang="zh-CN" sz="1000" dirty="0" smtClean="0">
                <a:solidFill>
                  <a:srgbClr val="FFFFFF"/>
                </a:solidFill>
                <a:latin typeface="Arial" charset="0"/>
                <a:ea typeface="SimSun" charset="0"/>
                <a:cs typeface="Arial" charset="0"/>
              </a:rPr>
              <a:t>22:20; </a:t>
            </a:r>
            <a:r>
              <a:rPr lang="zh-CN" altLang="en-US" sz="1000" dirty="0" smtClean="0">
                <a:solidFill>
                  <a:srgbClr val="FFFFFF"/>
                </a:solidFill>
                <a:latin typeface="Arial" charset="0"/>
                <a:ea typeface="SimSun" charset="0"/>
                <a:cs typeface="Arial" charset="0"/>
              </a:rPr>
              <a:t>林后</a:t>
            </a:r>
            <a:r>
              <a:rPr lang="en-US" altLang="zh-CN" sz="1000" dirty="0" smtClean="0">
                <a:solidFill>
                  <a:srgbClr val="FFFFFF"/>
                </a:solidFill>
                <a:latin typeface="Arial" charset="0"/>
                <a:ea typeface="SimSun" charset="0"/>
                <a:cs typeface="Arial" charset="0"/>
              </a:rPr>
              <a:t>3:6)</a:t>
            </a:r>
          </a:p>
        </p:txBody>
      </p:sp>
      <p:sp>
        <p:nvSpPr>
          <p:cNvPr id="212006"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608297" name="Line 42"/>
          <p:cNvSpPr>
            <a:spLocks noChangeShapeType="1"/>
          </p:cNvSpPr>
          <p:nvPr/>
        </p:nvSpPr>
        <p:spPr bwMode="auto">
          <a:xfrm>
            <a:off x="7675563" y="1689100"/>
            <a:ext cx="0" cy="4038600"/>
          </a:xfrm>
          <a:prstGeom prst="line">
            <a:avLst/>
          </a:prstGeom>
          <a:noFill/>
          <a:ln w="25400">
            <a:solidFill>
              <a:srgbClr val="000000"/>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212008" name="Rectangle 43"/>
          <p:cNvSpPr>
            <a:spLocks noChangeArrowheads="1"/>
          </p:cNvSpPr>
          <p:nvPr/>
        </p:nvSpPr>
        <p:spPr bwMode="auto">
          <a:xfrm>
            <a:off x="7553325" y="2115071"/>
            <a:ext cx="15906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defTabSz="457200"/>
            <a:r>
              <a:rPr lang="zh-CN" altLang="en-US" sz="900" smtClean="0">
                <a:solidFill>
                  <a:srgbClr val="FFFFFF"/>
                </a:solidFill>
                <a:latin typeface="Arial" charset="0"/>
                <a:ea typeface="SimSun" charset="0"/>
                <a:cs typeface="Arial" charset="0"/>
              </a:rPr>
              <a:t>弥赛亚国度</a:t>
            </a:r>
          </a:p>
        </p:txBody>
      </p:sp>
      <p:sp>
        <p:nvSpPr>
          <p:cNvPr id="608299"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212010" name="Rectangle 45"/>
          <p:cNvSpPr>
            <a:spLocks noChangeArrowheads="1"/>
          </p:cNvSpPr>
          <p:nvPr/>
        </p:nvSpPr>
        <p:spPr bwMode="auto">
          <a:xfrm>
            <a:off x="7620000" y="2251596"/>
            <a:ext cx="1458913"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defTabSz="457200"/>
            <a:r>
              <a:rPr lang="zh-CN" altLang="en-US" sz="1000" dirty="0" smtClean="0">
                <a:solidFill>
                  <a:srgbClr val="FFFFFF"/>
                </a:solidFill>
                <a:latin typeface="Arial" charset="0"/>
                <a:ea typeface="SimSun" charset="0"/>
                <a:cs typeface="Arial" charset="0"/>
              </a:rPr>
              <a:t>千禧年永恒</a:t>
            </a:r>
            <a:endParaRPr lang="en-US" altLang="zh-CN" sz="1000" dirty="0" smtClean="0">
              <a:solidFill>
                <a:srgbClr val="FFFFFF"/>
              </a:solidFill>
              <a:latin typeface="Arial" charset="0"/>
              <a:ea typeface="SimSun" charset="0"/>
              <a:cs typeface="Arial" charset="0"/>
            </a:endParaRPr>
          </a:p>
        </p:txBody>
      </p:sp>
      <p:sp>
        <p:nvSpPr>
          <p:cNvPr id="212011" name="Rectangle 46"/>
          <p:cNvSpPr>
            <a:spLocks noChangeArrowheads="1"/>
          </p:cNvSpPr>
          <p:nvPr/>
        </p:nvSpPr>
        <p:spPr bwMode="auto">
          <a:xfrm>
            <a:off x="7627938" y="2502719"/>
            <a:ext cx="911225" cy="78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algn="just" defTabSz="457200"/>
            <a:r>
              <a:rPr lang="zh-CN" altLang="en-US" sz="900" dirty="0" smtClean="0">
                <a:solidFill>
                  <a:srgbClr val="FFFFFF"/>
                </a:solidFill>
                <a:latin typeface="Arial" charset="0"/>
                <a:ea typeface="SimSun" charset="0"/>
                <a:cs typeface="Arial" charset="0"/>
              </a:rPr>
              <a:t>完全恢复（结</a:t>
            </a:r>
            <a:r>
              <a:rPr lang="en-US" altLang="zh-CN" sz="900" dirty="0" smtClean="0">
                <a:solidFill>
                  <a:srgbClr val="FFFFFF"/>
                </a:solidFill>
                <a:latin typeface="Arial" charset="0"/>
                <a:ea typeface="SimSun" charset="0"/>
                <a:cs typeface="Arial" charset="0"/>
              </a:rPr>
              <a:t>37:8-28) </a:t>
            </a:r>
            <a:r>
              <a:rPr lang="zh-CN" altLang="en-US" sz="900" dirty="0" smtClean="0">
                <a:solidFill>
                  <a:srgbClr val="FFFFFF"/>
                </a:solidFill>
                <a:latin typeface="Arial" charset="0"/>
                <a:ea typeface="SimSun" charset="0"/>
                <a:cs typeface="Arial" charset="0"/>
              </a:rPr>
              <a:t>耶路撒冷世界的首府</a:t>
            </a:r>
            <a:r>
              <a:rPr lang="en-US" altLang="zh-CN" sz="900" dirty="0" smtClean="0">
                <a:solidFill>
                  <a:srgbClr val="FFFFFF"/>
                </a:solidFill>
                <a:latin typeface="Arial" charset="0"/>
                <a:ea typeface="SimSun" charset="0"/>
                <a:cs typeface="Arial" charset="0"/>
              </a:rPr>
              <a:t>(</a:t>
            </a:r>
            <a:r>
              <a:rPr lang="zh-CN" altLang="en-US" sz="900" dirty="0" smtClean="0">
                <a:solidFill>
                  <a:srgbClr val="FFFFFF"/>
                </a:solidFill>
                <a:latin typeface="Arial" charset="0"/>
                <a:ea typeface="SimSun" charset="0"/>
                <a:cs typeface="Arial" charset="0"/>
              </a:rPr>
              <a:t>赛 </a:t>
            </a:r>
            <a:r>
              <a:rPr lang="en-US" altLang="zh-CN" sz="900" dirty="0" smtClean="0">
                <a:solidFill>
                  <a:srgbClr val="FFFFFF"/>
                </a:solidFill>
                <a:latin typeface="Arial" charset="0"/>
                <a:ea typeface="SimSun" charset="0"/>
                <a:cs typeface="Arial" charset="0"/>
              </a:rPr>
              <a:t>2:1-5)</a:t>
            </a:r>
          </a:p>
        </p:txBody>
      </p:sp>
      <p:sp>
        <p:nvSpPr>
          <p:cNvPr id="212012" name="Rectangle 47"/>
          <p:cNvSpPr>
            <a:spLocks noChangeArrowheads="1"/>
          </p:cNvSpPr>
          <p:nvPr/>
        </p:nvSpPr>
        <p:spPr bwMode="auto">
          <a:xfrm>
            <a:off x="8380413" y="2633663"/>
            <a:ext cx="800099" cy="55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p>
            <a:pPr defTabSz="457200"/>
            <a:r>
              <a:rPr lang="zh-CN" altLang="en-US" sz="1000" dirty="0" smtClean="0">
                <a:solidFill>
                  <a:srgbClr val="FFFFFF"/>
                </a:solidFill>
                <a:latin typeface="Arial" charset="0"/>
                <a:ea typeface="SimSun" charset="0"/>
                <a:cs typeface="Arial" charset="0"/>
              </a:rPr>
              <a:t>新耶路撒冷</a:t>
            </a:r>
          </a:p>
          <a:p>
            <a:pPr defTabSz="457200"/>
            <a:r>
              <a:rPr lang="en-US" altLang="zh-CN" sz="1000" dirty="0" smtClean="0">
                <a:solidFill>
                  <a:srgbClr val="FFFFFF"/>
                </a:solidFill>
                <a:latin typeface="Arial" charset="0"/>
                <a:ea typeface="SimSun" charset="0"/>
                <a:cs typeface="Arial" charset="0"/>
              </a:rPr>
              <a:t>(</a:t>
            </a:r>
            <a:r>
              <a:rPr lang="zh-CN" altLang="en-US" sz="1000" dirty="0" smtClean="0">
                <a:solidFill>
                  <a:srgbClr val="FFFFFF"/>
                </a:solidFill>
                <a:latin typeface="Arial" charset="0"/>
                <a:ea typeface="SimSun" charset="0"/>
                <a:cs typeface="Arial" charset="0"/>
              </a:rPr>
              <a:t>启</a:t>
            </a:r>
            <a:r>
              <a:rPr lang="en-US" altLang="zh-CN" sz="1000" dirty="0" smtClean="0">
                <a:solidFill>
                  <a:srgbClr val="FFFFFF"/>
                </a:solidFill>
                <a:latin typeface="Arial" charset="0"/>
                <a:ea typeface="SimSun" charset="0"/>
                <a:cs typeface="Arial" charset="0"/>
              </a:rPr>
              <a:t> 21)</a:t>
            </a:r>
          </a:p>
        </p:txBody>
      </p:sp>
      <p:sp>
        <p:nvSpPr>
          <p:cNvPr id="212013" name="Rectangle 48"/>
          <p:cNvSpPr>
            <a:spLocks noChangeArrowheads="1"/>
          </p:cNvSpPr>
          <p:nvPr/>
        </p:nvSpPr>
        <p:spPr bwMode="auto">
          <a:xfrm>
            <a:off x="7693025" y="3429000"/>
            <a:ext cx="803275"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algn="just" defTabSz="457200"/>
            <a:r>
              <a:rPr lang="zh-CN" altLang="en-US" sz="1000" smtClean="0">
                <a:solidFill>
                  <a:srgbClr val="FFFFFF"/>
                </a:solidFill>
                <a:latin typeface="Arial" charset="0"/>
                <a:ea typeface="SimSun" charset="0"/>
                <a:cs typeface="Arial" charset="0"/>
              </a:rPr>
              <a:t>基督作王与众圣徒统治全世界</a:t>
            </a:r>
            <a:endParaRPr lang="en-US" altLang="zh-CN" sz="1000" smtClean="0">
              <a:solidFill>
                <a:srgbClr val="FFFFFF"/>
              </a:solidFill>
              <a:latin typeface="Arial" charset="0"/>
              <a:ea typeface="SimSun" charset="0"/>
              <a:cs typeface="Arial" charset="0"/>
            </a:endParaRPr>
          </a:p>
        </p:txBody>
      </p:sp>
      <p:sp>
        <p:nvSpPr>
          <p:cNvPr id="212014" name="Rectangle 49"/>
          <p:cNvSpPr>
            <a:spLocks noChangeArrowheads="1"/>
          </p:cNvSpPr>
          <p:nvPr/>
        </p:nvSpPr>
        <p:spPr bwMode="auto">
          <a:xfrm>
            <a:off x="7818438" y="836712"/>
            <a:ext cx="1290066" cy="55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p>
            <a:pPr defTabSz="457200"/>
            <a:r>
              <a:rPr lang="zh-CN" altLang="en-US" sz="1000" dirty="0" smtClean="0">
                <a:solidFill>
                  <a:srgbClr val="FFFFFF"/>
                </a:solidFill>
                <a:latin typeface="Arial" charset="0"/>
                <a:ea typeface="SimSun" charset="0"/>
                <a:cs typeface="Arial" charset="0"/>
              </a:rPr>
              <a:t>基督与众圣徒一同掌权（弗</a:t>
            </a:r>
            <a:r>
              <a:rPr lang="en-US" altLang="zh-CN" sz="1000" dirty="0" smtClean="0">
                <a:solidFill>
                  <a:srgbClr val="FFFFFF"/>
                </a:solidFill>
                <a:latin typeface="Arial" charset="0"/>
                <a:ea typeface="SimSun" charset="0"/>
                <a:cs typeface="Arial" charset="0"/>
              </a:rPr>
              <a:t>1:9-10; </a:t>
            </a:r>
            <a:r>
              <a:rPr lang="zh-CN" altLang="en-US" sz="1000" dirty="0" smtClean="0">
                <a:solidFill>
                  <a:srgbClr val="FFFFFF"/>
                </a:solidFill>
                <a:latin typeface="Arial" charset="0"/>
                <a:ea typeface="SimSun" charset="0"/>
                <a:cs typeface="Arial" charset="0"/>
              </a:rPr>
              <a:t>启</a:t>
            </a:r>
            <a:r>
              <a:rPr lang="en-US" altLang="zh-CN" sz="1000" dirty="0" smtClean="0">
                <a:solidFill>
                  <a:srgbClr val="FFFFFF"/>
                </a:solidFill>
                <a:latin typeface="Arial" charset="0"/>
                <a:ea typeface="SimSun" charset="0"/>
                <a:cs typeface="Arial" charset="0"/>
              </a:rPr>
              <a:t>20:1-6; 22:5</a:t>
            </a:r>
            <a:r>
              <a:rPr lang="zh-CN" altLang="en-US" sz="1000" dirty="0" smtClean="0">
                <a:solidFill>
                  <a:srgbClr val="FFFFFF"/>
                </a:solidFill>
                <a:latin typeface="Arial" charset="0"/>
                <a:ea typeface="SimSun" charset="0"/>
                <a:cs typeface="Arial" charset="0"/>
              </a:rPr>
              <a:t>下）</a:t>
            </a:r>
            <a:endParaRPr lang="en-US" altLang="zh-CN" sz="1000" dirty="0" smtClean="0">
              <a:solidFill>
                <a:srgbClr val="FFFFFF"/>
              </a:solidFill>
              <a:latin typeface="Arial" charset="0"/>
              <a:ea typeface="SimSun" charset="0"/>
              <a:cs typeface="Arial" charset="0"/>
            </a:endParaRPr>
          </a:p>
        </p:txBody>
      </p:sp>
      <p:grpSp>
        <p:nvGrpSpPr>
          <p:cNvPr id="212015" name="Group 50"/>
          <p:cNvGrpSpPr>
            <a:grpSpLocks/>
          </p:cNvGrpSpPr>
          <p:nvPr/>
        </p:nvGrpSpPr>
        <p:grpSpPr bwMode="auto">
          <a:xfrm>
            <a:off x="4648200" y="5105400"/>
            <a:ext cx="76200" cy="304800"/>
            <a:chOff x="2928" y="3216"/>
            <a:chExt cx="48" cy="192"/>
          </a:xfrm>
        </p:grpSpPr>
        <p:sp>
          <p:nvSpPr>
            <p:cNvPr id="60835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60835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60835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grpSp>
      <p:grpSp>
        <p:nvGrpSpPr>
          <p:cNvPr id="212016" name="Group 54"/>
          <p:cNvGrpSpPr>
            <a:grpSpLocks/>
          </p:cNvGrpSpPr>
          <p:nvPr/>
        </p:nvGrpSpPr>
        <p:grpSpPr bwMode="auto">
          <a:xfrm>
            <a:off x="4876800" y="5426075"/>
            <a:ext cx="76200" cy="212725"/>
            <a:chOff x="3072" y="3418"/>
            <a:chExt cx="48" cy="134"/>
          </a:xfrm>
        </p:grpSpPr>
        <p:sp>
          <p:nvSpPr>
            <p:cNvPr id="60835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60835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60835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grpSp>
      <p:sp>
        <p:nvSpPr>
          <p:cNvPr id="212017" name="Rectangle 58"/>
          <p:cNvSpPr>
            <a:spLocks noChangeArrowheads="1"/>
          </p:cNvSpPr>
          <p:nvPr/>
        </p:nvSpPr>
        <p:spPr bwMode="auto">
          <a:xfrm rot="-5400000">
            <a:off x="1504951" y="2586037"/>
            <a:ext cx="59055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1600" b="1" smtClean="0">
                <a:solidFill>
                  <a:srgbClr val="FFFFFF"/>
                </a:solidFill>
                <a:latin typeface="Nadianne" charset="0"/>
                <a:ea typeface="SimSun" charset="0"/>
                <a:cs typeface="Arial" charset="0"/>
              </a:rPr>
              <a:t>土地</a:t>
            </a:r>
          </a:p>
        </p:txBody>
      </p:sp>
      <p:sp>
        <p:nvSpPr>
          <p:cNvPr id="212018" name="Rectangle 59"/>
          <p:cNvSpPr>
            <a:spLocks noChangeArrowheads="1"/>
          </p:cNvSpPr>
          <p:nvPr/>
        </p:nvSpPr>
        <p:spPr bwMode="auto">
          <a:xfrm rot="-5400000">
            <a:off x="1889126" y="3760787"/>
            <a:ext cx="59055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1600" b="1" smtClean="0">
                <a:solidFill>
                  <a:srgbClr val="FFFFFF"/>
                </a:solidFill>
                <a:latin typeface="Nadianne" charset="0"/>
                <a:ea typeface="SimSun" charset="0"/>
                <a:cs typeface="Arial" charset="0"/>
              </a:rPr>
              <a:t>后裔</a:t>
            </a:r>
          </a:p>
        </p:txBody>
      </p:sp>
      <p:sp>
        <p:nvSpPr>
          <p:cNvPr id="212019" name="Rectangle 60"/>
          <p:cNvSpPr>
            <a:spLocks noChangeArrowheads="1"/>
          </p:cNvSpPr>
          <p:nvPr/>
        </p:nvSpPr>
        <p:spPr bwMode="auto">
          <a:xfrm rot="-5400000">
            <a:off x="2554288" y="5145087"/>
            <a:ext cx="59055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1600" b="1" smtClean="0">
                <a:solidFill>
                  <a:srgbClr val="FFFFFF"/>
                </a:solidFill>
                <a:latin typeface="Nadianne" charset="0"/>
                <a:ea typeface="SimSun" charset="0"/>
                <a:cs typeface="Arial" charset="0"/>
              </a:rPr>
              <a:t>祝福</a:t>
            </a:r>
          </a:p>
        </p:txBody>
      </p:sp>
      <p:sp>
        <p:nvSpPr>
          <p:cNvPr id="212020"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1000" b="1" smtClean="0">
                <a:solidFill>
                  <a:srgbClr val="FFFFFF"/>
                </a:solidFill>
                <a:latin typeface="Arial" charset="0"/>
                <a:ea typeface="SimSun" charset="0"/>
                <a:cs typeface="Arial" charset="0"/>
              </a:rPr>
              <a:t>创世记 </a:t>
            </a:r>
            <a:r>
              <a:rPr lang="en-US" altLang="zh-CN" sz="1000" b="1" smtClean="0">
                <a:solidFill>
                  <a:srgbClr val="FFFFFF"/>
                </a:solidFill>
                <a:latin typeface="Arial" charset="0"/>
                <a:ea typeface="SimSun" charset="0"/>
                <a:cs typeface="Arial" charset="0"/>
              </a:rPr>
              <a:t>12:1-3</a:t>
            </a:r>
          </a:p>
        </p:txBody>
      </p:sp>
      <p:sp>
        <p:nvSpPr>
          <p:cNvPr id="212021" name="Rectangle 62"/>
          <p:cNvSpPr>
            <a:spLocks noChangeArrowheads="1"/>
          </p:cNvSpPr>
          <p:nvPr/>
        </p:nvSpPr>
        <p:spPr bwMode="auto">
          <a:xfrm>
            <a:off x="8385175" y="3429000"/>
            <a:ext cx="75088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defTabSz="457200"/>
            <a:r>
              <a:rPr lang="en-US" altLang="zh-CN" sz="1000" smtClean="0">
                <a:solidFill>
                  <a:srgbClr val="FFFFFF"/>
                </a:solidFill>
                <a:latin typeface="Arial" charset="0"/>
                <a:ea typeface="SimSun" charset="0"/>
                <a:cs typeface="Arial" charset="0"/>
              </a:rPr>
              <a:t> </a:t>
            </a:r>
            <a:r>
              <a:rPr lang="zh-CN" altLang="en-US" sz="1000" smtClean="0">
                <a:solidFill>
                  <a:srgbClr val="FFFFFF"/>
                </a:solidFill>
                <a:latin typeface="Arial" charset="0"/>
                <a:ea typeface="SimSun" charset="0"/>
                <a:cs typeface="Arial" charset="0"/>
              </a:rPr>
              <a:t>基督将国度呈递给天父（林前</a:t>
            </a:r>
            <a:r>
              <a:rPr lang="en-US" altLang="zh-CN" sz="1000" smtClean="0">
                <a:solidFill>
                  <a:srgbClr val="FFFFFF"/>
                </a:solidFill>
                <a:latin typeface="Arial" charset="0"/>
                <a:ea typeface="SimSun" charset="0"/>
                <a:cs typeface="Arial" charset="0"/>
              </a:rPr>
              <a:t>15:24</a:t>
            </a:r>
            <a:r>
              <a:rPr lang="zh-CN" altLang="en-US" sz="1000" smtClean="0">
                <a:solidFill>
                  <a:srgbClr val="FFFFFF"/>
                </a:solidFill>
                <a:latin typeface="Arial" charset="0"/>
                <a:ea typeface="SimSun" charset="0"/>
                <a:cs typeface="Arial" charset="0"/>
              </a:rPr>
              <a:t>）</a:t>
            </a:r>
            <a:endParaRPr lang="en-US" altLang="zh-CN" sz="1000" smtClean="0">
              <a:solidFill>
                <a:srgbClr val="FFFFFF"/>
              </a:solidFill>
              <a:latin typeface="Arial" charset="0"/>
              <a:ea typeface="SimSun" charset="0"/>
              <a:cs typeface="Arial" charset="0"/>
            </a:endParaRPr>
          </a:p>
        </p:txBody>
      </p:sp>
      <p:grpSp>
        <p:nvGrpSpPr>
          <p:cNvPr id="212022" name="Group 63"/>
          <p:cNvGrpSpPr>
            <a:grpSpLocks/>
          </p:cNvGrpSpPr>
          <p:nvPr/>
        </p:nvGrpSpPr>
        <p:grpSpPr bwMode="auto">
          <a:xfrm>
            <a:off x="7823200" y="1676400"/>
            <a:ext cx="611188" cy="450850"/>
            <a:chOff x="4928" y="1056"/>
            <a:chExt cx="385" cy="284"/>
          </a:xfrm>
        </p:grpSpPr>
        <p:sp>
          <p:nvSpPr>
            <p:cNvPr id="608349"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212061"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2062"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608352" name="Line 67"/>
            <p:cNvSpPr>
              <a:spLocks noChangeShapeType="1"/>
            </p:cNvSpPr>
            <p:nvPr/>
          </p:nvSpPr>
          <p:spPr bwMode="auto">
            <a:xfrm>
              <a:off x="4928" y="1248"/>
              <a:ext cx="0" cy="48"/>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608353" name="Line 68"/>
            <p:cNvSpPr>
              <a:spLocks noChangeShapeType="1"/>
            </p:cNvSpPr>
            <p:nvPr/>
          </p:nvSpPr>
          <p:spPr bwMode="auto">
            <a:xfrm>
              <a:off x="5312" y="1248"/>
              <a:ext cx="0" cy="48"/>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grpSp>
      <p:grpSp>
        <p:nvGrpSpPr>
          <p:cNvPr id="212023" name="Group 69"/>
          <p:cNvGrpSpPr>
            <a:grpSpLocks/>
          </p:cNvGrpSpPr>
          <p:nvPr/>
        </p:nvGrpSpPr>
        <p:grpSpPr bwMode="auto">
          <a:xfrm>
            <a:off x="4800600" y="5203825"/>
            <a:ext cx="1184275" cy="104775"/>
            <a:chOff x="3024" y="3278"/>
            <a:chExt cx="746" cy="66"/>
          </a:xfrm>
        </p:grpSpPr>
        <p:sp>
          <p:nvSpPr>
            <p:cNvPr id="60834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21205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grpSp>
      <p:grpSp>
        <p:nvGrpSpPr>
          <p:cNvPr id="212024" name="Group 72"/>
          <p:cNvGrpSpPr>
            <a:grpSpLocks/>
          </p:cNvGrpSpPr>
          <p:nvPr/>
        </p:nvGrpSpPr>
        <p:grpSpPr bwMode="auto">
          <a:xfrm>
            <a:off x="4954588" y="5489575"/>
            <a:ext cx="3001962" cy="104775"/>
            <a:chOff x="3168" y="3458"/>
            <a:chExt cx="1891" cy="66"/>
          </a:xfrm>
        </p:grpSpPr>
        <p:sp>
          <p:nvSpPr>
            <p:cNvPr id="608345"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212057"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grpSp>
      <p:sp>
        <p:nvSpPr>
          <p:cNvPr id="212025" name="Rectangle 75"/>
          <p:cNvSpPr>
            <a:spLocks noChangeArrowheads="1"/>
          </p:cNvSpPr>
          <p:nvPr/>
        </p:nvSpPr>
        <p:spPr bwMode="auto">
          <a:xfrm>
            <a:off x="0" y="6400800"/>
            <a:ext cx="9177338" cy="393700"/>
          </a:xfrm>
          <a:prstGeom prst="rect">
            <a:avLst/>
          </a:prstGeom>
          <a:solidFill>
            <a:schemeClr val="tx2"/>
          </a:solidFill>
          <a:ln w="12700">
            <a:solidFill>
              <a:schemeClr val="tx1"/>
            </a:solidFill>
            <a:miter lim="800000"/>
            <a:headEnd/>
            <a:tailEnd/>
          </a:ln>
        </p:spPr>
        <p:txBody>
          <a:bodyPr wrap="none" anchor="ctr"/>
          <a:lstStyle/>
          <a:p>
            <a:pPr defTabSz="457200"/>
            <a:r>
              <a:rPr lang="zh-CN" altLang="en-US" sz="1200" b="1" smtClean="0">
                <a:solidFill>
                  <a:srgbClr val="000A0D"/>
                </a:solidFill>
                <a:latin typeface="Arial" charset="0"/>
                <a:ea typeface="SimSun" charset="0"/>
                <a:cs typeface="Arial" charset="0"/>
              </a:rPr>
              <a:t>经文突出强调双重国度之约。以色列的角色从亚伯拉罕到基督其内涵延伸至教会（继续中），而教会并非指“新以色列人”</a:t>
            </a:r>
            <a:r>
              <a:rPr lang="en-US" altLang="zh-CN" sz="1200" b="1" smtClean="0">
                <a:solidFill>
                  <a:srgbClr val="000A0D"/>
                </a:solidFill>
                <a:latin typeface="Arial" charset="0"/>
                <a:ea typeface="SimSun" charset="0"/>
                <a:cs typeface="Arial" charset="0"/>
              </a:rPr>
              <a:t/>
            </a:r>
            <a:br>
              <a:rPr lang="en-US" altLang="zh-CN" sz="1200" b="1" smtClean="0">
                <a:solidFill>
                  <a:srgbClr val="000A0D"/>
                </a:solidFill>
                <a:latin typeface="Arial" charset="0"/>
                <a:ea typeface="SimSun" charset="0"/>
                <a:cs typeface="Arial" charset="0"/>
              </a:rPr>
            </a:br>
            <a:r>
              <a:rPr lang="zh-CN" altLang="en-US" sz="1200" b="1" smtClean="0">
                <a:solidFill>
                  <a:srgbClr val="000A0D"/>
                </a:solidFill>
                <a:latin typeface="Arial" charset="0"/>
                <a:ea typeface="SimSun" charset="0"/>
                <a:cs typeface="Arial" charset="0"/>
              </a:rPr>
              <a:t>（不连续）以便取代以色列民族。以色列将在基督第二次降临时信靠基督从而再现其世界显赫地位。</a:t>
            </a:r>
            <a:endParaRPr lang="en-US" altLang="zh-CN" sz="1200" b="1" smtClean="0">
              <a:solidFill>
                <a:srgbClr val="000A0D"/>
              </a:solidFill>
              <a:latin typeface="Arial" charset="0"/>
              <a:ea typeface="SimSun" charset="0"/>
              <a:cs typeface="Arial" charset="0"/>
            </a:endParaRPr>
          </a:p>
        </p:txBody>
      </p:sp>
      <p:sp>
        <p:nvSpPr>
          <p:cNvPr id="212026" name="Rectangle 76"/>
          <p:cNvSpPr>
            <a:spLocks noChangeArrowheads="1"/>
          </p:cNvSpPr>
          <p:nvPr/>
        </p:nvSpPr>
        <p:spPr bwMode="auto">
          <a:xfrm>
            <a:off x="5114925" y="2095500"/>
            <a:ext cx="5238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900" smtClean="0">
                <a:solidFill>
                  <a:srgbClr val="FFFFFF"/>
                </a:solidFill>
                <a:latin typeface="Arial" charset="0"/>
                <a:ea typeface="SimSun" charset="0"/>
                <a:cs typeface="Arial" charset="0"/>
              </a:rPr>
              <a:t>以色列</a:t>
            </a:r>
          </a:p>
        </p:txBody>
      </p:sp>
      <p:sp>
        <p:nvSpPr>
          <p:cNvPr id="212027" name="Rectangle 77"/>
          <p:cNvSpPr>
            <a:spLocks noChangeArrowheads="1"/>
          </p:cNvSpPr>
          <p:nvPr/>
        </p:nvSpPr>
        <p:spPr bwMode="auto">
          <a:xfrm>
            <a:off x="6394450" y="2095500"/>
            <a:ext cx="4095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algn="l" defTabSz="457200"/>
            <a:r>
              <a:rPr lang="zh-CN" altLang="en-US" sz="900" smtClean="0">
                <a:solidFill>
                  <a:srgbClr val="FFFFFF"/>
                </a:solidFill>
                <a:latin typeface="Arial" charset="0"/>
                <a:ea typeface="SimSun" charset="0"/>
                <a:cs typeface="Arial" charset="0"/>
              </a:rPr>
              <a:t>教会</a:t>
            </a:r>
          </a:p>
        </p:txBody>
      </p:sp>
      <p:sp>
        <p:nvSpPr>
          <p:cNvPr id="212028" name="Rectangle 78"/>
          <p:cNvSpPr>
            <a:spLocks noChangeArrowheads="1"/>
          </p:cNvSpPr>
          <p:nvPr/>
        </p:nvSpPr>
        <p:spPr bwMode="auto">
          <a:xfrm>
            <a:off x="5011738" y="2239963"/>
            <a:ext cx="722312"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defTabSz="457200"/>
            <a:r>
              <a:rPr lang="zh-CN" altLang="en-US" sz="800" smtClean="0">
                <a:solidFill>
                  <a:srgbClr val="FFFFFF"/>
                </a:solidFill>
                <a:latin typeface="Arial" charset="0"/>
                <a:ea typeface="SimSun" charset="0"/>
                <a:cs typeface="Arial" charset="0"/>
              </a:rPr>
              <a:t>民族的焦点</a:t>
            </a:r>
            <a:r>
              <a:rPr lang="en-US" altLang="zh-CN" sz="800" smtClean="0">
                <a:solidFill>
                  <a:srgbClr val="FFFFFF"/>
                </a:solidFill>
                <a:latin typeface="Arial" charset="0"/>
                <a:ea typeface="SimSun" charset="0"/>
                <a:cs typeface="Arial" charset="0"/>
              </a:rPr>
              <a:t>)</a:t>
            </a:r>
          </a:p>
        </p:txBody>
      </p:sp>
      <p:graphicFrame>
        <p:nvGraphicFramePr>
          <p:cNvPr id="212029"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spid="_x0000_s21645" name="Microsoft ClipArt Gallery" r:id="rId4" imgW="2120900" imgH="2108200" progId="">
                  <p:embed/>
                </p:oleObj>
              </mc:Choice>
              <mc:Fallback>
                <p:oleObj name="Microsoft ClipArt Gallery" r:id="rId4" imgW="2120900" imgH="2108200" progId="">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12030" name="Rectangle 80"/>
          <p:cNvSpPr>
            <a:spLocks noChangeArrowheads="1"/>
          </p:cNvSpPr>
          <p:nvPr/>
        </p:nvSpPr>
        <p:spPr bwMode="auto">
          <a:xfrm>
            <a:off x="6132513" y="2239963"/>
            <a:ext cx="1012825"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8" tIns="44450" rIns="90488" bIns="44450">
            <a:spAutoFit/>
          </a:bodyPr>
          <a:lstStyle/>
          <a:p>
            <a:pPr defTabSz="457200"/>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新人” </a:t>
            </a:r>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弗</a:t>
            </a:r>
            <a:r>
              <a:rPr lang="en-US" altLang="zh-CN" sz="1000" smtClean="0">
                <a:solidFill>
                  <a:srgbClr val="FFFFFF"/>
                </a:solidFill>
                <a:latin typeface="Arial" charset="0"/>
                <a:ea typeface="SimSun" charset="0"/>
                <a:cs typeface="Arial" charset="0"/>
              </a:rPr>
              <a:t>2:15)</a:t>
            </a:r>
          </a:p>
        </p:txBody>
      </p:sp>
      <p:sp>
        <p:nvSpPr>
          <p:cNvPr id="608320" name="Line 81"/>
          <p:cNvSpPr>
            <a:spLocks noChangeShapeType="1"/>
          </p:cNvSpPr>
          <p:nvPr/>
        </p:nvSpPr>
        <p:spPr bwMode="auto">
          <a:xfrm>
            <a:off x="5783263" y="2116138"/>
            <a:ext cx="7937" cy="2379662"/>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212032"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algn="just" defTabSz="457200"/>
            <a:r>
              <a:rPr lang="zh-CN" altLang="en-US" sz="1000" dirty="0" smtClean="0">
                <a:solidFill>
                  <a:srgbClr val="FFFFFF"/>
                </a:solidFill>
                <a:latin typeface="Arial" charset="0"/>
                <a:ea typeface="SimSun" charset="0"/>
                <a:cs typeface="Arial" charset="0"/>
              </a:rPr>
              <a:t>第五版</a:t>
            </a:r>
          </a:p>
          <a:p>
            <a:pPr algn="just" defTabSz="457200"/>
            <a:r>
              <a:rPr lang="en-US" altLang="zh-CN" sz="1000" dirty="0" smtClean="0">
                <a:solidFill>
                  <a:srgbClr val="FFFFFF"/>
                </a:solidFill>
                <a:latin typeface="Arial" charset="0"/>
                <a:ea typeface="SimSun" charset="0"/>
                <a:cs typeface="Arial" charset="0"/>
              </a:rPr>
              <a:t>2015</a:t>
            </a:r>
            <a:r>
              <a:rPr lang="zh-CN" altLang="en-US" sz="1000" dirty="0" smtClean="0">
                <a:solidFill>
                  <a:srgbClr val="FFFFFF"/>
                </a:solidFill>
                <a:latin typeface="Arial" charset="0"/>
                <a:ea typeface="SimSun" charset="0"/>
                <a:cs typeface="Arial" charset="0"/>
              </a:rPr>
              <a:t>年</a:t>
            </a:r>
            <a:r>
              <a:rPr lang="en-US" altLang="zh-CN" sz="1000" dirty="0" smtClean="0">
                <a:solidFill>
                  <a:srgbClr val="FFFFFF"/>
                </a:solidFill>
                <a:latin typeface="Arial" charset="0"/>
                <a:ea typeface="SimSun" charset="0"/>
                <a:cs typeface="Arial" charset="0"/>
              </a:rPr>
              <a:t>7</a:t>
            </a:r>
            <a:r>
              <a:rPr lang="zh-CN" altLang="en-US" sz="1000" dirty="0" smtClean="0">
                <a:solidFill>
                  <a:srgbClr val="FFFFFF"/>
                </a:solidFill>
                <a:latin typeface="Arial" charset="0"/>
                <a:ea typeface="SimSun" charset="0"/>
                <a:cs typeface="Arial" charset="0"/>
              </a:rPr>
              <a:t>月</a:t>
            </a:r>
            <a:r>
              <a:rPr lang="en-US" altLang="zh-CN" sz="1000" dirty="0" smtClean="0">
                <a:solidFill>
                  <a:srgbClr val="FFFFFF"/>
                </a:solidFill>
                <a:latin typeface="Arial" charset="0"/>
                <a:ea typeface="SimSun" charset="0"/>
                <a:cs typeface="Arial" charset="0"/>
              </a:rPr>
              <a:t>17</a:t>
            </a:r>
            <a:r>
              <a:rPr lang="zh-CN" altLang="en-US" sz="1000" dirty="0" smtClean="0">
                <a:solidFill>
                  <a:srgbClr val="FFFFFF"/>
                </a:solidFill>
                <a:latin typeface="Arial" charset="0"/>
                <a:ea typeface="SimSun" charset="0"/>
                <a:cs typeface="Arial" charset="0"/>
              </a:rPr>
              <a:t>日</a:t>
            </a:r>
            <a:endParaRPr lang="en-US" altLang="zh-CN" sz="1000" dirty="0" smtClean="0">
              <a:solidFill>
                <a:srgbClr val="FFFFFF"/>
              </a:solidFill>
              <a:latin typeface="Arial" charset="0"/>
              <a:ea typeface="SimSun" charset="0"/>
              <a:cs typeface="Arial" charset="0"/>
            </a:endParaRPr>
          </a:p>
        </p:txBody>
      </p:sp>
      <p:grpSp>
        <p:nvGrpSpPr>
          <p:cNvPr id="212033" name="Group 83"/>
          <p:cNvGrpSpPr>
            <a:grpSpLocks/>
          </p:cNvGrpSpPr>
          <p:nvPr/>
        </p:nvGrpSpPr>
        <p:grpSpPr bwMode="auto">
          <a:xfrm>
            <a:off x="1387475" y="2087563"/>
            <a:ext cx="165100" cy="176212"/>
            <a:chOff x="874" y="1315"/>
            <a:chExt cx="104" cy="111"/>
          </a:xfrm>
        </p:grpSpPr>
        <p:sp>
          <p:nvSpPr>
            <p:cNvPr id="212054"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2055"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grpSp>
      <p:grpSp>
        <p:nvGrpSpPr>
          <p:cNvPr id="212034" name="Group 86"/>
          <p:cNvGrpSpPr>
            <a:grpSpLocks/>
          </p:cNvGrpSpPr>
          <p:nvPr/>
        </p:nvGrpSpPr>
        <p:grpSpPr bwMode="auto">
          <a:xfrm>
            <a:off x="2305050" y="3333750"/>
            <a:ext cx="288925" cy="222250"/>
            <a:chOff x="1452" y="2100"/>
            <a:chExt cx="182" cy="140"/>
          </a:xfrm>
        </p:grpSpPr>
        <p:sp>
          <p:nvSpPr>
            <p:cNvPr id="608338"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212050"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2051"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608341" name="Line 90"/>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sp>
          <p:nvSpPr>
            <p:cNvPr id="608342" name="Line 91"/>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algn="l" defTabSz="457200" eaLnBrk="1" hangingPunct="1">
                <a:defRPr/>
              </a:pPr>
              <a:endParaRPr lang="en-US" sz="1800">
                <a:solidFill>
                  <a:srgbClr val="FFFFFF"/>
                </a:solidFill>
                <a:latin typeface="Arial" charset="0"/>
                <a:cs typeface="Arial" charset="0"/>
              </a:endParaRPr>
            </a:p>
          </p:txBody>
        </p:sp>
      </p:grpSp>
      <p:grpSp>
        <p:nvGrpSpPr>
          <p:cNvPr id="212035" name="Group 92"/>
          <p:cNvGrpSpPr>
            <a:grpSpLocks/>
          </p:cNvGrpSpPr>
          <p:nvPr/>
        </p:nvGrpSpPr>
        <p:grpSpPr bwMode="auto">
          <a:xfrm>
            <a:off x="1609725" y="1535113"/>
            <a:ext cx="298450" cy="238125"/>
            <a:chOff x="1118" y="900"/>
            <a:chExt cx="188" cy="150"/>
          </a:xfrm>
        </p:grpSpPr>
        <p:grpSp>
          <p:nvGrpSpPr>
            <p:cNvPr id="212043" name="Group 93"/>
            <p:cNvGrpSpPr>
              <a:grpSpLocks/>
            </p:cNvGrpSpPr>
            <p:nvPr/>
          </p:nvGrpSpPr>
          <p:grpSpPr bwMode="auto">
            <a:xfrm>
              <a:off x="1118" y="900"/>
              <a:ext cx="84" cy="150"/>
              <a:chOff x="1118" y="900"/>
              <a:chExt cx="84" cy="150"/>
            </a:xfrm>
          </p:grpSpPr>
          <p:sp>
            <p:nvSpPr>
              <p:cNvPr id="212047"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2048"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grpSp>
        <p:grpSp>
          <p:nvGrpSpPr>
            <p:cNvPr id="212044" name="Group 96"/>
            <p:cNvGrpSpPr>
              <a:grpSpLocks/>
            </p:cNvGrpSpPr>
            <p:nvPr/>
          </p:nvGrpSpPr>
          <p:grpSpPr bwMode="auto">
            <a:xfrm>
              <a:off x="1222" y="900"/>
              <a:ext cx="84" cy="150"/>
              <a:chOff x="1222" y="900"/>
              <a:chExt cx="84" cy="150"/>
            </a:xfrm>
          </p:grpSpPr>
          <p:sp>
            <p:nvSpPr>
              <p:cNvPr id="212045"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sp>
            <p:nvSpPr>
              <p:cNvPr id="212046"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defTabSz="457200"/>
                <a:endParaRPr lang="zh-CN" altLang="en-US" smtClean="0">
                  <a:solidFill>
                    <a:srgbClr val="FFFFFF"/>
                  </a:solidFill>
                  <a:latin typeface="Arial" charset="0"/>
                  <a:ea typeface="SimSun" charset="0"/>
                  <a:cs typeface="Arial" charset="0"/>
                </a:endParaRPr>
              </a:p>
            </p:txBody>
          </p:sp>
        </p:grpSp>
      </p:grpSp>
      <p:sp>
        <p:nvSpPr>
          <p:cNvPr id="212036" name="Rectangle 99"/>
          <p:cNvSpPr>
            <a:spLocks noChangeArrowheads="1"/>
          </p:cNvSpPr>
          <p:nvPr/>
        </p:nvSpPr>
        <p:spPr bwMode="auto">
          <a:xfrm>
            <a:off x="7667625" y="4508500"/>
            <a:ext cx="865188" cy="100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defTabSz="457200"/>
            <a:r>
              <a:rPr lang="zh-CN" altLang="en-US" sz="1000" b="1" smtClean="0">
                <a:solidFill>
                  <a:srgbClr val="000000"/>
                </a:solidFill>
                <a:latin typeface="Arial" charset="0"/>
                <a:ea typeface="SimSun" charset="0"/>
                <a:cs typeface="Arial" charset="0"/>
              </a:rPr>
              <a:t>在民族复兴之际，新约的五个内容均得以实现（亚</a:t>
            </a:r>
            <a:r>
              <a:rPr lang="en-US" altLang="zh-CN" sz="1000" b="1" smtClean="0">
                <a:solidFill>
                  <a:srgbClr val="000000"/>
                </a:solidFill>
                <a:latin typeface="Arial" charset="0"/>
                <a:ea typeface="SimSun" charset="0"/>
                <a:cs typeface="Arial" charset="0"/>
              </a:rPr>
              <a:t>8</a:t>
            </a:r>
            <a:r>
              <a:rPr lang="zh-CN" altLang="en-US" sz="1000" b="1" smtClean="0">
                <a:solidFill>
                  <a:srgbClr val="000000"/>
                </a:solidFill>
                <a:latin typeface="Arial" charset="0"/>
                <a:ea typeface="SimSun" charset="0"/>
                <a:cs typeface="Arial" charset="0"/>
              </a:rPr>
              <a:t>）</a:t>
            </a:r>
            <a:endParaRPr lang="en-US" altLang="zh-CN" sz="1000" b="1" smtClean="0">
              <a:solidFill>
                <a:srgbClr val="000000"/>
              </a:solidFill>
              <a:latin typeface="Arial" charset="0"/>
              <a:ea typeface="SimSun" charset="0"/>
              <a:cs typeface="Arial" charset="0"/>
            </a:endParaRPr>
          </a:p>
        </p:txBody>
      </p:sp>
      <p:sp>
        <p:nvSpPr>
          <p:cNvPr id="212037" name="Rectangle 100"/>
          <p:cNvSpPr>
            <a:spLocks noChangeArrowheads="1"/>
          </p:cNvSpPr>
          <p:nvPr/>
        </p:nvSpPr>
        <p:spPr bwMode="auto">
          <a:xfrm>
            <a:off x="8416925" y="4675188"/>
            <a:ext cx="727075" cy="705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p>
            <a:pPr algn="just" defTabSz="457200"/>
            <a:r>
              <a:rPr lang="zh-CN" altLang="en-US" sz="1000" b="1" dirty="0" smtClean="0">
                <a:solidFill>
                  <a:srgbClr val="000000"/>
                </a:solidFill>
                <a:latin typeface="Arial" charset="0"/>
                <a:ea typeface="SimSun" charset="0"/>
                <a:cs typeface="Arial" charset="0"/>
              </a:rPr>
              <a:t>一切都更新了！（启</a:t>
            </a:r>
            <a:r>
              <a:rPr lang="en-US" altLang="zh-CN" sz="1000" b="1" dirty="0" smtClean="0">
                <a:solidFill>
                  <a:srgbClr val="000000"/>
                </a:solidFill>
                <a:latin typeface="Arial" charset="0"/>
                <a:ea typeface="SimSun" charset="0"/>
                <a:cs typeface="Arial" charset="0"/>
              </a:rPr>
              <a:t>21:5</a:t>
            </a:r>
            <a:r>
              <a:rPr lang="zh-CN" altLang="en-US" sz="1000" b="1" dirty="0" smtClean="0">
                <a:solidFill>
                  <a:srgbClr val="000000"/>
                </a:solidFill>
                <a:latin typeface="Arial" charset="0"/>
                <a:ea typeface="SimSun" charset="0"/>
                <a:cs typeface="Arial" charset="0"/>
              </a:rPr>
              <a:t>）</a:t>
            </a:r>
            <a:endParaRPr lang="en-US" altLang="zh-CN" sz="1000" b="1" dirty="0" smtClean="0">
              <a:solidFill>
                <a:srgbClr val="000000"/>
              </a:solidFill>
              <a:latin typeface="Arial" charset="0"/>
              <a:ea typeface="SimSun" charset="0"/>
              <a:cs typeface="Arial" charset="0"/>
            </a:endParaRPr>
          </a:p>
        </p:txBody>
      </p:sp>
      <p:sp>
        <p:nvSpPr>
          <p:cNvPr id="212038" name="Rectangle 101"/>
          <p:cNvSpPr>
            <a:spLocks noChangeArrowheads="1"/>
          </p:cNvSpPr>
          <p:nvPr/>
        </p:nvSpPr>
        <p:spPr bwMode="auto">
          <a:xfrm>
            <a:off x="1905000" y="5915025"/>
            <a:ext cx="281146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algn="l" defTabSz="457200"/>
            <a:r>
              <a:rPr lang="zh-CN" altLang="en-US" sz="1000" dirty="0" smtClean="0">
                <a:solidFill>
                  <a:srgbClr val="000A0D"/>
                </a:solidFill>
                <a:latin typeface="SimSun" charset="0"/>
                <a:ea typeface="SimSun" charset="0"/>
                <a:cs typeface="Arial" charset="0"/>
              </a:rPr>
              <a:t>暂时的（加</a:t>
            </a:r>
            <a:r>
              <a:rPr lang="en-US" altLang="zh-CN" sz="1000" dirty="0" smtClean="0">
                <a:solidFill>
                  <a:srgbClr val="000A0D"/>
                </a:solidFill>
                <a:latin typeface="SimSun" charset="0"/>
                <a:ea typeface="SimSun" charset="0"/>
                <a:cs typeface="Arial" charset="0"/>
              </a:rPr>
              <a:t>3:19</a:t>
            </a:r>
            <a:r>
              <a:rPr lang="zh-CN" altLang="en-US" sz="1000" dirty="0" smtClean="0">
                <a:solidFill>
                  <a:srgbClr val="000A0D"/>
                </a:solidFill>
                <a:latin typeface="SimSun" charset="0"/>
                <a:ea typeface="SimSun" charset="0"/>
                <a:cs typeface="Arial" charset="0"/>
              </a:rPr>
              <a:t>）、有条件的，显明人的罪（罗</a:t>
            </a:r>
            <a:r>
              <a:rPr lang="en-US" altLang="zh-CN" sz="1000" dirty="0" smtClean="0">
                <a:solidFill>
                  <a:srgbClr val="000A0D"/>
                </a:solidFill>
                <a:latin typeface="SimSun" charset="0"/>
                <a:ea typeface="SimSun" charset="0"/>
                <a:cs typeface="Arial" charset="0"/>
              </a:rPr>
              <a:t>7:7</a:t>
            </a:r>
            <a:r>
              <a:rPr lang="zh-CN" altLang="en-US" sz="1000" dirty="0" smtClean="0">
                <a:solidFill>
                  <a:srgbClr val="000A0D"/>
                </a:solidFill>
                <a:latin typeface="SimSun" charset="0"/>
                <a:ea typeface="SimSun" charset="0"/>
                <a:cs typeface="Arial" charset="0"/>
              </a:rPr>
              <a:t>）并规范以色列人（加</a:t>
            </a:r>
            <a:r>
              <a:rPr lang="en-US" altLang="zh-CN" sz="1000" dirty="0" smtClean="0">
                <a:solidFill>
                  <a:srgbClr val="000A0D"/>
                </a:solidFill>
                <a:latin typeface="SimSun" charset="0"/>
                <a:ea typeface="SimSun" charset="0"/>
                <a:cs typeface="Arial" charset="0"/>
              </a:rPr>
              <a:t>3:23-25</a:t>
            </a:r>
            <a:r>
              <a:rPr lang="zh-CN" altLang="en-US" sz="1000" dirty="0" smtClean="0">
                <a:solidFill>
                  <a:srgbClr val="000A0D"/>
                </a:solidFill>
                <a:latin typeface="SimSun" charset="0"/>
                <a:ea typeface="SimSun" charset="0"/>
                <a:cs typeface="Arial" charset="0"/>
              </a:rPr>
              <a:t>）</a:t>
            </a:r>
            <a:endParaRPr lang="en-US" altLang="zh-CN" sz="1000" dirty="0" smtClean="0">
              <a:solidFill>
                <a:srgbClr val="000A0D"/>
              </a:solidFill>
              <a:latin typeface="SimSun" charset="0"/>
              <a:ea typeface="SimSun" charset="0"/>
              <a:cs typeface="Arial" charset="0"/>
            </a:endParaRPr>
          </a:p>
        </p:txBody>
      </p:sp>
      <p:sp>
        <p:nvSpPr>
          <p:cNvPr id="212039" name="Rectangle 102"/>
          <p:cNvSpPr>
            <a:spLocks noChangeArrowheads="1"/>
          </p:cNvSpPr>
          <p:nvPr/>
        </p:nvSpPr>
        <p:spPr bwMode="auto">
          <a:xfrm>
            <a:off x="5862638" y="5734050"/>
            <a:ext cx="1517650" cy="54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p>
            <a:pPr defTabSz="457200"/>
            <a:r>
              <a:rPr lang="zh-CN" altLang="en-US" sz="1000" smtClean="0">
                <a:solidFill>
                  <a:srgbClr val="FFFFFF"/>
                </a:solidFill>
                <a:latin typeface="Arial" charset="0"/>
                <a:ea typeface="SimSun" charset="0"/>
                <a:cs typeface="Arial" charset="0"/>
              </a:rPr>
              <a:t>十字架废除、成就、取代了律法</a:t>
            </a:r>
            <a:r>
              <a:rPr lang="en-US" altLang="zh-CN" sz="1000" smtClean="0">
                <a:solidFill>
                  <a:srgbClr val="FFFFFF"/>
                </a:solidFill>
                <a:latin typeface="Arial" charset="0"/>
                <a:ea typeface="SimSun" charset="0"/>
                <a:cs typeface="Arial" charset="0"/>
              </a:rPr>
              <a:t>(</a:t>
            </a:r>
            <a:r>
              <a:rPr lang="zh-CN" altLang="en-US" sz="1000" smtClean="0">
                <a:solidFill>
                  <a:srgbClr val="FFFFFF"/>
                </a:solidFill>
                <a:latin typeface="Arial" charset="0"/>
                <a:ea typeface="SimSun" charset="0"/>
                <a:cs typeface="Arial" charset="0"/>
              </a:rPr>
              <a:t>罗</a:t>
            </a:r>
            <a:r>
              <a:rPr lang="en-US" altLang="zh-CN" sz="1000" smtClean="0">
                <a:solidFill>
                  <a:srgbClr val="FFFFFF"/>
                </a:solidFill>
                <a:latin typeface="Arial" charset="0"/>
                <a:ea typeface="SimSun" charset="0"/>
                <a:cs typeface="Arial" charset="0"/>
              </a:rPr>
              <a:t>7:1-6;1 </a:t>
            </a:r>
            <a:r>
              <a:rPr lang="zh-CN" altLang="en-US" sz="1000" smtClean="0">
                <a:solidFill>
                  <a:srgbClr val="FFFFFF"/>
                </a:solidFill>
                <a:latin typeface="Arial" charset="0"/>
                <a:ea typeface="SimSun" charset="0"/>
                <a:cs typeface="Arial" charset="0"/>
              </a:rPr>
              <a:t>林前</a:t>
            </a:r>
            <a:r>
              <a:rPr lang="en-US" altLang="zh-CN" sz="1000" smtClean="0">
                <a:solidFill>
                  <a:srgbClr val="FFFFFF"/>
                </a:solidFill>
                <a:latin typeface="Arial" charset="0"/>
                <a:ea typeface="SimSun" charset="0"/>
                <a:cs typeface="Arial" charset="0"/>
              </a:rPr>
              <a:t>9:19-21; </a:t>
            </a:r>
            <a:r>
              <a:rPr lang="zh-CN" altLang="en-US" sz="1000" smtClean="0">
                <a:solidFill>
                  <a:srgbClr val="FFFFFF"/>
                </a:solidFill>
                <a:latin typeface="Arial" charset="0"/>
                <a:ea typeface="SimSun" charset="0"/>
                <a:cs typeface="Arial" charset="0"/>
              </a:rPr>
              <a:t>希</a:t>
            </a:r>
            <a:r>
              <a:rPr lang="en-US" altLang="zh-CN" sz="1000" smtClean="0">
                <a:solidFill>
                  <a:srgbClr val="FFFFFF"/>
                </a:solidFill>
                <a:latin typeface="Arial" charset="0"/>
                <a:ea typeface="SimSun" charset="0"/>
                <a:cs typeface="Arial" charset="0"/>
              </a:rPr>
              <a:t>8:13)</a:t>
            </a:r>
          </a:p>
        </p:txBody>
      </p:sp>
      <p:sp>
        <p:nvSpPr>
          <p:cNvPr id="1556583" name="Rectangle 103"/>
          <p:cNvSpPr>
            <a:spLocks noChangeArrowheads="1"/>
          </p:cNvSpPr>
          <p:nvPr/>
        </p:nvSpPr>
        <p:spPr bwMode="auto">
          <a:xfrm>
            <a:off x="2819400" y="1755775"/>
            <a:ext cx="1680592" cy="243656"/>
          </a:xfrm>
          <a:prstGeom prst="rect">
            <a:avLst/>
          </a:prstGeom>
          <a:noFill/>
          <a:ln>
            <a:noFill/>
          </a:ln>
        </p:spPr>
        <p:txBody>
          <a:bodyPr wrap="square" lIns="90488" tIns="44450" rIns="90488" bIns="44450">
            <a:spAutoFit/>
          </a:bodyPr>
          <a:lstStyle/>
          <a:p>
            <a:pPr defTabSz="457200"/>
            <a:r>
              <a:rPr lang="zh-CN" altLang="en-US" sz="1000" dirty="0">
                <a:solidFill>
                  <a:srgbClr val="FFFFFF"/>
                </a:solidFill>
                <a:latin typeface="Arial" charset="0"/>
                <a:ea typeface="SimSun" charset="0"/>
                <a:cs typeface="Arial" charset="0"/>
              </a:rPr>
              <a:t>创世记 </a:t>
            </a:r>
            <a:r>
              <a:rPr lang="en-US" altLang="zh-CN" sz="1000" dirty="0">
                <a:solidFill>
                  <a:srgbClr val="FFFFFF"/>
                </a:solidFill>
                <a:latin typeface="Arial" charset="0"/>
                <a:ea typeface="SimSun" charset="0"/>
                <a:cs typeface="Arial" charset="0"/>
              </a:rPr>
              <a:t>6:18; 9:8-17</a:t>
            </a:r>
          </a:p>
        </p:txBody>
      </p:sp>
      <p:sp>
        <p:nvSpPr>
          <p:cNvPr id="1556584" name="Rectangle 104"/>
          <p:cNvSpPr>
            <a:spLocks noGrp="1" noChangeArrowheads="1"/>
          </p:cNvSpPr>
          <p:nvPr>
            <p:ph type="ctrTitle"/>
          </p:nvPr>
        </p:nvSpPr>
        <p:spPr>
          <a:xfrm>
            <a:off x="838200" y="44624"/>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smtClean="0">
                <a:solidFill>
                  <a:srgbClr val="FFFF00"/>
                </a:solidFill>
                <a:effectLst>
                  <a:outerShdw blurRad="38100" dist="38100" dir="2700000" algn="tl">
                    <a:srgbClr val="000000"/>
                  </a:outerShdw>
                </a:effectLst>
                <a:latin typeface="Braggadocio"/>
                <a:ea typeface="SimSun" pitchFamily="2" charset="-122"/>
              </a:rPr>
              <a:t>国度与约的时间表</a:t>
            </a:r>
            <a:r>
              <a:rPr lang="en-US" altLang="zh-CN" sz="4800" dirty="0" smtClean="0">
                <a:solidFill>
                  <a:srgbClr val="FFFF00"/>
                </a:solidFill>
                <a:effectLst>
                  <a:outerShdw blurRad="38100" dist="38100" dir="2700000" algn="tl">
                    <a:srgbClr val="000000"/>
                  </a:outerShdw>
                </a:effectLst>
                <a:latin typeface="Braggadocio"/>
                <a:ea typeface="SimSun" pitchFamily="2" charset="-122"/>
              </a:rPr>
              <a:t> </a:t>
            </a:r>
            <a:endParaRPr lang="en-US" altLang="zh-CN" dirty="0" smtClean="0">
              <a:solidFill>
                <a:srgbClr val="FFFF00"/>
              </a:solidFill>
              <a:effectLst>
                <a:outerShdw blurRad="38100" dist="38100" dir="2700000" algn="tl">
                  <a:srgbClr val="000000"/>
                </a:outerShdw>
              </a:effectLst>
              <a:latin typeface="Braggadocio"/>
              <a:ea typeface="SimSun" pitchFamily="2" charset="-122"/>
            </a:endParaRPr>
          </a:p>
        </p:txBody>
      </p:sp>
      <p:sp>
        <p:nvSpPr>
          <p:cNvPr id="106" name="Text Box 105"/>
          <p:cNvSpPr txBox="1">
            <a:spLocks noChangeArrowheads="1"/>
          </p:cNvSpPr>
          <p:nvPr/>
        </p:nvSpPr>
        <p:spPr bwMode="auto">
          <a:xfrm>
            <a:off x="8243888" y="87313"/>
            <a:ext cx="869950" cy="4619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cs typeface="+mn-cs"/>
              </a:rPr>
              <a:t>117b</a:t>
            </a:r>
          </a:p>
        </p:txBody>
      </p:sp>
    </p:spTree>
    <p:extLst>
      <p:ext uri="{BB962C8B-B14F-4D97-AF65-F5344CB8AC3E}">
        <p14:creationId xmlns:p14="http://schemas.microsoft.com/office/powerpoint/2010/main" val="1333088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78326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310" name="Rectangle 6"/>
          <p:cNvSpPr>
            <a:spLocks noChangeArrowheads="1"/>
          </p:cNvSpPr>
          <p:nvPr/>
        </p:nvSpPr>
        <p:spPr bwMode="auto">
          <a:xfrm>
            <a:off x="-36512" y="3573016"/>
            <a:ext cx="2880320" cy="576063"/>
          </a:xfrm>
          <a:prstGeom prst="rect">
            <a:avLst/>
          </a:prstGeom>
          <a:solidFill>
            <a:srgbClr val="660066"/>
          </a:solidFill>
          <a:ln w="9525">
            <a:noFill/>
            <a:miter lim="800000"/>
            <a:headEnd/>
            <a:tailEnd/>
          </a:ln>
          <a:effectLst/>
        </p:spPr>
        <p:txBody>
          <a:bodyPr/>
          <a:lstStyle/>
          <a:p>
            <a:pPr eaLnBrk="1" hangingPunct="1">
              <a:spcBef>
                <a:spcPct val="20000"/>
              </a:spcBef>
              <a:buClr>
                <a:srgbClr val="FFCC00"/>
              </a:buClr>
              <a:buSzPct val="70000"/>
              <a:defRPr/>
            </a:pPr>
            <a:r>
              <a:rPr lang="zh-CN" altLang="en-US" sz="2800" b="1" dirty="0" smtClean="0">
                <a:solidFill>
                  <a:srgbClr val="FFFFFF"/>
                </a:solidFill>
                <a:latin typeface="Arial"/>
                <a:cs typeface="Arial"/>
              </a:rPr>
              <a:t>西部</a:t>
            </a:r>
            <a:r>
              <a:rPr lang="en-US" sz="2800" b="1" dirty="0" smtClean="0">
                <a:solidFill>
                  <a:srgbClr val="FFFFFF"/>
                </a:solidFill>
                <a:latin typeface="Arial"/>
                <a:cs typeface="Arial"/>
              </a:rPr>
              <a:t>= </a:t>
            </a:r>
            <a:r>
              <a:rPr lang="zh-CN" altLang="en-US" sz="2800" b="1" dirty="0" smtClean="0">
                <a:solidFill>
                  <a:srgbClr val="FFFFFF"/>
                </a:solidFill>
                <a:latin typeface="Arial"/>
                <a:cs typeface="Arial"/>
              </a:rPr>
              <a:t>犹太人</a:t>
            </a:r>
            <a:endParaRPr lang="en-US" sz="2800" b="1" dirty="0">
              <a:solidFill>
                <a:srgbClr val="FFFFFF"/>
              </a:solidFill>
              <a:latin typeface="Arial"/>
              <a:cs typeface="Arial"/>
            </a:endParaRPr>
          </a:p>
        </p:txBody>
      </p:sp>
      <p:sp>
        <p:nvSpPr>
          <p:cNvPr id="354306" name="Rectangle 2"/>
          <p:cNvSpPr>
            <a:spLocks noGrp="1" noRot="1" noChangeArrowheads="1"/>
          </p:cNvSpPr>
          <p:nvPr>
            <p:ph type="title"/>
          </p:nvPr>
        </p:nvSpPr>
        <p:spPr>
          <a:xfrm>
            <a:off x="0" y="0"/>
            <a:ext cx="3563888" cy="908720"/>
          </a:xfrm>
          <a:solidFill>
            <a:schemeClr val="bg1"/>
          </a:solidFill>
        </p:spPr>
        <p:txBody>
          <a:bodyPr/>
          <a:lstStyle/>
          <a:p>
            <a:pPr eaLnBrk="1" hangingPunct="1">
              <a:defRPr/>
            </a:pPr>
            <a:r>
              <a:rPr lang="zh-CN" altLang="en-US" sz="2800" dirty="0" smtClean="0">
                <a:solidFill>
                  <a:schemeClr val="tx1"/>
                </a:solidFill>
                <a:effectLst/>
              </a:rPr>
              <a:t>耶路撒冷</a:t>
            </a:r>
            <a:r>
              <a:rPr lang="en-US" altLang="zh-CN" sz="2800" dirty="0" smtClean="0">
                <a:solidFill>
                  <a:schemeClr val="tx1"/>
                </a:solidFill>
                <a:effectLst/>
              </a:rPr>
              <a:t/>
            </a:r>
            <a:br>
              <a:rPr lang="en-US" altLang="zh-CN" sz="2800" dirty="0" smtClean="0">
                <a:solidFill>
                  <a:schemeClr val="tx1"/>
                </a:solidFill>
                <a:effectLst/>
              </a:rPr>
            </a:br>
            <a:r>
              <a:rPr lang="zh-CN" altLang="en-US" sz="2800" dirty="0" smtClean="0">
                <a:solidFill>
                  <a:schemeClr val="tx1"/>
                </a:solidFill>
                <a:effectLst/>
              </a:rPr>
              <a:t>人口</a:t>
            </a:r>
            <a:r>
              <a:rPr lang="en-US" sz="2800" dirty="0" smtClean="0">
                <a:solidFill>
                  <a:schemeClr val="tx1"/>
                </a:solidFill>
                <a:effectLst/>
              </a:rPr>
              <a:t>(2002)</a:t>
            </a:r>
            <a:endParaRPr lang="en-US" sz="2800" dirty="0">
              <a:solidFill>
                <a:schemeClr val="tx1"/>
              </a:solidFill>
              <a:effectLst/>
            </a:endParaRPr>
          </a:p>
        </p:txBody>
      </p:sp>
      <p:sp>
        <p:nvSpPr>
          <p:cNvPr id="6" name="Rectangle 6"/>
          <p:cNvSpPr>
            <a:spLocks noChangeArrowheads="1"/>
          </p:cNvSpPr>
          <p:nvPr/>
        </p:nvSpPr>
        <p:spPr bwMode="auto">
          <a:xfrm>
            <a:off x="4283968" y="2708920"/>
            <a:ext cx="2880320" cy="576063"/>
          </a:xfrm>
          <a:prstGeom prst="rect">
            <a:avLst/>
          </a:prstGeom>
          <a:solidFill>
            <a:srgbClr val="006B00"/>
          </a:solidFill>
          <a:ln w="9525">
            <a:noFill/>
            <a:miter lim="800000"/>
            <a:headEnd/>
            <a:tailEnd/>
          </a:ln>
          <a:effectLst/>
        </p:spPr>
        <p:txBody>
          <a:bodyPr/>
          <a:lstStyle/>
          <a:p>
            <a:pPr eaLnBrk="1" hangingPunct="1">
              <a:spcBef>
                <a:spcPct val="20000"/>
              </a:spcBef>
              <a:buClr>
                <a:srgbClr val="FFCC00"/>
              </a:buClr>
              <a:buSzPct val="70000"/>
              <a:defRPr/>
            </a:pPr>
            <a:r>
              <a:rPr lang="zh-CN" altLang="en-US" sz="2800" b="1" dirty="0" smtClean="0">
                <a:solidFill>
                  <a:srgbClr val="FFFFFF"/>
                </a:solidFill>
                <a:latin typeface="Arial"/>
                <a:cs typeface="Arial"/>
              </a:rPr>
              <a:t>东部 </a:t>
            </a:r>
            <a:r>
              <a:rPr lang="en-US" sz="2800" b="1" dirty="0" smtClean="0">
                <a:solidFill>
                  <a:srgbClr val="FFFFFF"/>
                </a:solidFill>
                <a:latin typeface="Arial"/>
                <a:cs typeface="Arial"/>
              </a:rPr>
              <a:t>= </a:t>
            </a:r>
            <a:r>
              <a:rPr lang="zh-CN" altLang="en-US" sz="2800" b="1" dirty="0" smtClean="0">
                <a:solidFill>
                  <a:srgbClr val="FFFFFF"/>
                </a:solidFill>
                <a:latin typeface="Arial"/>
                <a:cs typeface="Arial"/>
              </a:rPr>
              <a:t>阿拉伯人</a:t>
            </a:r>
            <a:endParaRPr lang="en-US" sz="2800" b="1" dirty="0">
              <a:solidFill>
                <a:srgbClr val="FFFFFF"/>
              </a:solidFill>
              <a:latin typeface="Arial"/>
              <a:cs typeface="Arial"/>
            </a:endParaRPr>
          </a:p>
        </p:txBody>
      </p:sp>
    </p:spTree>
    <p:extLst>
      <p:ext uri="{BB962C8B-B14F-4D97-AF65-F5344CB8AC3E}">
        <p14:creationId xmlns:p14="http://schemas.microsoft.com/office/powerpoint/2010/main" val="6608535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2492896"/>
            <a:ext cx="9144000" cy="4318000"/>
          </a:xfrm>
          <a:prstGeom prst="rect">
            <a:avLst/>
          </a:prstGeom>
        </p:spPr>
      </p:pic>
      <p:sp>
        <p:nvSpPr>
          <p:cNvPr id="3" name="Title 2"/>
          <p:cNvSpPr>
            <a:spLocks noGrp="1"/>
          </p:cNvSpPr>
          <p:nvPr>
            <p:ph type="title" idx="4294967295"/>
          </p:nvPr>
        </p:nvSpPr>
        <p:spPr>
          <a:xfrm>
            <a:off x="4093217" y="4797152"/>
            <a:ext cx="5105400" cy="838200"/>
          </a:xfrm>
        </p:spPr>
        <p:txBody>
          <a:bodyPr/>
          <a:lstStyle/>
          <a:p>
            <a:pPr algn="r">
              <a:defRPr/>
            </a:pPr>
            <a:r>
              <a:rPr lang="zh-CN" altLang="en-US" sz="6600" dirty="0"/>
              <a:t> </a:t>
            </a:r>
            <a:br>
              <a:rPr lang="zh-CN" altLang="en-US" sz="6600" dirty="0"/>
            </a:br>
            <a:endParaRPr lang="en-US" sz="3600" b="1" dirty="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endParaRPr>
          </a:p>
        </p:txBody>
      </p:sp>
      <p:sp>
        <p:nvSpPr>
          <p:cNvPr id="145411" name="Title 2"/>
          <p:cNvSpPr txBox="1">
            <a:spLocks/>
          </p:cNvSpPr>
          <p:nvPr/>
        </p:nvSpPr>
        <p:spPr bwMode="auto">
          <a:xfrm>
            <a:off x="0" y="15875"/>
            <a:ext cx="9175750" cy="2477021"/>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ru-RU"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看</a:t>
            </a:r>
            <a:r>
              <a:rPr lang="zh-CN" altLang="en-US" sz="3200" b="1" dirty="0">
                <a:solidFill>
                  <a:srgbClr val="FFFFFF"/>
                </a:solidFill>
                <a:effectLst>
                  <a:glow rad="152400">
                    <a:srgbClr val="000000"/>
                  </a:glow>
                </a:effectLst>
                <a:latin typeface="Arial" charset="0"/>
                <a:cs typeface="Arial" charset="0"/>
              </a:rPr>
              <a:t>哪！耶和华的日子快到，人要在你中间分取你的掠物</a:t>
            </a:r>
            <a:r>
              <a:rPr lang="zh-CN" altLang="en-US" sz="3200" b="1" dirty="0" smtClean="0">
                <a:solidFill>
                  <a:srgbClr val="FFFFFF"/>
                </a:solidFill>
                <a:effectLst>
                  <a:glow rad="152400">
                    <a:srgbClr val="000000"/>
                  </a:glow>
                </a:effectLst>
                <a:latin typeface="Arial" charset="0"/>
                <a:cs typeface="Arial" charset="0"/>
              </a:rPr>
              <a:t>。</a:t>
            </a:r>
            <a:r>
              <a:rPr lang="ru-RU" altLang="ja-JP" sz="3200" b="1" dirty="0" smtClean="0">
                <a:solidFill>
                  <a:srgbClr val="FFFFFF"/>
                </a:solidFill>
                <a:effectLst>
                  <a:glow rad="152400">
                    <a:srgbClr val="000000"/>
                  </a:glow>
                </a:effectLst>
                <a:latin typeface="Arial" charset="0"/>
                <a:cs typeface="Arial" charset="0"/>
              </a:rPr>
              <a:t>”</a:t>
            </a:r>
            <a:r>
              <a:rPr lang="en-US" altLang="ja-JP" sz="3200" b="1" dirty="0" smtClean="0">
                <a:solidFill>
                  <a:srgbClr val="FFFFFF"/>
                </a:solidFill>
                <a:effectLst>
                  <a:glow rad="152400">
                    <a:srgbClr val="000000"/>
                  </a:glow>
                </a:effectLst>
                <a:latin typeface="Arial" charset="0"/>
                <a:cs typeface="Arial" charset="0"/>
              </a:rPr>
              <a:t> </a:t>
            </a:r>
            <a:br>
              <a:rPr lang="en-US" altLang="ja-JP" sz="3200" b="1" dirty="0" smtClean="0">
                <a:solidFill>
                  <a:srgbClr val="FFFFFF"/>
                </a:solidFill>
                <a:effectLst>
                  <a:glow rad="152400">
                    <a:srgbClr val="000000"/>
                  </a:glow>
                </a:effectLst>
                <a:latin typeface="Arial" charset="0"/>
                <a:cs typeface="Arial" charset="0"/>
              </a:rPr>
            </a:br>
            <a:r>
              <a:rPr lang="en-US"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亚</a:t>
            </a:r>
            <a:r>
              <a:rPr lang="en-US" altLang="ja-JP" sz="3200" b="1" dirty="0" smtClean="0">
                <a:solidFill>
                  <a:srgbClr val="FFFFFF"/>
                </a:solidFill>
                <a:effectLst>
                  <a:glow rad="152400">
                    <a:srgbClr val="000000"/>
                  </a:glow>
                </a:effectLst>
                <a:latin typeface="Arial" charset="0"/>
                <a:cs typeface="Arial" charset="0"/>
              </a:rPr>
              <a:t> 14:1).</a:t>
            </a:r>
            <a:endParaRPr lang="en-US" sz="3200" b="1" dirty="0" smtClean="0">
              <a:solidFill>
                <a:srgbClr val="FFFFFF"/>
              </a:solidFill>
              <a:effectLst>
                <a:glow rad="152400">
                  <a:srgbClr val="000000"/>
                </a:glow>
              </a:effectLst>
              <a:latin typeface="Arial" charset="0"/>
              <a:cs typeface="Arial" charset="0"/>
            </a:endParaRPr>
          </a:p>
        </p:txBody>
      </p:sp>
      <p:sp>
        <p:nvSpPr>
          <p:cNvPr id="5" name="TextBox 4"/>
          <p:cNvSpPr txBox="1"/>
          <p:nvPr/>
        </p:nvSpPr>
        <p:spPr>
          <a:xfrm>
            <a:off x="5868144" y="3982998"/>
            <a:ext cx="2376264" cy="1200329"/>
          </a:xfrm>
          <a:prstGeom prst="rect">
            <a:avLst/>
          </a:prstGeom>
          <a:noFill/>
        </p:spPr>
        <p:txBody>
          <a:bodyPr wrap="square" rtlCol="0">
            <a:spAutoFit/>
          </a:bodyPr>
          <a:lstStyle/>
          <a:p>
            <a:r>
              <a:rPr lang="zh-CN" altLang="en-US" sz="7200" b="1" dirty="0">
                <a:latin typeface="SimSun" panose="02010600030101010101" pitchFamily="2" charset="-122"/>
                <a:ea typeface="SimSun" panose="02010600030101010101" pitchFamily="2" charset="-122"/>
              </a:rPr>
              <a:t>掠夺</a:t>
            </a:r>
            <a:endParaRPr lang="en-SG" sz="7200" b="1" dirty="0">
              <a:latin typeface="SimSun" panose="02010600030101010101" pitchFamily="2" charset="-122"/>
              <a:ea typeface="SimSun" panose="02010600030101010101" pitchFamily="2" charset="-122"/>
            </a:endParaRPr>
          </a:p>
        </p:txBody>
      </p:sp>
    </p:spTree>
    <p:extLst>
      <p:ext uri="{BB962C8B-B14F-4D97-AF65-F5344CB8AC3E}">
        <p14:creationId xmlns:p14="http://schemas.microsoft.com/office/powerpoint/2010/main" val="32069012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228600" y="0"/>
            <a:ext cx="5105400" cy="838200"/>
          </a:xfrm>
        </p:spPr>
        <p:txBody>
          <a:bodyPr/>
          <a:lstStyle/>
          <a:p>
            <a:pPr algn="l">
              <a:defRPr/>
            </a:pPr>
            <a:r>
              <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The </a:t>
            </a:r>
            <a:r>
              <a:rPr lang="en-US" sz="3600" b="1" dirty="0" smtClean="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Attack</a:t>
            </a:r>
            <a:endPar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endParaRPr>
          </a:p>
        </p:txBody>
      </p:sp>
      <p:sp>
        <p:nvSpPr>
          <p:cNvPr id="173059" name="Title 2"/>
          <p:cNvSpPr txBox="1">
            <a:spLocks/>
          </p:cNvSpPr>
          <p:nvPr/>
        </p:nvSpPr>
        <p:spPr bwMode="auto">
          <a:xfrm>
            <a:off x="0" y="3717032"/>
            <a:ext cx="9144000" cy="3140968"/>
          </a:xfrm>
          <a:prstGeom prst="rect">
            <a:avLst/>
          </a:prstGeom>
          <a:noFill/>
          <a:ln>
            <a:noFill/>
          </a:ln>
          <a:extLst/>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ru-RU" altLang="ja-JP" sz="2800" b="1" dirty="0" smtClean="0">
                <a:solidFill>
                  <a:srgbClr val="FFFFFF"/>
                </a:solidFill>
                <a:latin typeface="Arial" charset="0"/>
                <a:cs typeface="Arial" charset="0"/>
              </a:rPr>
              <a:t>“</a:t>
            </a:r>
            <a:r>
              <a:rPr lang="zh-CN" altLang="en-US" sz="2800" b="1" dirty="0" smtClean="0">
                <a:solidFill>
                  <a:srgbClr val="FFFFFF"/>
                </a:solidFill>
                <a:latin typeface="Arial" charset="0"/>
                <a:cs typeface="Arial" charset="0"/>
              </a:rPr>
              <a:t>因</a:t>
            </a:r>
            <a:r>
              <a:rPr lang="zh-CN" altLang="en-US" sz="2800" b="1" dirty="0">
                <a:solidFill>
                  <a:srgbClr val="FFFFFF"/>
                </a:solidFill>
                <a:latin typeface="Arial" charset="0"/>
                <a:cs typeface="Arial" charset="0"/>
              </a:rPr>
              <a:t>为我必招聚列国与耶路撒冷作战，城必被占领，房屋被抢掠，妇女被强奸。城中的居民必有半数被掳去，剩下的人民必不会从这城里被剪除</a:t>
            </a:r>
            <a:r>
              <a:rPr lang="zh-CN" altLang="en-US" sz="2800" b="1" dirty="0" smtClean="0">
                <a:solidFill>
                  <a:srgbClr val="FFFFFF"/>
                </a:solidFill>
                <a:latin typeface="Arial" charset="0"/>
                <a:cs typeface="Arial" charset="0"/>
              </a:rPr>
              <a:t>。</a:t>
            </a:r>
            <a:r>
              <a:rPr lang="ru-RU" altLang="ja-JP" sz="2800" b="1" dirty="0" smtClean="0">
                <a:solidFill>
                  <a:srgbClr val="FFFFFF"/>
                </a:solidFill>
                <a:latin typeface="Arial" charset="0"/>
                <a:cs typeface="Arial" charset="0"/>
              </a:rPr>
              <a:t>”</a:t>
            </a:r>
            <a:r>
              <a:rPr lang="en-US" altLang="ja-JP" sz="2800" b="1" dirty="0" smtClean="0">
                <a:solidFill>
                  <a:srgbClr val="FFFFFF"/>
                </a:solidFill>
                <a:latin typeface="Arial" charset="0"/>
                <a:cs typeface="Arial" charset="0"/>
              </a:rPr>
              <a:t> (</a:t>
            </a:r>
            <a:r>
              <a:rPr lang="zh-CN" altLang="en-US" sz="2800" b="1" dirty="0" smtClean="0">
                <a:solidFill>
                  <a:srgbClr val="FFFFFF"/>
                </a:solidFill>
                <a:latin typeface="Arial" charset="0"/>
                <a:cs typeface="Arial" charset="0"/>
              </a:rPr>
              <a:t>亚</a:t>
            </a:r>
            <a:r>
              <a:rPr lang="en-US" altLang="ja-JP" sz="2800" b="1" dirty="0" smtClean="0">
                <a:solidFill>
                  <a:srgbClr val="FFFFFF"/>
                </a:solidFill>
                <a:latin typeface="Arial" charset="0"/>
                <a:cs typeface="Arial" charset="0"/>
              </a:rPr>
              <a:t> </a:t>
            </a:r>
            <a:r>
              <a:rPr lang="en-US" altLang="ja-JP" sz="2800" b="1" dirty="0">
                <a:solidFill>
                  <a:srgbClr val="FFFFFF"/>
                </a:solidFill>
                <a:latin typeface="Arial" charset="0"/>
                <a:cs typeface="Arial" charset="0"/>
              </a:rPr>
              <a:t>14</a:t>
            </a:r>
            <a:r>
              <a:rPr lang="en-US" altLang="ja-JP" sz="2800" b="1" dirty="0" smtClean="0">
                <a:solidFill>
                  <a:srgbClr val="FFFFFF"/>
                </a:solidFill>
                <a:latin typeface="Arial" charset="0"/>
                <a:cs typeface="Arial" charset="0"/>
              </a:rPr>
              <a:t>:2 </a:t>
            </a:r>
            <a:r>
              <a:rPr lang="en-US" altLang="zh-CN" b="1" dirty="0" smtClean="0">
                <a:solidFill>
                  <a:srgbClr val="FFFFFF"/>
                </a:solidFill>
                <a:latin typeface="Arial" charset="0"/>
                <a:cs typeface="Arial" charset="0"/>
              </a:rPr>
              <a:t>CNV</a:t>
            </a:r>
            <a:r>
              <a:rPr lang="en-US" altLang="ja-JP" sz="2800" b="1" dirty="0" smtClean="0">
                <a:solidFill>
                  <a:srgbClr val="FFFFFF"/>
                </a:solidFill>
                <a:latin typeface="Arial" charset="0"/>
                <a:cs typeface="Arial" charset="0"/>
              </a:rPr>
              <a:t>).</a:t>
            </a:r>
            <a:endParaRPr lang="en-US" sz="2800" b="1" dirty="0">
              <a:solidFill>
                <a:srgbClr val="FFFFFF"/>
              </a:solidFill>
              <a:latin typeface="Arial" charset="0"/>
              <a:cs typeface="Arial" charset="0"/>
            </a:endParaRPr>
          </a:p>
        </p:txBody>
      </p:sp>
      <p:pic>
        <p:nvPicPr>
          <p:cNvPr id="6" name="Picture 5"/>
          <p:cNvPicPr>
            <a:picLocks noChangeAspect="1"/>
          </p:cNvPicPr>
          <p:nvPr/>
        </p:nvPicPr>
        <p:blipFill>
          <a:blip r:embed="rId2"/>
          <a:stretch>
            <a:fillRect/>
          </a:stretch>
        </p:blipFill>
        <p:spPr>
          <a:xfrm>
            <a:off x="4274774" y="-24014"/>
            <a:ext cx="5127681" cy="3597030"/>
          </a:xfrm>
          <a:prstGeom prst="rect">
            <a:avLst/>
          </a:prstGeom>
        </p:spPr>
      </p:pic>
      <p:pic>
        <p:nvPicPr>
          <p:cNvPr id="5" name="Picture 4"/>
          <p:cNvPicPr>
            <a:picLocks noChangeAspect="1"/>
          </p:cNvPicPr>
          <p:nvPr/>
        </p:nvPicPr>
        <p:blipFill>
          <a:blip r:embed="rId3"/>
          <a:stretch>
            <a:fillRect/>
          </a:stretch>
        </p:blipFill>
        <p:spPr>
          <a:xfrm>
            <a:off x="-1" y="-30708"/>
            <a:ext cx="4788025" cy="3586397"/>
          </a:xfrm>
          <a:prstGeom prst="rect">
            <a:avLst/>
          </a:prstGeom>
        </p:spPr>
      </p:pic>
    </p:spTree>
    <p:extLst>
      <p:ext uri="{BB962C8B-B14F-4D97-AF65-F5344CB8AC3E}">
        <p14:creationId xmlns:p14="http://schemas.microsoft.com/office/powerpoint/2010/main" val="9655902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grpSp>
      <p:sp>
        <p:nvSpPr>
          <p:cNvPr id="32772" name="Text Box 4"/>
          <p:cNvSpPr txBox="1">
            <a:spLocks noChangeArrowheads="1"/>
          </p:cNvSpPr>
          <p:nvPr/>
        </p:nvSpPr>
        <p:spPr bwMode="auto">
          <a:xfrm>
            <a:off x="580008" y="3524250"/>
            <a:ext cx="1624460" cy="525401"/>
          </a:xfrm>
          <a:prstGeom prst="rect">
            <a:avLst/>
          </a:prstGeom>
          <a:solidFill>
            <a:srgbClr val="9C9CD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教会时代</a:t>
            </a:r>
          </a:p>
        </p:txBody>
      </p:sp>
      <p:sp>
        <p:nvSpPr>
          <p:cNvPr id="32774" name="Text Box 6"/>
          <p:cNvSpPr txBox="1">
            <a:spLocks noChangeArrowheads="1"/>
          </p:cNvSpPr>
          <p:nvPr/>
        </p:nvSpPr>
        <p:spPr bwMode="auto">
          <a:xfrm>
            <a:off x="2484438" y="3524250"/>
            <a:ext cx="2725737" cy="956288"/>
          </a:xfrm>
          <a:prstGeom prst="rect">
            <a:avLst/>
          </a:prstGeom>
          <a:solidFill>
            <a:srgbClr val="CCFF66"/>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大灾难</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亚 </a:t>
            </a:r>
            <a:r>
              <a:rPr lang="en-US" altLang="zh-CN" sz="2800" b="1" dirty="0">
                <a:solidFill>
                  <a:srgbClr val="000000"/>
                </a:solidFill>
                <a:cs typeface="Arial" charset="0"/>
              </a:rPr>
              <a:t>14:1-2)</a:t>
            </a:r>
          </a:p>
        </p:txBody>
      </p:sp>
      <p:sp>
        <p:nvSpPr>
          <p:cNvPr id="32775" name="Text Box 7"/>
          <p:cNvSpPr txBox="1">
            <a:spLocks noChangeArrowheads="1"/>
          </p:cNvSpPr>
          <p:nvPr/>
        </p:nvSpPr>
        <p:spPr bwMode="auto">
          <a:xfrm>
            <a:off x="5373907" y="3524250"/>
            <a:ext cx="2025211" cy="956288"/>
          </a:xfrm>
          <a:prstGeom prst="rect">
            <a:avLst/>
          </a:prstGeom>
          <a:solidFill>
            <a:srgbClr val="99FFCC"/>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千禧年</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亚</a:t>
            </a:r>
            <a:r>
              <a:rPr lang="en-US" altLang="zh-CN" sz="2800" b="1" dirty="0">
                <a:solidFill>
                  <a:srgbClr val="000000"/>
                </a:solidFill>
                <a:cs typeface="Arial" charset="0"/>
              </a:rPr>
              <a:t>14:6-21)</a:t>
            </a: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b="1" dirty="0">
                <a:solidFill>
                  <a:srgbClr val="000000"/>
                </a:solidFill>
                <a:cs typeface="Arial" charset="0"/>
              </a:rPr>
              <a:t>圣徒被提</a:t>
            </a:r>
            <a:br>
              <a:rPr lang="zh-CN" altLang="en-US" b="1" dirty="0">
                <a:solidFill>
                  <a:srgbClr val="000000"/>
                </a:solidFill>
                <a:cs typeface="Arial" charset="0"/>
              </a:rPr>
            </a:br>
            <a:r>
              <a:rPr lang="en-US" altLang="zh-CN" b="1" dirty="0">
                <a:solidFill>
                  <a:srgbClr val="000000"/>
                </a:solidFill>
                <a:cs typeface="Arial" charset="0"/>
              </a:rPr>
              <a:t>(</a:t>
            </a:r>
            <a:r>
              <a:rPr lang="zh-CN" altLang="en-US" b="1" dirty="0">
                <a:solidFill>
                  <a:srgbClr val="000000"/>
                </a:solidFill>
                <a:cs typeface="Arial" charset="0"/>
              </a:rPr>
              <a:t>提前 </a:t>
            </a:r>
            <a:r>
              <a:rPr lang="en-US" altLang="zh-CN" b="1" dirty="0">
                <a:solidFill>
                  <a:srgbClr val="000000"/>
                </a:solidFill>
                <a:cs typeface="Arial" charset="0"/>
              </a:rPr>
              <a:t>4:13-18)</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79" name="Text Box 11"/>
          <p:cNvSpPr txBox="1">
            <a:spLocks noChangeArrowheads="1"/>
          </p:cNvSpPr>
          <p:nvPr/>
        </p:nvSpPr>
        <p:spPr bwMode="auto">
          <a:xfrm>
            <a:off x="3675301" y="1809750"/>
            <a:ext cx="3006249" cy="525401"/>
          </a:xfrm>
          <a:prstGeom prst="rect">
            <a:avLst/>
          </a:pr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主再来</a:t>
            </a:r>
            <a:r>
              <a:rPr lang="en-US" altLang="zh-CN" sz="2800" b="1" dirty="0">
                <a:solidFill>
                  <a:srgbClr val="000000"/>
                </a:solidFill>
                <a:cs typeface="Arial" charset="0"/>
              </a:rPr>
              <a:t>(</a:t>
            </a:r>
            <a:r>
              <a:rPr lang="zh-CN" altLang="en-US" sz="2800" b="1" dirty="0">
                <a:solidFill>
                  <a:srgbClr val="000000"/>
                </a:solidFill>
                <a:cs typeface="Arial" charset="0"/>
              </a:rPr>
              <a:t>亚 </a:t>
            </a:r>
            <a:r>
              <a:rPr lang="en-US" altLang="zh-CN" sz="2800" b="1" dirty="0">
                <a:solidFill>
                  <a:srgbClr val="000000"/>
                </a:solidFill>
                <a:cs typeface="Arial" charset="0"/>
              </a:rPr>
              <a:t>14:3-5)</a:t>
            </a:r>
          </a:p>
        </p:txBody>
      </p:sp>
      <p:sp>
        <p:nvSpPr>
          <p:cNvPr id="32780" name="Text Box 12"/>
          <p:cNvSpPr txBox="1">
            <a:spLocks noChangeArrowheads="1"/>
          </p:cNvSpPr>
          <p:nvPr/>
        </p:nvSpPr>
        <p:spPr bwMode="auto">
          <a:xfrm>
            <a:off x="3171870" y="4895850"/>
            <a:ext cx="2225586" cy="1387176"/>
          </a:xfrm>
          <a:prstGeom prst="rect">
            <a:avLst/>
          </a:pr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歌革和玛各</a:t>
            </a:r>
            <a:br>
              <a:rPr lang="zh-CN" altLang="en-US" sz="2800" b="1" dirty="0">
                <a:solidFill>
                  <a:srgbClr val="000000"/>
                </a:solidFill>
                <a:cs typeface="Arial" charset="0"/>
              </a:rPr>
            </a:br>
            <a:r>
              <a:rPr lang="en-US" altLang="zh-CN" sz="2800" b="1" dirty="0">
                <a:solidFill>
                  <a:srgbClr val="000000"/>
                </a:solidFill>
                <a:cs typeface="Arial" charset="0"/>
              </a:rPr>
              <a:t>(</a:t>
            </a:r>
            <a:r>
              <a:rPr lang="zh-CN" altLang="en-US" sz="2800" b="1" dirty="0">
                <a:solidFill>
                  <a:srgbClr val="000000"/>
                </a:solidFill>
                <a:cs typeface="Arial" charset="0"/>
              </a:rPr>
              <a:t>哈米吉多顿</a:t>
            </a:r>
            <a:r>
              <a:rPr lang="en-US" altLang="zh-CN" sz="2800" b="1" dirty="0">
                <a:solidFill>
                  <a:srgbClr val="000000"/>
                </a:solidFill>
                <a:cs typeface="Arial" charset="0"/>
              </a:rPr>
              <a:t>)</a:t>
            </a:r>
            <a:br>
              <a:rPr lang="en-US" altLang="zh-CN" sz="2800" b="1" dirty="0">
                <a:solidFill>
                  <a:srgbClr val="000000"/>
                </a:solidFill>
                <a:cs typeface="Arial" charset="0"/>
              </a:rPr>
            </a:br>
            <a:r>
              <a:rPr lang="en-US" altLang="zh-CN" sz="2800" b="1" dirty="0">
                <a:solidFill>
                  <a:srgbClr val="000000"/>
                </a:solidFill>
                <a:cs typeface="Arial" charset="0"/>
              </a:rPr>
              <a:t>(</a:t>
            </a:r>
            <a:r>
              <a:rPr lang="zh-CN" altLang="en-US" sz="2800" b="1" dirty="0">
                <a:solidFill>
                  <a:srgbClr val="000000"/>
                </a:solidFill>
                <a:cs typeface="Arial" charset="0"/>
              </a:rPr>
              <a:t>结 </a:t>
            </a:r>
            <a:r>
              <a:rPr lang="en-US" altLang="zh-CN" sz="2800" b="1" dirty="0">
                <a:solidFill>
                  <a:srgbClr val="000000"/>
                </a:solidFill>
                <a:cs typeface="Arial" charset="0"/>
              </a:rPr>
              <a:t>38–39)</a:t>
            </a:r>
          </a:p>
        </p:txBody>
      </p:sp>
      <p:sp>
        <p:nvSpPr>
          <p:cNvPr id="32781" name="Text Box 13"/>
          <p:cNvSpPr txBox="1">
            <a:spLocks noChangeArrowheads="1"/>
          </p:cNvSpPr>
          <p:nvPr/>
        </p:nvSpPr>
        <p:spPr bwMode="auto">
          <a:xfrm>
            <a:off x="6349463" y="4914900"/>
            <a:ext cx="2345812" cy="1387176"/>
          </a:xfrm>
          <a:prstGeom prst="rect">
            <a:avLst/>
          </a:pr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歌哥革和玛各</a:t>
            </a:r>
          </a:p>
          <a:p>
            <a:pPr eaLnBrk="1" hangingPunct="1">
              <a:buClr>
                <a:srgbClr val="000000"/>
              </a:buClr>
              <a:buSzPct val="100000"/>
              <a:buFont typeface="Arial" charset="0"/>
              <a:buNone/>
            </a:pPr>
            <a:r>
              <a:rPr lang="zh-CN" altLang="en-US" sz="2800" b="1" dirty="0">
                <a:solidFill>
                  <a:srgbClr val="000000"/>
                </a:solidFill>
                <a:cs typeface="Arial" charset="0"/>
              </a:rPr>
              <a:t>的重现</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启 </a:t>
            </a:r>
            <a:r>
              <a:rPr lang="en-US" altLang="zh-CN" sz="2800" b="1" dirty="0">
                <a:solidFill>
                  <a:srgbClr val="000000"/>
                </a:solidFill>
                <a:cs typeface="Arial" charset="0"/>
              </a:rPr>
              <a:t>20:7-10)</a:t>
            </a: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737295" name="Title 18"/>
          <p:cNvSpPr>
            <a:spLocks noGrp="1"/>
          </p:cNvSpPr>
          <p:nvPr>
            <p:ph type="title" idx="4294967295"/>
          </p:nvPr>
        </p:nvSpPr>
        <p:spPr>
          <a:xfrm>
            <a:off x="0" y="0"/>
            <a:ext cx="9144000" cy="914400"/>
          </a:xfrm>
          <a:solidFill>
            <a:srgbClr val="000000"/>
          </a:solidFill>
        </p:spPr>
        <p:txBody>
          <a:bodyPr/>
          <a:lstStyle/>
          <a:p>
            <a:r>
              <a:rPr lang="zh-CN" altLang="en-US" sz="3600" b="1" dirty="0">
                <a:solidFill>
                  <a:schemeClr val="bg1"/>
                </a:solidFill>
                <a:latin typeface="Arial" charset="0"/>
                <a:ea typeface="ＭＳ Ｐゴシック" charset="0"/>
              </a:rPr>
              <a:t>末世事件时序</a:t>
            </a:r>
            <a:endParaRPr lang="en-US" sz="5400" b="1" dirty="0">
              <a:latin typeface="Arial" charset="0"/>
              <a:ea typeface="ＭＳ Ｐゴシック" charset="0"/>
            </a:endParaRPr>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82" name="Text Box 14"/>
          <p:cNvSpPr txBox="1">
            <a:spLocks noChangeArrowheads="1"/>
          </p:cNvSpPr>
          <p:nvPr/>
        </p:nvSpPr>
        <p:spPr bwMode="auto">
          <a:xfrm>
            <a:off x="6644426" y="981075"/>
            <a:ext cx="2305160" cy="1387176"/>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白</a:t>
            </a:r>
            <a:r>
              <a:rPr lang="zh-CN" altLang="en-US" sz="2800" b="1" dirty="0" smtClean="0">
                <a:solidFill>
                  <a:srgbClr val="000000"/>
                </a:solidFill>
                <a:cs typeface="Arial" charset="0"/>
              </a:rPr>
              <a:t>色</a:t>
            </a:r>
            <a:endParaRPr lang="en-US" altLang="zh-CN" sz="2800" b="1" dirty="0" smtClean="0">
              <a:solidFill>
                <a:srgbClr val="000000"/>
              </a:solidFill>
              <a:cs typeface="Arial" charset="0"/>
            </a:endParaRPr>
          </a:p>
          <a:p>
            <a:pPr eaLnBrk="1" hangingPunct="1">
              <a:buClr>
                <a:srgbClr val="000000"/>
              </a:buClr>
              <a:buSzPct val="100000"/>
              <a:buFont typeface="Arial" charset="0"/>
              <a:buNone/>
            </a:pPr>
            <a:r>
              <a:rPr lang="zh-CN" altLang="en-US" sz="2800" b="1" dirty="0" smtClean="0">
                <a:solidFill>
                  <a:srgbClr val="000000"/>
                </a:solidFill>
                <a:cs typeface="Arial" charset="0"/>
              </a:rPr>
              <a:t>大</a:t>
            </a:r>
            <a:r>
              <a:rPr lang="zh-CN" altLang="en-US" sz="2800" b="1" dirty="0">
                <a:solidFill>
                  <a:srgbClr val="000000"/>
                </a:solidFill>
                <a:cs typeface="Arial" charset="0"/>
              </a:rPr>
              <a:t>宝座</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启 </a:t>
            </a:r>
            <a:r>
              <a:rPr lang="en-US" altLang="zh-CN" sz="2800" b="1" dirty="0">
                <a:solidFill>
                  <a:srgbClr val="000000"/>
                </a:solidFill>
                <a:cs typeface="Arial" charset="0"/>
              </a:rPr>
              <a:t>20:11-14)</a:t>
            </a: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737299" name="Text Box 4"/>
          <p:cNvSpPr txBox="1">
            <a:spLocks noChangeArrowheads="1"/>
          </p:cNvSpPr>
          <p:nvPr/>
        </p:nvSpPr>
        <p:spPr bwMode="auto">
          <a:xfrm>
            <a:off x="8101013" y="0"/>
            <a:ext cx="1042987"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pPr>
            <a:r>
              <a:rPr lang="en-GB" b="1">
                <a:solidFill>
                  <a:srgbClr val="FFFFFF"/>
                </a:solidFill>
              </a:rPr>
              <a:t>473</a:t>
            </a:r>
          </a:p>
        </p:txBody>
      </p:sp>
    </p:spTree>
    <p:extLst>
      <p:ext uri="{BB962C8B-B14F-4D97-AF65-F5344CB8AC3E}">
        <p14:creationId xmlns:p14="http://schemas.microsoft.com/office/powerpoint/2010/main" val="830493902"/>
      </p:ext>
    </p:extLst>
  </p:cSld>
  <p:clrMapOvr>
    <a:masterClrMapping/>
  </p:clrMapOvr>
  <p:transition xmlns:p14="http://schemas.microsoft.com/office/powerpoint/2010/main">
    <p:plus/>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2" end="2"/>
                                            </p:txEl>
                                          </p:spTgt>
                                        </p:tgtEl>
                                        <p:attrNameLst>
                                          <p:attrName>style.visibility</p:attrName>
                                        </p:attrNameLst>
                                      </p:cBhvr>
                                      <p:to>
                                        <p:strVal val="visible"/>
                                      </p:to>
                                    </p:set>
                                    <p:animEffect transition="in" filter="dissolve">
                                      <p:cBhvr additive="repl">
                                        <p:cTn id="76" dur="2000"/>
                                        <p:tgtEl>
                                          <p:spTgt spid="32781">
                                            <p:txEl>
                                              <p:pRg st="2" end="2"/>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p:stCondLst>
                              <p:cond delay="414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1">
                                            <p:txEl>
                                              <p:pRg st="2" end="2"/>
                                            </p:txEl>
                                          </p:spTgt>
                                        </p:tgtEl>
                                        <p:attrNameLst>
                                          <p:attrName>style.color</p:attrName>
                                        </p:attrNameLst>
                                      </p:cBhvr>
                                      <p:to>
                                        <a:srgbClr val="00FFFF"/>
                                      </p:to>
                                    </p:animClr>
                                    <p:animClr clrSpc="rgb" dir="cw">
                                      <p:cBhvr additive="repl">
                                        <p:cTn id="100" dur="1000" autoRev="1" fill="hold" masterRel="sameClick"/>
                                        <p:tgtEl>
                                          <p:spTgt spid="32781">
                                            <p:txEl>
                                              <p:pRg st="2" end="2"/>
                                            </p:txEl>
                                          </p:spTgt>
                                        </p:tgtEl>
                                        <p:attrNameLst>
                                          <p:attrName>fillColor</p:attrName>
                                        </p:attrNameLst>
                                      </p:cBhvr>
                                      <p:to>
                                        <a:srgbClr val="00FFFF"/>
                                      </p:to>
                                    </p:animClr>
                                    <p:set>
                                      <p:cBhvr additive="repl">
                                        <p:cTn id="101" dur="1000" autoRev="1" fill="hold"/>
                                        <p:tgtEl>
                                          <p:spTgt spid="32781">
                                            <p:txEl>
                                              <p:pRg st="2" end="2"/>
                                            </p:txEl>
                                          </p:spTgt>
                                        </p:tgtEl>
                                        <p:attrNameLst>
                                          <p:attrName>fill.type</p:attrName>
                                        </p:attrNameLst>
                                      </p:cBhvr>
                                      <p:to>
                                        <p:strVal val="solid"/>
                                      </p:to>
                                    </p:set>
                                  </p:childTnLst>
                                </p:cTn>
                              </p:par>
                            </p:childTnLst>
                          </p:cTn>
                        </p:par>
                        <p:par>
                          <p:cTn id="102" fill="hold" nodeType="afterGroup">
                            <p:stCondLst>
                              <p:cond delay="452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0" end="0"/>
                                            </p:txEl>
                                          </p:spTgt>
                                        </p:tgtEl>
                                        <p:attrNameLst>
                                          <p:attrName>style.color</p:attrName>
                                        </p:attrNameLst>
                                      </p:cBhvr>
                                      <p:to>
                                        <a:srgbClr val="00FFFF"/>
                                      </p:to>
                                    </p:animClr>
                                    <p:animClr clrSpc="rgb" dir="cw">
                                      <p:cBhvr additive="repl">
                                        <p:cTn id="105" dur="1000" autoRev="1" fill="hold" masterRel="sameClick"/>
                                        <p:tgtEl>
                                          <p:spTgt spid="32780">
                                            <p:txEl>
                                              <p:pRg st="0" end="0"/>
                                            </p:txEl>
                                          </p:spTgt>
                                        </p:tgtEl>
                                        <p:attrNameLst>
                                          <p:attrName>fillColor</p:attrName>
                                        </p:attrNameLst>
                                      </p:cBhvr>
                                      <p:to>
                                        <a:srgbClr val="00FFFF"/>
                                      </p:to>
                                    </p:animClr>
                                    <p:set>
                                      <p:cBhvr additive="repl">
                                        <p:cTn id="106" dur="1000" autoRev="1" fill="hold"/>
                                        <p:tgtEl>
                                          <p:spTgt spid="32780">
                                            <p:txEl>
                                              <p:pRg st="0" end="0"/>
                                            </p:txEl>
                                          </p:spTgt>
                                        </p:tgtEl>
                                        <p:attrNameLst>
                                          <p:attrName>fill.type</p:attrName>
                                        </p:attrNameLst>
                                      </p:cBhvr>
                                      <p:to>
                                        <p:strVal val="solid"/>
                                      </p:to>
                                    </p:set>
                                  </p:childTnLst>
                                </p:cTn>
                              </p:par>
                            </p:childTnLst>
                          </p:cTn>
                        </p:par>
                        <p:par>
                          <p:cTn id="107" fill="hold" nodeType="afterGroup">
                            <p:stCondLst>
                              <p:cond delay="51000"/>
                            </p:stCondLst>
                            <p:childTnLst>
                              <p:par>
                                <p:cTn id="108" presetID="47" presetClass="entr" fill="hold" nodeType="afterEffect">
                                  <p:stCondLst>
                                    <p:cond delay="0"/>
                                  </p:stCondLst>
                                  <p:childTnLst>
                                    <p:set>
                                      <p:cBhvr additive="repl">
                                        <p:cTn id="109" dur="1" fill="hold">
                                          <p:stCondLst>
                                            <p:cond delay="0"/>
                                          </p:stCondLst>
                                        </p:cTn>
                                        <p:tgtEl>
                                          <p:spTgt spid="19"/>
                                        </p:tgtEl>
                                        <p:attrNameLst>
                                          <p:attrName>style.visibility</p:attrName>
                                        </p:attrNameLst>
                                      </p:cBhvr>
                                      <p:to>
                                        <p:strVal val="visible"/>
                                      </p:to>
                                    </p:set>
                                    <p:animEffect transition="in" filter="fade">
                                      <p:cBhvr additive="repl">
                                        <p:cTn id="110" dur="2000"/>
                                        <p:tgtEl>
                                          <p:spTgt spid="19"/>
                                        </p:tgtEl>
                                      </p:cBhvr>
                                    </p:animEffect>
                                    <p:anim calcmode="lin" valueType="num">
                                      <p:cBhvr additive="repl">
                                        <p:cTn id="111" dur="2000" fill="hold"/>
                                        <p:tgtEl>
                                          <p:spTgt spid="19"/>
                                        </p:tgtEl>
                                        <p:attrNameLst>
                                          <p:attrName>ppt_x</p:attrName>
                                        </p:attrNameLst>
                                      </p:cBhvr>
                                      <p:tavLst>
                                        <p:tav tm="100000">
                                          <p:val>
                                            <p:strVal val="#ppt_x"/>
                                          </p:val>
                                        </p:tav>
                                        <p:tav>
                                          <p:val>
                                            <p:strVal val="#ppt_x"/>
                                          </p:val>
                                        </p:tav>
                                      </p:tavLst>
                                    </p:anim>
                                    <p:anim calcmode="lin" valueType="num">
                                      <p:cBhvr additive="repl">
                                        <p:cTn id="112" dur="2000" fill="hold"/>
                                        <p:tgtEl>
                                          <p:spTgt spid="19"/>
                                        </p:tgtEl>
                                        <p:attrNameLst>
                                          <p:attrName>ppt_y</p:attrName>
                                        </p:attrNameLst>
                                      </p:cBhvr>
                                      <p:tavLst>
                                        <p:tav tm="100000">
                                          <p:val>
                                            <p:strVal val="#ppt_y-.1"/>
                                          </p:val>
                                        </p:tav>
                                        <p:tav>
                                          <p:val>
                                            <p:strVal val="#ppt_y"/>
                                          </p:val>
                                        </p:tav>
                                      </p:tavLst>
                                    </p:anim>
                                  </p:childTnLst>
                                </p:cTn>
                              </p:par>
                            </p:childTnLst>
                          </p:cTn>
                        </p:par>
                        <p:par>
                          <p:cTn id="113" fill="hold" nodeType="afterGroup">
                            <p:stCondLst>
                              <p:cond delay="53000"/>
                            </p:stCondLst>
                            <p:childTnLst>
                              <p:par>
                                <p:cTn id="114" presetID="42" presetClass="entr" fill="hold" nodeType="afterEffect">
                                  <p:stCondLst>
                                    <p:cond delay="0"/>
                                  </p:stCondLst>
                                  <p:childTnLst>
                                    <p:set>
                                      <p:cBhvr additive="repl">
                                        <p:cTn id="115" dur="1" fill="hold">
                                          <p:stCondLst>
                                            <p:cond delay="0"/>
                                          </p:stCondLst>
                                        </p:cTn>
                                        <p:tgtEl>
                                          <p:spTgt spid="20"/>
                                        </p:tgtEl>
                                        <p:attrNameLst>
                                          <p:attrName>style.visibility</p:attrName>
                                        </p:attrNameLst>
                                      </p:cBhvr>
                                      <p:to>
                                        <p:strVal val="visible"/>
                                      </p:to>
                                    </p:set>
                                    <p:animEffect transition="in" filter="fade">
                                      <p:cBhvr additive="repl">
                                        <p:cTn id="116" dur="2000"/>
                                        <p:tgtEl>
                                          <p:spTgt spid="20"/>
                                        </p:tgtEl>
                                      </p:cBhvr>
                                    </p:animEffect>
                                    <p:anim calcmode="lin" valueType="num">
                                      <p:cBhvr additive="repl">
                                        <p:cTn id="117" dur="2000" fill="hold"/>
                                        <p:tgtEl>
                                          <p:spTgt spid="20"/>
                                        </p:tgtEl>
                                        <p:attrNameLst>
                                          <p:attrName>ppt_x</p:attrName>
                                        </p:attrNameLst>
                                      </p:cBhvr>
                                      <p:tavLst>
                                        <p:tav tm="100000">
                                          <p:val>
                                            <p:strVal val="#ppt_x"/>
                                          </p:val>
                                        </p:tav>
                                        <p:tav>
                                          <p:val>
                                            <p:strVal val="#ppt_x"/>
                                          </p:val>
                                        </p:tav>
                                      </p:tavLst>
                                    </p:anim>
                                    <p:anim calcmode="lin" valueType="num">
                                      <p:cBhvr additive="repl">
                                        <p:cTn id="118" dur="2000" fill="hold"/>
                                        <p:tgtEl>
                                          <p:spTgt spid="20"/>
                                        </p:tgtEl>
                                        <p:attrNameLst>
                                          <p:attrName>ppt_y</p:attrName>
                                        </p:attrNameLst>
                                      </p:cBhvr>
                                      <p:tavLst>
                                        <p:tav tm="100000">
                                          <p:val>
                                            <p:strVal val="#ppt_y+.1"/>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71500" y="266700"/>
            <a:ext cx="8001000" cy="6324600"/>
          </a:xfrm>
          <a:prstGeom prst="rect">
            <a:avLst/>
          </a:prstGeom>
        </p:spPr>
      </p:pic>
      <p:sp>
        <p:nvSpPr>
          <p:cNvPr id="181250" name="Title 2"/>
          <p:cNvSpPr>
            <a:spLocks noGrp="1"/>
          </p:cNvSpPr>
          <p:nvPr>
            <p:ph type="title" idx="4294967295"/>
          </p:nvPr>
        </p:nvSpPr>
        <p:spPr>
          <a:xfrm>
            <a:off x="0" y="0"/>
            <a:ext cx="9144000" cy="914400"/>
          </a:xfrm>
          <a:solidFill>
            <a:srgbClr val="000000"/>
          </a:solidFill>
        </p:spPr>
        <p:txBody>
          <a:bodyPr/>
          <a:lstStyle/>
          <a:p>
            <a:r>
              <a:rPr lang="zh-CN" altLang="en-US" sz="3600" b="1" dirty="0">
                <a:solidFill>
                  <a:srgbClr val="FFFFFF"/>
                </a:solidFill>
                <a:latin typeface="Arial" charset="0"/>
                <a:ea typeface="ＭＳ Ｐゴシック" charset="0"/>
                <a:cs typeface="Arial" charset="0"/>
              </a:rPr>
              <a:t>基督</a:t>
            </a:r>
            <a:r>
              <a:rPr lang="zh-CN" altLang="en-US" sz="3600" b="1" dirty="0" smtClean="0">
                <a:solidFill>
                  <a:srgbClr val="FFFFFF"/>
                </a:solidFill>
                <a:latin typeface="Arial" charset="0"/>
                <a:ea typeface="ＭＳ Ｐゴシック" charset="0"/>
                <a:cs typeface="Arial" charset="0"/>
              </a:rPr>
              <a:t>再来</a:t>
            </a:r>
            <a:endParaRPr lang="en-US" sz="3600" b="1" dirty="0">
              <a:solidFill>
                <a:srgbClr val="FFFFFF"/>
              </a:solidFill>
              <a:latin typeface="Arial" charset="0"/>
              <a:ea typeface="ＭＳ Ｐゴシック" charset="0"/>
              <a:cs typeface="Arial" charset="0"/>
            </a:endParaRPr>
          </a:p>
        </p:txBody>
      </p:sp>
      <p:sp>
        <p:nvSpPr>
          <p:cNvPr id="4" name="Title 2"/>
          <p:cNvSpPr txBox="1">
            <a:spLocks/>
          </p:cNvSpPr>
          <p:nvPr/>
        </p:nvSpPr>
        <p:spPr bwMode="auto">
          <a:xfrm>
            <a:off x="1115616" y="4221088"/>
            <a:ext cx="6912768" cy="2412504"/>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defRPr/>
            </a:pPr>
            <a:r>
              <a:rPr lang="ru-RU" altLang="ja-JP" sz="2800" b="1" dirty="0" smtClean="0">
                <a:solidFill>
                  <a:srgbClr val="FFFFFF"/>
                </a:solidFill>
                <a:effectLst>
                  <a:glow rad="254000">
                    <a:srgbClr val="000000">
                      <a:alpha val="89000"/>
                    </a:srgbClr>
                  </a:glow>
                </a:effectLst>
                <a:latin typeface="Arial" charset="0"/>
                <a:cs typeface="Arial" charset="0"/>
              </a:rPr>
              <a:t>"</a:t>
            </a:r>
            <a:r>
              <a:rPr lang="zh-CN" altLang="en-US" sz="2800" b="1" dirty="0">
                <a:solidFill>
                  <a:srgbClr val="FFFFFF"/>
                </a:solidFill>
                <a:effectLst>
                  <a:glow rad="254000">
                    <a:srgbClr val="000000">
                      <a:alpha val="89000"/>
                    </a:srgbClr>
                  </a:glow>
                </a:effectLst>
                <a:latin typeface="Arial" charset="0"/>
                <a:cs typeface="Arial" charset="0"/>
              </a:rPr>
              <a:t>那时，耶和华要出去，与那些国家作战，像他以前在战争的日子作战一样。</a:t>
            </a:r>
            <a:r>
              <a:rPr lang="ru-RU" altLang="ja-JP" sz="2800" b="1" dirty="0" smtClean="0">
                <a:solidFill>
                  <a:srgbClr val="FFFFFF"/>
                </a:solidFill>
                <a:effectLst>
                  <a:glow rad="254000">
                    <a:srgbClr val="000000">
                      <a:alpha val="89000"/>
                    </a:srgbClr>
                  </a:glow>
                </a:effectLst>
                <a:latin typeface="Arial" charset="0"/>
                <a:cs typeface="Arial" charset="0"/>
              </a:rPr>
              <a:t>"</a:t>
            </a:r>
            <a:r>
              <a:rPr lang="en-US" sz="2800" b="1" dirty="0" smtClean="0">
                <a:solidFill>
                  <a:srgbClr val="FFFFFF"/>
                </a:solidFill>
                <a:effectLst>
                  <a:glow rad="254000">
                    <a:srgbClr val="000000">
                      <a:alpha val="89000"/>
                    </a:srgbClr>
                  </a:glow>
                </a:effectLst>
                <a:latin typeface="Arial" charset="0"/>
                <a:cs typeface="Arial" charset="0"/>
              </a:rPr>
              <a:t> </a:t>
            </a:r>
          </a:p>
          <a:p>
            <a:pPr algn="l" eaLnBrk="1" hangingPunct="1">
              <a:defRPr/>
            </a:pPr>
            <a:endParaRPr lang="en-US" sz="2800" b="1" dirty="0" smtClean="0">
              <a:solidFill>
                <a:srgbClr val="FFFFFF"/>
              </a:solidFill>
              <a:effectLst>
                <a:glow rad="254000">
                  <a:srgbClr val="000000">
                    <a:alpha val="89000"/>
                  </a:srgbClr>
                </a:glow>
              </a:effectLst>
              <a:latin typeface="Arial" charset="0"/>
              <a:cs typeface="Arial" charset="0"/>
            </a:endParaRPr>
          </a:p>
          <a:p>
            <a:pPr algn="r" eaLnBrk="1" hangingPunct="1">
              <a:defRPr/>
            </a:pPr>
            <a:r>
              <a:rPr lang="en-US" sz="2800" b="1" dirty="0" smtClean="0">
                <a:solidFill>
                  <a:srgbClr val="FFFFFF"/>
                </a:solidFill>
                <a:effectLst>
                  <a:glow rad="254000">
                    <a:srgbClr val="000000">
                      <a:alpha val="89000"/>
                    </a:srgbClr>
                  </a:glow>
                </a:effectLst>
                <a:latin typeface="Arial" charset="0"/>
                <a:cs typeface="Arial" charset="0"/>
              </a:rPr>
              <a:t>(</a:t>
            </a:r>
            <a:r>
              <a:rPr lang="zh-CN" altLang="en-US" sz="2800" b="1" dirty="0" smtClean="0">
                <a:solidFill>
                  <a:srgbClr val="FFFFFF"/>
                </a:solidFill>
                <a:effectLst>
                  <a:glow rad="254000">
                    <a:srgbClr val="000000">
                      <a:alpha val="89000"/>
                    </a:srgbClr>
                  </a:glow>
                </a:effectLst>
                <a:latin typeface="Arial" charset="0"/>
                <a:cs typeface="Arial" charset="0"/>
              </a:rPr>
              <a:t>亚</a:t>
            </a:r>
            <a:r>
              <a:rPr lang="en-US" sz="2800" b="1" dirty="0" smtClean="0">
                <a:solidFill>
                  <a:srgbClr val="FFFFFF"/>
                </a:solidFill>
                <a:effectLst>
                  <a:glow rad="254000">
                    <a:srgbClr val="000000">
                      <a:alpha val="89000"/>
                    </a:srgbClr>
                  </a:glow>
                </a:effectLst>
                <a:latin typeface="Arial" charset="0"/>
                <a:cs typeface="Arial" charset="0"/>
              </a:rPr>
              <a:t> 14:3 </a:t>
            </a:r>
            <a:r>
              <a:rPr lang="en-US" altLang="zh-CN" sz="2800" b="1" dirty="0" smtClean="0">
                <a:solidFill>
                  <a:srgbClr val="FFFFFF"/>
                </a:solidFill>
                <a:effectLst>
                  <a:glow rad="254000">
                    <a:srgbClr val="000000">
                      <a:alpha val="89000"/>
                    </a:srgbClr>
                  </a:glow>
                </a:effectLst>
                <a:latin typeface="Arial" charset="0"/>
                <a:cs typeface="Arial" charset="0"/>
              </a:rPr>
              <a:t>CNV</a:t>
            </a:r>
            <a:r>
              <a:rPr lang="en-US" sz="2800" b="1" dirty="0" smtClean="0">
                <a:solidFill>
                  <a:srgbClr val="FFFFFF"/>
                </a:solidFill>
                <a:effectLst>
                  <a:glow rad="254000">
                    <a:srgbClr val="000000">
                      <a:alpha val="89000"/>
                    </a:srgbClr>
                  </a:glow>
                </a:effectLst>
                <a:latin typeface="Arial" charset="0"/>
                <a:cs typeface="Arial" charset="0"/>
              </a:rPr>
              <a:t>)</a:t>
            </a:r>
          </a:p>
        </p:txBody>
      </p:sp>
    </p:spTree>
    <p:extLst>
      <p:ext uri="{BB962C8B-B14F-4D97-AF65-F5344CB8AC3E}">
        <p14:creationId xmlns:p14="http://schemas.microsoft.com/office/powerpoint/2010/main" val="51525711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8226" name="Picture 4" descr="Yeshuaadve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27" name="Text Box 5"/>
          <p:cNvSpPr txBox="1">
            <a:spLocks noChangeArrowheads="1"/>
          </p:cNvSpPr>
          <p:nvPr/>
        </p:nvSpPr>
        <p:spPr bwMode="auto">
          <a:xfrm>
            <a:off x="0" y="4462463"/>
            <a:ext cx="9144000" cy="15700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zh-CN" altLang="en-US" sz="3200" b="1">
                <a:solidFill>
                  <a:srgbClr val="FFFFFF"/>
                </a:solidFill>
                <a:latin typeface="Comic Sans MS" charset="0"/>
                <a:ea typeface="MS PGothic" charset="0"/>
                <a:cs typeface="MS PGothic" charset="0"/>
              </a:rPr>
              <a:t>到那日， 他的脚必站在对着耶路撒冷， 在东面的橄榄山上； 这橄榄山必从中间裂开， 由东至西成为极大的山谷。 山的一半向北挪移， 一半向南挪移。</a:t>
            </a:r>
            <a:endParaRPr lang="en-US" sz="2800" b="1">
              <a:solidFill>
                <a:srgbClr val="FFFFFF"/>
              </a:solidFill>
              <a:latin typeface="Arial" charset="0"/>
              <a:ea typeface="MS PGothic" charset="0"/>
              <a:cs typeface="MS PGothic" charset="0"/>
            </a:endParaRPr>
          </a:p>
        </p:txBody>
      </p:sp>
      <p:sp>
        <p:nvSpPr>
          <p:cNvPr id="30822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ea typeface="MS PGothic" charset="0"/>
                <a:cs typeface="MS PGothic" charset="0"/>
              </a:rPr>
              <a:t>480</a:t>
            </a:r>
          </a:p>
        </p:txBody>
      </p:sp>
      <p:sp>
        <p:nvSpPr>
          <p:cNvPr id="838661" name="Title 1"/>
          <p:cNvSpPr>
            <a:spLocks noGrp="1"/>
          </p:cNvSpPr>
          <p:nvPr>
            <p:ph type="title"/>
          </p:nvPr>
        </p:nvSpPr>
        <p:spPr>
          <a:xfrm>
            <a:off x="141288" y="0"/>
            <a:ext cx="2368550" cy="987425"/>
          </a:xfrm>
          <a:solidFill>
            <a:srgbClr val="000000"/>
          </a:solidFill>
        </p:spPr>
        <p:txBody>
          <a:bodyPr/>
          <a:lstStyle/>
          <a:p>
            <a:pPr>
              <a:defRPr/>
            </a:pPr>
            <a:r>
              <a:rPr lang="zh-TW" altLang="en-US" b="1" i="1">
                <a:solidFill>
                  <a:srgbClr val="FFFFFF"/>
                </a:solidFill>
                <a:effectLst>
                  <a:outerShdw blurRad="38100" dist="38100" dir="2700000" algn="tl">
                    <a:srgbClr val="808080"/>
                  </a:outerShdw>
                </a:effectLst>
                <a:latin typeface="Arial" charset="0"/>
                <a:ea typeface="MS PGothic" charset="0"/>
                <a:cs typeface="Arial" charset="0"/>
              </a:rPr>
              <a:t>亚</a:t>
            </a:r>
            <a:r>
              <a:rPr lang="en-US" altLang="ja-JP" b="1" i="1">
                <a:solidFill>
                  <a:srgbClr val="FFFFFF"/>
                </a:solidFill>
                <a:effectLst>
                  <a:outerShdw blurRad="38100" dist="38100" dir="2700000" algn="tl">
                    <a:srgbClr val="808080"/>
                  </a:outerShdw>
                </a:effectLst>
                <a:latin typeface="Arial" charset="0"/>
                <a:ea typeface="MS PGothic" charset="0"/>
                <a:cs typeface="Arial" charset="0"/>
              </a:rPr>
              <a:t>14:4</a:t>
            </a:r>
            <a:endParaRPr lang="en-US" b="1" i="1">
              <a:solidFill>
                <a:srgbClr val="FFFFFF"/>
              </a:solidFill>
              <a:effectLst>
                <a:outerShdw blurRad="38100" dist="38100" dir="2700000" algn="tl">
                  <a:srgbClr val="808080"/>
                </a:outerShdw>
              </a:effectLst>
              <a:latin typeface="Arial" charset="0"/>
              <a:ea typeface="MS PGothic" charset="0"/>
              <a:cs typeface="Arial" charset="0"/>
            </a:endParaRPr>
          </a:p>
        </p:txBody>
      </p:sp>
    </p:spTree>
    <p:extLst>
      <p:ext uri="{BB962C8B-B14F-4D97-AF65-F5344CB8AC3E}">
        <p14:creationId xmlns:p14="http://schemas.microsoft.com/office/powerpoint/2010/main" val="827778909"/>
      </p:ext>
    </p:extLst>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89" name="Rectangle 2"/>
          <p:cNvSpPr>
            <a:spLocks noGrp="1" noChangeArrowheads="1"/>
          </p:cNvSpPr>
          <p:nvPr>
            <p:ph type="title"/>
          </p:nvPr>
        </p:nvSpPr>
        <p:spPr>
          <a:xfrm>
            <a:off x="2895600" y="228600"/>
            <a:ext cx="3657600" cy="533400"/>
          </a:xfrm>
          <a:solidFill>
            <a:srgbClr val="F8FAA8"/>
          </a:solidFill>
        </p:spPr>
        <p:txBody>
          <a:bodyPr/>
          <a:lstStyle/>
          <a:p>
            <a:pPr algn="ctr" eaLnBrk="1" hangingPunct="1"/>
            <a:r>
              <a:rPr lang="zh-CN" altLang="en-US" sz="3200" b="1" dirty="0">
                <a:solidFill>
                  <a:schemeClr val="bg1"/>
                </a:solidFill>
                <a:latin typeface="Arial" charset="0"/>
                <a:ea typeface="新細明體" charset="0"/>
              </a:rPr>
              <a:t>以西结书综览</a:t>
            </a:r>
            <a:endParaRPr lang="en-US" sz="3200" b="1" dirty="0">
              <a:solidFill>
                <a:schemeClr val="bg2"/>
              </a:solidFill>
              <a:latin typeface="Arial" charset="0"/>
              <a:ea typeface="新細明體" charset="0"/>
            </a:endParaRPr>
          </a:p>
        </p:txBody>
      </p:sp>
      <p:graphicFrame>
        <p:nvGraphicFramePr>
          <p:cNvPr id="1290" name="Group 266"/>
          <p:cNvGraphicFramePr>
            <a:graphicFrameLocks noGrp="1"/>
          </p:cNvGraphicFramePr>
          <p:nvPr>
            <p:ph type="tbl" idx="1"/>
            <p:extLst>
              <p:ext uri="{D42A27DB-BD31-4B8C-83A1-F6EECF244321}">
                <p14:modId xmlns:p14="http://schemas.microsoft.com/office/powerpoint/2010/main" val="414728328"/>
              </p:ext>
            </p:extLst>
          </p:nvPr>
        </p:nvGraphicFramePr>
        <p:xfrm>
          <a:off x="0" y="914400"/>
          <a:ext cx="9144000" cy="5848349"/>
        </p:xfrm>
        <a:graphic>
          <a:graphicData uri="http://schemas.openxmlformats.org/drawingml/2006/table">
            <a:tbl>
              <a:tblPr/>
              <a:tblGrid>
                <a:gridCol w="1189038"/>
                <a:gridCol w="1371600"/>
                <a:gridCol w="1357312"/>
                <a:gridCol w="1308100"/>
                <a:gridCol w="1306513"/>
                <a:gridCol w="1304925"/>
                <a:gridCol w="1306512"/>
              </a:tblGrid>
              <a:tr h="579151">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3200" b="1" i="0" u="none" strike="noStrike" cap="none" normalizeH="0" baseline="0" dirty="0" smtClean="0">
                          <a:ln>
                            <a:noFill/>
                          </a:ln>
                          <a:solidFill>
                            <a:srgbClr val="FFFFFF"/>
                          </a:solidFill>
                          <a:effectLst/>
                          <a:latin typeface="Arial"/>
                          <a:ea typeface="新細明體" pitchFamily="-112" charset="-120"/>
                          <a:cs typeface="Arial"/>
                        </a:rPr>
                        <a:t>荣耀离开及荣耀归回 </a:t>
                      </a:r>
                      <a:endParaRPr kumimoji="0" lang="zh-CN" altLang="en-US" sz="3200" b="1" i="0" u="none" strike="noStrike" cap="none" normalizeH="0" baseline="0" dirty="0">
                        <a:ln>
                          <a:noFill/>
                        </a:ln>
                        <a:solidFill>
                          <a:srgbClr val="FFFFFF"/>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966840">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荣耀离开</a:t>
                      </a:r>
                      <a:endParaRPr kumimoji="0" lang="en-US" altLang="zh-CN" sz="2000" b="1" i="0" u="none" strike="noStrike" cap="none" normalizeH="0" baseline="0" dirty="0" smtClean="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smtClean="0">
                          <a:ln>
                            <a:noFill/>
                          </a:ln>
                          <a:solidFill>
                            <a:schemeClr val="tx1"/>
                          </a:solidFill>
                          <a:effectLst/>
                          <a:latin typeface="Arial"/>
                          <a:ea typeface="新細明體" pitchFamily="-112" charset="-120"/>
                          <a:cs typeface="Arial"/>
                        </a:rPr>
                        <a:t>1–24</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审判列国</a:t>
                      </a:r>
                      <a:r>
                        <a:rPr kumimoji="0" lang="en-US" sz="2000" b="1" i="0" u="none" strike="noStrike" cap="none" normalizeH="0" baseline="0" dirty="0" smtClean="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无荣耀</a:t>
                      </a:r>
                      <a:r>
                        <a:rPr kumimoji="0" lang="en-US" sz="2000" b="1" i="0" u="none" strike="noStrike" cap="none" normalizeH="0" baseline="0" dirty="0" smtClean="0">
                          <a:ln>
                            <a:noFill/>
                          </a:ln>
                          <a:solidFill>
                            <a:schemeClr val="tx1"/>
                          </a:solidFill>
                          <a:effectLst/>
                          <a:latin typeface="Arial"/>
                          <a:ea typeface="新細明體" pitchFamily="-112" charset="-120"/>
                          <a:cs typeface="Arial"/>
                        </a:rPr>
                        <a:t>)</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smtClean="0">
                          <a:ln>
                            <a:noFill/>
                          </a:ln>
                          <a:solidFill>
                            <a:schemeClr val="tx1"/>
                          </a:solidFill>
                          <a:effectLst/>
                          <a:latin typeface="Arial"/>
                          <a:ea typeface="新細明體" pitchFamily="-112" charset="-120"/>
                          <a:cs typeface="Arial"/>
                        </a:rPr>
                        <a:t>25–32</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荣耀归回</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smtClean="0">
                          <a:ln>
                            <a:noFill/>
                          </a:ln>
                          <a:solidFill>
                            <a:schemeClr val="tx1"/>
                          </a:solidFill>
                          <a:effectLst/>
                          <a:latin typeface="Arial"/>
                          <a:ea typeface="新細明體" pitchFamily="-112" charset="-120"/>
                          <a:cs typeface="Arial"/>
                        </a:rPr>
                        <a:t>33–48</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被掳</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辩护主权</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复兴</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审判犹大</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审判列国</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以色列得祝福</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r>
              <a:tr h="501677">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犹大的跌倒</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犹大的敌人</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犹大的前景</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r>
              <a:tr h="50326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围困之前</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围困之中</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围困之后</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r>
              <a:tr h="1730468">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荣耀的蒙召</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smtClean="0">
                          <a:ln>
                            <a:noFill/>
                          </a:ln>
                          <a:solidFill>
                            <a:schemeClr val="tx1"/>
                          </a:solidFill>
                          <a:effectLst/>
                          <a:latin typeface="Arial"/>
                          <a:ea typeface="新細明體" pitchFamily="-112" charset="-120"/>
                          <a:cs typeface="Arial"/>
                        </a:rPr>
                        <a:t>1–3</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被掳前的绝望</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smtClean="0">
                          <a:ln>
                            <a:noFill/>
                          </a:ln>
                          <a:solidFill>
                            <a:schemeClr val="tx1"/>
                          </a:solidFill>
                          <a:effectLst/>
                          <a:latin typeface="Arial"/>
                          <a:ea typeface="新細明體" pitchFamily="-112" charset="-120"/>
                          <a:cs typeface="Arial"/>
                        </a:rPr>
                        <a:t>4–24</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亚扪</a:t>
                      </a:r>
                      <a:r>
                        <a:rPr kumimoji="0" lang="en-US" altLang="zh-CN" sz="2000" b="1" i="0" u="none" strike="noStrike" cap="none" normalizeH="0" baseline="0" dirty="0" smtClean="0">
                          <a:ln>
                            <a:noFill/>
                          </a:ln>
                          <a:solidFill>
                            <a:schemeClr val="tx1"/>
                          </a:solidFill>
                          <a:effectLst/>
                          <a:latin typeface="Arial"/>
                          <a:ea typeface="新細明體" pitchFamily="-112" charset="-120"/>
                          <a:cs typeface="Arial"/>
                        </a:rPr>
                        <a:t>, </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摩押</a:t>
                      </a:r>
                      <a:r>
                        <a:rPr kumimoji="0" lang="en-US" altLang="zh-CN" sz="2000" b="1" i="0" u="none" strike="noStrike" cap="none" normalizeH="0" baseline="0" dirty="0" smtClean="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以东</a:t>
                      </a:r>
                      <a:r>
                        <a:rPr kumimoji="0" lang="en-US" altLang="zh-CN" sz="2000" b="1" i="0" u="none" strike="noStrike" cap="none" normalizeH="0" baseline="0" dirty="0" smtClean="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非利士</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smtClean="0">
                          <a:ln>
                            <a:noFill/>
                          </a:ln>
                          <a:solidFill>
                            <a:schemeClr val="tx1"/>
                          </a:solidFill>
                          <a:effectLst/>
                          <a:latin typeface="Arial"/>
                          <a:ea typeface="新細明體" pitchFamily="-112" charset="-120"/>
                          <a:cs typeface="Arial"/>
                        </a:rPr>
                        <a:t>25</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推罗和西顿</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smtClean="0">
                          <a:ln>
                            <a:noFill/>
                          </a:ln>
                          <a:solidFill>
                            <a:schemeClr val="tx1"/>
                          </a:solidFill>
                          <a:effectLst/>
                          <a:latin typeface="Arial"/>
                          <a:ea typeface="新細明體" pitchFamily="-112" charset="-120"/>
                          <a:cs typeface="Arial"/>
                        </a:rPr>
                        <a:t>26–28</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埃及</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smtClean="0">
                          <a:ln>
                            <a:noFill/>
                          </a:ln>
                          <a:solidFill>
                            <a:schemeClr val="tx1"/>
                          </a:solidFill>
                          <a:effectLst/>
                          <a:latin typeface="Arial"/>
                          <a:ea typeface="新細明體" pitchFamily="-112" charset="-120"/>
                          <a:cs typeface="Arial"/>
                        </a:rPr>
                        <a:t>29–32</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新生命</a:t>
                      </a:r>
                      <a:r>
                        <a:rPr kumimoji="0" lang="en-US" sz="2000" b="1" i="0" u="none" strike="noStrike" cap="none" normalizeH="0" baseline="0" dirty="0" smtClean="0">
                          <a:ln>
                            <a:noFill/>
                          </a:ln>
                          <a:solidFill>
                            <a:schemeClr val="tx1"/>
                          </a:solidFill>
                          <a:effectLst/>
                          <a:latin typeface="Arial"/>
                          <a:ea typeface="新細明體" pitchFamily="-112" charset="-120"/>
                          <a:cs typeface="Arial"/>
                        </a:rPr>
                        <a:t>33–39</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新使命</a:t>
                      </a:r>
                      <a:r>
                        <a:rPr kumimoji="0" lang="en-US" sz="2000" b="1" i="0" u="none" strike="noStrike" cap="none" normalizeH="0" baseline="0" dirty="0" smtClean="0">
                          <a:ln>
                            <a:noFill/>
                          </a:ln>
                          <a:solidFill>
                            <a:schemeClr val="tx1"/>
                          </a:solidFill>
                          <a:effectLst/>
                          <a:latin typeface="Arial"/>
                          <a:ea typeface="新細明體" pitchFamily="-112" charset="-120"/>
                          <a:cs typeface="Arial"/>
                        </a:rPr>
                        <a:t>40–48</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r>
              <a:tr h="522316">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巴比伦</a:t>
                      </a:r>
                      <a:r>
                        <a:rPr kumimoji="0" lang="en-US" sz="2000" b="1" i="0" u="none" strike="noStrike" cap="none" normalizeH="0" baseline="0" dirty="0" smtClean="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主前</a:t>
                      </a:r>
                      <a:r>
                        <a:rPr kumimoji="0" lang="en-US" sz="2000" b="1" i="0" u="none" strike="noStrike" cap="none" normalizeH="0" baseline="0" dirty="0" smtClean="0">
                          <a:ln>
                            <a:noFill/>
                          </a:ln>
                          <a:solidFill>
                            <a:schemeClr val="tx1"/>
                          </a:solidFill>
                          <a:effectLst/>
                          <a:latin typeface="Arial"/>
                          <a:ea typeface="新細明體" pitchFamily="-112" charset="-120"/>
                          <a:cs typeface="Arial"/>
                        </a:rPr>
                        <a:t>592-570 </a:t>
                      </a:r>
                      <a:r>
                        <a:rPr kumimoji="0" lang="zh-CN" altLang="en-US" sz="2000" b="1" i="0" u="none" strike="noStrike" cap="none" normalizeH="0" baseline="0" dirty="0" smtClean="0">
                          <a:ln>
                            <a:noFill/>
                          </a:ln>
                          <a:solidFill>
                            <a:schemeClr val="tx1"/>
                          </a:solidFill>
                          <a:effectLst/>
                          <a:latin typeface="Arial"/>
                          <a:ea typeface="新細明體" pitchFamily="-112" charset="-120"/>
                          <a:cs typeface="Arial"/>
                        </a:rPr>
                        <a:t>年</a:t>
                      </a:r>
                      <a:r>
                        <a:rPr kumimoji="0" lang="en-US" sz="2000" b="1" i="0" u="none" strike="noStrike" cap="none" normalizeH="0" baseline="0" dirty="0" smtClean="0">
                          <a:ln>
                            <a:noFill/>
                          </a:ln>
                          <a:solidFill>
                            <a:schemeClr val="tx1"/>
                          </a:solidFill>
                          <a:effectLst/>
                          <a:latin typeface="Arial"/>
                          <a:ea typeface="新細明體" pitchFamily="-112" charset="-120"/>
                          <a:cs typeface="Arial"/>
                        </a:rPr>
                        <a:t>)</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bl>
          </a:graphicData>
        </a:graphic>
      </p:graphicFrame>
      <p:sp>
        <p:nvSpPr>
          <p:cNvPr id="626732" name="Text Box 267"/>
          <p:cNvSpPr txBox="1">
            <a:spLocks noChangeArrowheads="1"/>
          </p:cNvSpPr>
          <p:nvPr/>
        </p:nvSpPr>
        <p:spPr bwMode="auto">
          <a:xfrm>
            <a:off x="8382000" y="0"/>
            <a:ext cx="692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b="1">
                <a:solidFill>
                  <a:srgbClr val="FFFFCC"/>
                </a:solidFill>
                <a:ea typeface="新細明體" charset="0"/>
                <a:cs typeface="新細明體" charset="0"/>
              </a:rPr>
              <a:t>500</a:t>
            </a:r>
          </a:p>
        </p:txBody>
      </p:sp>
    </p:spTree>
    <p:extLst>
      <p:ext uri="{BB962C8B-B14F-4D97-AF65-F5344CB8AC3E}">
        <p14:creationId xmlns:p14="http://schemas.microsoft.com/office/powerpoint/2010/main" val="40191802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assion Week000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9050" y="119063"/>
            <a:ext cx="9107488" cy="661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091" name="Picture 3" descr="Ascensi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192713" y="0"/>
            <a:ext cx="3951287"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0275" name="Rectangle 4"/>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algn="l"/>
            <a:endParaRPr lang="en-US" sz="1800">
              <a:solidFill>
                <a:srgbClr val="FFFFCC"/>
              </a:solidFill>
              <a:latin typeface="Arial" charset="0"/>
              <a:ea typeface="MS PGothic" charset="0"/>
              <a:cs typeface="MS PGothic" charset="0"/>
            </a:endParaRPr>
          </a:p>
        </p:txBody>
      </p:sp>
      <p:sp>
        <p:nvSpPr>
          <p:cNvPr id="310276" name="Text Box 5"/>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r>
              <a:rPr lang="en-US" b="1">
                <a:solidFill>
                  <a:srgbClr val="000066"/>
                </a:solidFill>
                <a:latin typeface="Arial" charset="0"/>
                <a:ea typeface="MS PGothic" charset="0"/>
                <a:cs typeface="MS PGothic" charset="0"/>
              </a:rPr>
              <a:t>656</a:t>
            </a:r>
            <a:endParaRPr lang="en-US">
              <a:solidFill>
                <a:srgbClr val="000066"/>
              </a:solidFill>
              <a:latin typeface="Arial" charset="0"/>
              <a:ea typeface="MS PGothic" charset="0"/>
              <a:cs typeface="MS PGothic" charset="0"/>
            </a:endParaRPr>
          </a:p>
        </p:txBody>
      </p:sp>
      <p:sp>
        <p:nvSpPr>
          <p:cNvPr id="217094" name="AutoShape 6"/>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217095" name="AutoShape 7"/>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217096" name="AutoShape 8"/>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pic>
        <p:nvPicPr>
          <p:cNvPr id="217097" name="Picture 9" descr="j02379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10200" y="3200400"/>
            <a:ext cx="1716088"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098" name="AutoShape 10"/>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pic>
        <p:nvPicPr>
          <p:cNvPr id="217099" name="Picture 11" descr="j0178460"/>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4953000" y="2133600"/>
            <a:ext cx="31242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100" name="Picture 12" descr="j0202092"/>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5334000" y="152400"/>
            <a:ext cx="1855788"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2057400" y="0"/>
            <a:ext cx="1835150" cy="4038600"/>
            <a:chOff x="2302" y="1440"/>
            <a:chExt cx="1156" cy="2544"/>
          </a:xfrm>
        </p:grpSpPr>
        <p:pic>
          <p:nvPicPr>
            <p:cNvPr id="310302" name="Picture 14" descr="j0182550"/>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2302" y="1440"/>
              <a:ext cx="1156" cy="1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303" name="Picture 15" descr="j0285300"/>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2304" y="2832"/>
              <a:ext cx="1152"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7104" name="AutoShape 16"/>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217105" name="AutoShape 17"/>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6600"/>
          </a:solidFill>
          <a:ln w="12700" cap="sq">
            <a:solidFill>
              <a:schemeClr val="tx1"/>
            </a:solidFill>
            <a:miter lim="800000"/>
            <a:headEnd type="none" w="sm" len="sm"/>
            <a:tailEnd type="none" w="sm" len="sm"/>
          </a:ln>
        </p:spPr>
        <p:txBody>
          <a:bodyPr wrap="none" anchor="ctr"/>
          <a:lstStyle/>
          <a:p>
            <a:pPr algn="l"/>
            <a:endParaRPr lang="en-US" sz="1800">
              <a:solidFill>
                <a:srgbClr val="FFFFCC"/>
              </a:solidFill>
              <a:latin typeface="Arial" charset="0"/>
              <a:ea typeface="MS PGothic" charset="0"/>
              <a:cs typeface="MS PGothic" charset="0"/>
            </a:endParaRPr>
          </a:p>
        </p:txBody>
      </p:sp>
      <p:grpSp>
        <p:nvGrpSpPr>
          <p:cNvPr id="3" name="Group 18"/>
          <p:cNvGrpSpPr>
            <a:grpSpLocks/>
          </p:cNvGrpSpPr>
          <p:nvPr/>
        </p:nvGrpSpPr>
        <p:grpSpPr bwMode="auto">
          <a:xfrm>
            <a:off x="76200" y="4038600"/>
            <a:ext cx="4576763" cy="838200"/>
            <a:chOff x="48" y="2544"/>
            <a:chExt cx="2883" cy="528"/>
          </a:xfrm>
        </p:grpSpPr>
        <p:sp>
          <p:nvSpPr>
            <p:cNvPr id="140316" name="AutoShape 19"/>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310301" name="Text Box 20"/>
            <p:cNvSpPr txBox="1">
              <a:spLocks noChangeArrowheads="1"/>
            </p:cNvSpPr>
            <p:nvPr/>
          </p:nvSpPr>
          <p:spPr bwMode="auto">
            <a:xfrm>
              <a:off x="576" y="2693"/>
              <a:ext cx="23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zh-CN" altLang="en-US" sz="1800" b="1">
                  <a:solidFill>
                    <a:srgbClr val="FFFFCC"/>
                  </a:solidFill>
                  <a:latin typeface="Arial" charset="0"/>
                  <a:ea typeface="MS PGothic" charset="0"/>
                  <a:cs typeface="MS PGothic" charset="0"/>
                </a:rPr>
                <a:t>结</a:t>
              </a:r>
              <a:r>
                <a:rPr lang="en-US" altLang="ja-JP" sz="1800" b="1">
                  <a:solidFill>
                    <a:srgbClr val="FFFFCC"/>
                  </a:solidFill>
                  <a:latin typeface="Arial" charset="0"/>
                  <a:ea typeface="MS PGothic" charset="0"/>
                  <a:cs typeface="MS PGothic" charset="0"/>
                </a:rPr>
                <a:t>8:4; 9:3; 10:4; 10:18-19; 11:23</a:t>
              </a:r>
              <a:endParaRPr lang="en-US" sz="1800" b="1">
                <a:solidFill>
                  <a:srgbClr val="FFFFCC"/>
                </a:solidFill>
                <a:latin typeface="Arial" charset="0"/>
                <a:ea typeface="MS PGothic" charset="0"/>
                <a:cs typeface="MS PGothic" charset="0"/>
              </a:endParaRPr>
            </a:p>
          </p:txBody>
        </p:sp>
      </p:grpSp>
      <p:grpSp>
        <p:nvGrpSpPr>
          <p:cNvPr id="4" name="Group 21"/>
          <p:cNvGrpSpPr>
            <a:grpSpLocks/>
          </p:cNvGrpSpPr>
          <p:nvPr/>
        </p:nvGrpSpPr>
        <p:grpSpPr bwMode="auto">
          <a:xfrm>
            <a:off x="76200" y="4953000"/>
            <a:ext cx="3411538" cy="838200"/>
            <a:chOff x="48" y="3120"/>
            <a:chExt cx="2149" cy="528"/>
          </a:xfrm>
        </p:grpSpPr>
        <p:sp>
          <p:nvSpPr>
            <p:cNvPr id="140314" name="AutoShape 22"/>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310299" name="Text Box 23"/>
            <p:cNvSpPr txBox="1">
              <a:spLocks noChangeArrowheads="1"/>
            </p:cNvSpPr>
            <p:nvPr/>
          </p:nvSpPr>
          <p:spPr bwMode="auto">
            <a:xfrm>
              <a:off x="576" y="3268"/>
              <a:ext cx="162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zh-CN" altLang="en-US" sz="1800" b="1">
                  <a:solidFill>
                    <a:srgbClr val="FFFFCC"/>
                  </a:solidFill>
                  <a:latin typeface="Arial" charset="0"/>
                  <a:ea typeface="MS PGothic" charset="0"/>
                  <a:cs typeface="MS PGothic" charset="0"/>
                </a:rPr>
                <a:t>路</a:t>
              </a:r>
              <a:r>
                <a:rPr lang="en-US" altLang="ja-JP" sz="1800" b="1">
                  <a:solidFill>
                    <a:srgbClr val="FFFFCC"/>
                  </a:solidFill>
                  <a:latin typeface="Arial" charset="0"/>
                  <a:ea typeface="MS PGothic" charset="0"/>
                  <a:cs typeface="MS PGothic" charset="0"/>
                </a:rPr>
                <a:t>19:37; 24:50; </a:t>
              </a:r>
              <a:r>
                <a:rPr lang="zh-CN" altLang="en-US" sz="1800" b="1">
                  <a:solidFill>
                    <a:srgbClr val="FFFFCC"/>
                  </a:solidFill>
                  <a:latin typeface="Arial" charset="0"/>
                  <a:ea typeface="MS PGothic" charset="0"/>
                  <a:cs typeface="MS PGothic" charset="0"/>
                </a:rPr>
                <a:t>徒</a:t>
              </a:r>
              <a:r>
                <a:rPr lang="en-US" altLang="ja-JP" sz="1800" b="1">
                  <a:solidFill>
                    <a:srgbClr val="FFFFCC"/>
                  </a:solidFill>
                  <a:latin typeface="Arial" charset="0"/>
                  <a:ea typeface="MS PGothic" charset="0"/>
                  <a:cs typeface="MS PGothic" charset="0"/>
                </a:rPr>
                <a:t>1:10</a:t>
              </a:r>
              <a:endParaRPr lang="en-US" sz="1800" b="1">
                <a:solidFill>
                  <a:srgbClr val="FFFFCC"/>
                </a:solidFill>
                <a:latin typeface="Arial" charset="0"/>
                <a:ea typeface="MS PGothic" charset="0"/>
                <a:cs typeface="MS PGothic" charset="0"/>
              </a:endParaRPr>
            </a:p>
          </p:txBody>
        </p:sp>
      </p:grpSp>
      <p:grpSp>
        <p:nvGrpSpPr>
          <p:cNvPr id="5" name="Group 24"/>
          <p:cNvGrpSpPr>
            <a:grpSpLocks/>
          </p:cNvGrpSpPr>
          <p:nvPr/>
        </p:nvGrpSpPr>
        <p:grpSpPr bwMode="auto">
          <a:xfrm>
            <a:off x="76200" y="5867400"/>
            <a:ext cx="3579813" cy="838200"/>
            <a:chOff x="48" y="3696"/>
            <a:chExt cx="2255" cy="528"/>
          </a:xfrm>
        </p:grpSpPr>
        <p:sp>
          <p:nvSpPr>
            <p:cNvPr id="140312" name="AutoShape 25"/>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310297" name="Text Box 26"/>
            <p:cNvSpPr txBox="1">
              <a:spLocks noChangeArrowheads="1"/>
            </p:cNvSpPr>
            <p:nvPr/>
          </p:nvSpPr>
          <p:spPr bwMode="auto">
            <a:xfrm>
              <a:off x="576" y="3844"/>
              <a:ext cx="172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zh-CN" altLang="en-US" sz="1800" b="1">
                  <a:solidFill>
                    <a:srgbClr val="FFFFCC"/>
                  </a:solidFill>
                  <a:latin typeface="Arial" charset="0"/>
                  <a:ea typeface="MS PGothic" charset="0"/>
                  <a:cs typeface="MS PGothic" charset="0"/>
                </a:rPr>
                <a:t>徒</a:t>
              </a:r>
              <a:r>
                <a:rPr lang="en-US" altLang="ja-JP" sz="1800" b="1">
                  <a:solidFill>
                    <a:srgbClr val="FFFFCC"/>
                  </a:solidFill>
                  <a:latin typeface="Arial" charset="0"/>
                  <a:ea typeface="MS PGothic" charset="0"/>
                  <a:cs typeface="MS PGothic" charset="0"/>
                </a:rPr>
                <a:t>1:11; </a:t>
              </a:r>
              <a:r>
                <a:rPr lang="zh-CN" altLang="en-US" sz="1800" b="1">
                  <a:solidFill>
                    <a:srgbClr val="FFFFCC"/>
                  </a:solidFill>
                  <a:latin typeface="Arial" charset="0"/>
                  <a:ea typeface="MS PGothic" charset="0"/>
                  <a:cs typeface="MS PGothic" charset="0"/>
                </a:rPr>
                <a:t>亚</a:t>
              </a:r>
              <a:r>
                <a:rPr lang="en-US" altLang="ja-JP" sz="1800" b="1">
                  <a:solidFill>
                    <a:srgbClr val="FFFFCC"/>
                  </a:solidFill>
                  <a:latin typeface="Arial" charset="0"/>
                  <a:ea typeface="MS PGothic" charset="0"/>
                  <a:cs typeface="MS PGothic" charset="0"/>
                </a:rPr>
                <a:t>14:4; </a:t>
              </a:r>
              <a:r>
                <a:rPr lang="zh-CN" altLang="en-US" sz="1800" b="1">
                  <a:solidFill>
                    <a:srgbClr val="FFFFCC"/>
                  </a:solidFill>
                  <a:latin typeface="Arial" charset="0"/>
                  <a:ea typeface="MS PGothic" charset="0"/>
                  <a:cs typeface="MS PGothic" charset="0"/>
                </a:rPr>
                <a:t>结</a:t>
              </a:r>
              <a:r>
                <a:rPr lang="en-US" altLang="ja-JP" sz="1800" b="1">
                  <a:solidFill>
                    <a:srgbClr val="FFFFCC"/>
                  </a:solidFill>
                  <a:latin typeface="Arial" charset="0"/>
                  <a:ea typeface="MS PGothic" charset="0"/>
                  <a:cs typeface="MS PGothic" charset="0"/>
                </a:rPr>
                <a:t>43:1-5</a:t>
              </a:r>
              <a:endParaRPr lang="en-US" sz="1800" b="1">
                <a:solidFill>
                  <a:srgbClr val="FFFFCC"/>
                </a:solidFill>
                <a:latin typeface="Arial" charset="0"/>
                <a:ea typeface="MS PGothic" charset="0"/>
                <a:cs typeface="MS PGothic" charset="0"/>
              </a:endParaRPr>
            </a:p>
          </p:txBody>
        </p:sp>
      </p:grpSp>
      <p:sp>
        <p:nvSpPr>
          <p:cNvPr id="217115" name="AutoShape 27"/>
          <p:cNvSpPr>
            <a:spLocks noChangeArrowheads="1"/>
          </p:cNvSpPr>
          <p:nvPr/>
        </p:nvSpPr>
        <p:spPr bwMode="auto">
          <a:xfrm rot="-8655613">
            <a:off x="4191000" y="2819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pic>
        <p:nvPicPr>
          <p:cNvPr id="217116" name="Picture 28" descr="j021278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62000" y="914400"/>
            <a:ext cx="1933575" cy="163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117" name="Picture 29" descr="j019563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3600" y="152400"/>
            <a:ext cx="1355725" cy="182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118" name="AutoShape 30"/>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217119" name="AutoShape 31"/>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algn="l" eaLnBrk="1" hangingPunct="1">
              <a:defRPr/>
            </a:pPr>
            <a:endParaRPr lang="en-US">
              <a:solidFill>
                <a:srgbClr val="FFFFCC"/>
              </a:solidFill>
              <a:effectLst>
                <a:outerShdw blurRad="38100" dist="38100" dir="2700000" algn="tl">
                  <a:srgbClr val="000000">
                    <a:alpha val="43137"/>
                  </a:srgbClr>
                </a:outerShdw>
              </a:effectLst>
            </a:endParaRPr>
          </a:p>
        </p:txBody>
      </p:sp>
      <p:sp>
        <p:nvSpPr>
          <p:cNvPr id="310295" name="Rectangle 32"/>
          <p:cNvSpPr>
            <a:spLocks noGrp="1" noChangeArrowheads="1"/>
          </p:cNvSpPr>
          <p:nvPr>
            <p:ph type="title" idx="4294967295"/>
          </p:nvPr>
        </p:nvSpPr>
        <p:spPr>
          <a:xfrm>
            <a:off x="5257800" y="5702300"/>
            <a:ext cx="3886200" cy="1155700"/>
          </a:xfrm>
          <a:solidFill>
            <a:schemeClr val="bg2"/>
          </a:solidFill>
        </p:spPr>
        <p:txBody>
          <a:bodyPr/>
          <a:lstStyle/>
          <a:p>
            <a:pPr eaLnBrk="1" hangingPunct="1"/>
            <a:r>
              <a:rPr lang="zh-CN" altLang="en-US" sz="2400" b="1">
                <a:latin typeface="Arial" charset="0"/>
              </a:rPr>
              <a:t>圣灵离开又返回</a:t>
            </a:r>
            <a:endParaRPr lang="en-US" sz="2400" b="1">
              <a:latin typeface="Arial" charset="0"/>
            </a:endParaRPr>
          </a:p>
        </p:txBody>
      </p:sp>
    </p:spTree>
    <p:extLst>
      <p:ext uri="{BB962C8B-B14F-4D97-AF65-F5344CB8AC3E}">
        <p14:creationId xmlns:p14="http://schemas.microsoft.com/office/powerpoint/2010/main" val="34521340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xit" presetSubtype="10" fill="hold" nodeType="clickEffect">
                                  <p:stCondLst>
                                    <p:cond delay="0"/>
                                  </p:stCondLst>
                                  <p:childTnLst>
                                    <p:anim calcmode="lin" valueType="num">
                                      <p:cBhvr>
                                        <p:cTn id="15" dur="500"/>
                                        <p:tgtEl>
                                          <p:spTgt spid="2"/>
                                        </p:tgtEl>
                                        <p:attrNameLst>
                                          <p:attrName>ppt_w</p:attrName>
                                        </p:attrNameLst>
                                      </p:cBhvr>
                                      <p:tavLst>
                                        <p:tav tm="0">
                                          <p:val>
                                            <p:strVal val="ppt_w"/>
                                          </p:val>
                                        </p:tav>
                                        <p:tav tm="100000">
                                          <p:val>
                                            <p:fltVal val="0"/>
                                          </p:val>
                                        </p:tav>
                                      </p:tavLst>
                                    </p:anim>
                                    <p:anim calcmode="lin" valueType="num">
                                      <p:cBhvr>
                                        <p:cTn id="16" dur="500"/>
                                        <p:tgtEl>
                                          <p:spTgt spid="2"/>
                                        </p:tgtEl>
                                        <p:attrNameLst>
                                          <p:attrName>ppt_h</p:attrName>
                                        </p:attrNameLst>
                                      </p:cBhvr>
                                      <p:tavLst>
                                        <p:tav tm="0">
                                          <p:val>
                                            <p:strVal val="ppt_h"/>
                                          </p:val>
                                        </p:tav>
                                        <p:tav tm="100000">
                                          <p:val>
                                            <p:strVal val="ppt_h"/>
                                          </p:val>
                                        </p:tav>
                                      </p:tavLst>
                                    </p:anim>
                                    <p:set>
                                      <p:cBhvr>
                                        <p:cTn id="17" dur="1" fill="hold">
                                          <p:stCondLst>
                                            <p:cond delay="499"/>
                                          </p:stCondLst>
                                        </p:cTn>
                                        <p:tgtEl>
                                          <p:spTgt spid="2"/>
                                        </p:tgtEl>
                                        <p:attrNameLst>
                                          <p:attrName>style.visibility</p:attrName>
                                        </p:attrNameLst>
                                      </p:cBhvr>
                                      <p:to>
                                        <p:strVal val="hidden"/>
                                      </p:to>
                                    </p:set>
                                  </p:childTnLst>
                                </p:cTn>
                              </p:par>
                            </p:childTnLst>
                          </p:cTn>
                        </p:par>
                        <p:par>
                          <p:cTn id="18" fill="hold" nodeType="afterGroup">
                            <p:stCondLst>
                              <p:cond delay="500"/>
                            </p:stCondLst>
                            <p:childTnLst>
                              <p:par>
                                <p:cTn id="19" presetID="22" presetClass="entr" presetSubtype="8" fill="hold" nodeType="afterEffect">
                                  <p:stCondLst>
                                    <p:cond delay="0"/>
                                  </p:stCondLst>
                                  <p:childTnLst>
                                    <p:set>
                                      <p:cBhvr>
                                        <p:cTn id="20" dur="1" fill="hold">
                                          <p:stCondLst>
                                            <p:cond delay="0"/>
                                          </p:stCondLst>
                                        </p:cTn>
                                        <p:tgtEl>
                                          <p:spTgt spid="217098"/>
                                        </p:tgtEl>
                                        <p:attrNameLst>
                                          <p:attrName>style.visibility</p:attrName>
                                        </p:attrNameLst>
                                      </p:cBhvr>
                                      <p:to>
                                        <p:strVal val="visible"/>
                                      </p:to>
                                    </p:set>
                                    <p:animEffect transition="in" filter="wipe(left)">
                                      <p:cBhvr>
                                        <p:cTn id="21" dur="500"/>
                                        <p:tgtEl>
                                          <p:spTgt spid="21709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nodeType="clickEffect">
                                  <p:stCondLst>
                                    <p:cond delay="0"/>
                                  </p:stCondLst>
                                  <p:childTnLst>
                                    <p:animEffect transition="out" filter="fade">
                                      <p:cBhvr>
                                        <p:cTn id="25" dur="500"/>
                                        <p:tgtEl>
                                          <p:spTgt spid="217098"/>
                                        </p:tgtEl>
                                      </p:cBhvr>
                                    </p:animEffect>
                                    <p:set>
                                      <p:cBhvr>
                                        <p:cTn id="26" dur="1" fill="hold">
                                          <p:stCondLst>
                                            <p:cond delay="499"/>
                                          </p:stCondLst>
                                        </p:cTn>
                                        <p:tgtEl>
                                          <p:spTgt spid="217098"/>
                                        </p:tgtEl>
                                        <p:attrNameLst>
                                          <p:attrName>style.visibility</p:attrName>
                                        </p:attrNameLst>
                                      </p:cBhvr>
                                      <p:to>
                                        <p:strVal val="hidden"/>
                                      </p:to>
                                    </p:se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217099"/>
                                        </p:tgtEl>
                                        <p:attrNameLst>
                                          <p:attrName>style.visibility</p:attrName>
                                        </p:attrNameLst>
                                      </p:cBhvr>
                                      <p:to>
                                        <p:strVal val="visible"/>
                                      </p:to>
                                    </p:set>
                                    <p:animEffect transition="in" filter="dissolve">
                                      <p:cBhvr>
                                        <p:cTn id="30" dur="500"/>
                                        <p:tgtEl>
                                          <p:spTgt spid="2170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xit" presetSubtype="0" fill="hold" nodeType="clickEffect">
                                  <p:stCondLst>
                                    <p:cond delay="0"/>
                                  </p:stCondLst>
                                  <p:childTnLst>
                                    <p:animEffect transition="out" filter="fade">
                                      <p:cBhvr>
                                        <p:cTn id="34" dur="500"/>
                                        <p:tgtEl>
                                          <p:spTgt spid="217099"/>
                                        </p:tgtEl>
                                      </p:cBhvr>
                                    </p:animEffect>
                                    <p:set>
                                      <p:cBhvr>
                                        <p:cTn id="35" dur="1" fill="hold">
                                          <p:stCondLst>
                                            <p:cond delay="499"/>
                                          </p:stCondLst>
                                        </p:cTn>
                                        <p:tgtEl>
                                          <p:spTgt spid="217099"/>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499"/>
                                          </p:stCondLst>
                                        </p:cTn>
                                        <p:tgtEl>
                                          <p:spTgt spid="4"/>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nodeType="clickEffect">
                                  <p:stCondLst>
                                    <p:cond delay="0"/>
                                  </p:stCondLst>
                                  <p:childTnLst>
                                    <p:set>
                                      <p:cBhvr>
                                        <p:cTn id="43" dur="1" fill="hold">
                                          <p:stCondLst>
                                            <p:cond delay="0"/>
                                          </p:stCondLst>
                                        </p:cTn>
                                        <p:tgtEl>
                                          <p:spTgt spid="217094"/>
                                        </p:tgtEl>
                                        <p:attrNameLst>
                                          <p:attrName>style.visibility</p:attrName>
                                        </p:attrNameLst>
                                      </p:cBhvr>
                                      <p:to>
                                        <p:strVal val="visible"/>
                                      </p:to>
                                    </p:set>
                                    <p:animEffect transition="in" filter="wipe(down)">
                                      <p:cBhvr>
                                        <p:cTn id="44" dur="500"/>
                                        <p:tgtEl>
                                          <p:spTgt spid="21709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500"/>
                                        <p:tgtEl>
                                          <p:spTgt spid="217094"/>
                                        </p:tgtEl>
                                      </p:cBhvr>
                                    </p:animEffect>
                                    <p:set>
                                      <p:cBhvr>
                                        <p:cTn id="49" dur="1" fill="hold">
                                          <p:stCondLst>
                                            <p:cond delay="499"/>
                                          </p:stCondLst>
                                        </p:cTn>
                                        <p:tgtEl>
                                          <p:spTgt spid="217094"/>
                                        </p:tgtEl>
                                        <p:attrNameLst>
                                          <p:attrName>style.visibility</p:attrName>
                                        </p:attrNameLst>
                                      </p:cBhvr>
                                      <p:to>
                                        <p:strVal val="hidden"/>
                                      </p:to>
                                    </p:set>
                                  </p:childTnLst>
                                </p:cTn>
                              </p:par>
                            </p:childTnLst>
                          </p:cTn>
                        </p:par>
                        <p:par>
                          <p:cTn id="50" fill="hold" nodeType="afterGroup">
                            <p:stCondLst>
                              <p:cond delay="500"/>
                            </p:stCondLst>
                            <p:childTnLst>
                              <p:par>
                                <p:cTn id="51" presetID="22" presetClass="entr" presetSubtype="4" fill="hold" nodeType="afterEffect">
                                  <p:stCondLst>
                                    <p:cond delay="0"/>
                                  </p:stCondLst>
                                  <p:childTnLst>
                                    <p:set>
                                      <p:cBhvr>
                                        <p:cTn id="52" dur="1" fill="hold">
                                          <p:stCondLst>
                                            <p:cond delay="0"/>
                                          </p:stCondLst>
                                        </p:cTn>
                                        <p:tgtEl>
                                          <p:spTgt spid="217095"/>
                                        </p:tgtEl>
                                        <p:attrNameLst>
                                          <p:attrName>style.visibility</p:attrName>
                                        </p:attrNameLst>
                                      </p:cBhvr>
                                      <p:to>
                                        <p:strVal val="visible"/>
                                      </p:to>
                                    </p:set>
                                    <p:animEffect transition="in" filter="wipe(down)">
                                      <p:cBhvr>
                                        <p:cTn id="53" dur="500"/>
                                        <p:tgtEl>
                                          <p:spTgt spid="21709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nodeType="clickEffect">
                                  <p:stCondLst>
                                    <p:cond delay="0"/>
                                  </p:stCondLst>
                                  <p:childTnLst>
                                    <p:animEffect transition="out" filter="fade">
                                      <p:cBhvr>
                                        <p:cTn id="57" dur="500"/>
                                        <p:tgtEl>
                                          <p:spTgt spid="217095"/>
                                        </p:tgtEl>
                                      </p:cBhvr>
                                    </p:animEffect>
                                    <p:set>
                                      <p:cBhvr>
                                        <p:cTn id="58" dur="1" fill="hold">
                                          <p:stCondLst>
                                            <p:cond delay="499"/>
                                          </p:stCondLst>
                                        </p:cTn>
                                        <p:tgtEl>
                                          <p:spTgt spid="21709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21709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nodeType="clickEffect">
                                  <p:stCondLst>
                                    <p:cond delay="0"/>
                                  </p:stCondLst>
                                  <p:childTnLst>
                                    <p:animEffect transition="out" filter="fade">
                                      <p:cBhvr>
                                        <p:cTn id="66" dur="500"/>
                                        <p:tgtEl>
                                          <p:spTgt spid="217097"/>
                                        </p:tgtEl>
                                      </p:cBhvr>
                                    </p:animEffect>
                                    <p:set>
                                      <p:cBhvr>
                                        <p:cTn id="67" dur="1" fill="hold">
                                          <p:stCondLst>
                                            <p:cond delay="499"/>
                                          </p:stCondLst>
                                        </p:cTn>
                                        <p:tgtEl>
                                          <p:spTgt spid="217097"/>
                                        </p:tgtEl>
                                        <p:attrNameLst>
                                          <p:attrName>style.visibility</p:attrName>
                                        </p:attrNameLst>
                                      </p:cBhvr>
                                      <p:to>
                                        <p:strVal val="hidden"/>
                                      </p:to>
                                    </p:set>
                                  </p:childTnLst>
                                </p:cTn>
                              </p:par>
                            </p:childTnLst>
                          </p:cTn>
                        </p:par>
                        <p:par>
                          <p:cTn id="68" fill="hold" nodeType="afterGroup">
                            <p:stCondLst>
                              <p:cond delay="500"/>
                            </p:stCondLst>
                            <p:childTnLst>
                              <p:par>
                                <p:cTn id="69" presetID="22" presetClass="entr" presetSubtype="2" fill="hold" nodeType="afterEffect">
                                  <p:stCondLst>
                                    <p:cond delay="0"/>
                                  </p:stCondLst>
                                  <p:childTnLst>
                                    <p:set>
                                      <p:cBhvr>
                                        <p:cTn id="70" dur="1" fill="hold">
                                          <p:stCondLst>
                                            <p:cond delay="0"/>
                                          </p:stCondLst>
                                        </p:cTn>
                                        <p:tgtEl>
                                          <p:spTgt spid="217096"/>
                                        </p:tgtEl>
                                        <p:attrNameLst>
                                          <p:attrName>style.visibility</p:attrName>
                                        </p:attrNameLst>
                                      </p:cBhvr>
                                      <p:to>
                                        <p:strVal val="visible"/>
                                      </p:to>
                                    </p:set>
                                    <p:animEffect transition="in" filter="wipe(right)">
                                      <p:cBhvr>
                                        <p:cTn id="71" dur="500"/>
                                        <p:tgtEl>
                                          <p:spTgt spid="21709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presetSubtype="0" fill="hold" nodeType="clickEffect">
                                  <p:stCondLst>
                                    <p:cond delay="0"/>
                                  </p:stCondLst>
                                  <p:childTnLst>
                                    <p:animEffect transition="out" filter="fade">
                                      <p:cBhvr>
                                        <p:cTn id="75" dur="500"/>
                                        <p:tgtEl>
                                          <p:spTgt spid="217096"/>
                                        </p:tgtEl>
                                      </p:cBhvr>
                                    </p:animEffect>
                                    <p:set>
                                      <p:cBhvr>
                                        <p:cTn id="76" dur="1" fill="hold">
                                          <p:stCondLst>
                                            <p:cond delay="499"/>
                                          </p:stCondLst>
                                        </p:cTn>
                                        <p:tgtEl>
                                          <p:spTgt spid="217096"/>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217116"/>
                                        </p:tgtEl>
                                        <p:attrNameLst>
                                          <p:attrName>style.visibility</p:attrName>
                                        </p:attrNameLst>
                                      </p:cBhvr>
                                      <p:to>
                                        <p:strVal val="visible"/>
                                      </p:to>
                                    </p:set>
                                    <p:animEffect transition="in" filter="dissolve">
                                      <p:cBhvr>
                                        <p:cTn id="81" dur="500"/>
                                        <p:tgtEl>
                                          <p:spTgt spid="217116"/>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0" presetClass="exit" presetSubtype="0" fill="hold" nodeType="clickEffect">
                                  <p:stCondLst>
                                    <p:cond delay="0"/>
                                  </p:stCondLst>
                                  <p:childTnLst>
                                    <p:animEffect transition="out" filter="fade">
                                      <p:cBhvr>
                                        <p:cTn id="85" dur="500"/>
                                        <p:tgtEl>
                                          <p:spTgt spid="217116"/>
                                        </p:tgtEl>
                                      </p:cBhvr>
                                    </p:animEffect>
                                    <p:set>
                                      <p:cBhvr>
                                        <p:cTn id="86" dur="1" fill="hold">
                                          <p:stCondLst>
                                            <p:cond delay="499"/>
                                          </p:stCondLst>
                                        </p:cTn>
                                        <p:tgtEl>
                                          <p:spTgt spid="217116"/>
                                        </p:tgtEl>
                                        <p:attrNameLst>
                                          <p:attrName>style.visibility</p:attrName>
                                        </p:attrNameLst>
                                      </p:cBhvr>
                                      <p:to>
                                        <p:strVal val="hidden"/>
                                      </p:to>
                                    </p:set>
                                  </p:childTnLst>
                                </p:cTn>
                              </p:par>
                            </p:childTnLst>
                          </p:cTn>
                        </p:par>
                        <p:par>
                          <p:cTn id="87" fill="hold" nodeType="afterGroup">
                            <p:stCondLst>
                              <p:cond delay="500"/>
                            </p:stCondLst>
                            <p:childTnLst>
                              <p:par>
                                <p:cTn id="88" presetID="9" presetClass="entr" presetSubtype="0" fill="hold" nodeType="afterEffect">
                                  <p:stCondLst>
                                    <p:cond delay="0"/>
                                  </p:stCondLst>
                                  <p:childTnLst>
                                    <p:set>
                                      <p:cBhvr>
                                        <p:cTn id="89" dur="1" fill="hold">
                                          <p:stCondLst>
                                            <p:cond delay="0"/>
                                          </p:stCondLst>
                                        </p:cTn>
                                        <p:tgtEl>
                                          <p:spTgt spid="217117"/>
                                        </p:tgtEl>
                                        <p:attrNameLst>
                                          <p:attrName>style.visibility</p:attrName>
                                        </p:attrNameLst>
                                      </p:cBhvr>
                                      <p:to>
                                        <p:strVal val="visible"/>
                                      </p:to>
                                    </p:set>
                                    <p:animEffect transition="in" filter="dissolve">
                                      <p:cBhvr>
                                        <p:cTn id="90" dur="500"/>
                                        <p:tgtEl>
                                          <p:spTgt spid="217117"/>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0" presetClass="exit" presetSubtype="0" fill="hold" nodeType="clickEffect">
                                  <p:stCondLst>
                                    <p:cond delay="0"/>
                                  </p:stCondLst>
                                  <p:childTnLst>
                                    <p:animEffect transition="out" filter="fade">
                                      <p:cBhvr>
                                        <p:cTn id="94" dur="500"/>
                                        <p:tgtEl>
                                          <p:spTgt spid="217117"/>
                                        </p:tgtEl>
                                      </p:cBhvr>
                                    </p:animEffect>
                                    <p:set>
                                      <p:cBhvr>
                                        <p:cTn id="95" dur="1" fill="hold">
                                          <p:stCondLst>
                                            <p:cond delay="499"/>
                                          </p:stCondLst>
                                        </p:cTn>
                                        <p:tgtEl>
                                          <p:spTgt spid="217117"/>
                                        </p:tgtEl>
                                        <p:attrNameLst>
                                          <p:attrName>style.visibility</p:attrName>
                                        </p:attrNameLst>
                                      </p:cBhvr>
                                      <p:to>
                                        <p:strVal val="hidden"/>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nodeType="clickEffect">
                                  <p:stCondLst>
                                    <p:cond delay="0"/>
                                  </p:stCondLst>
                                  <p:childTnLst>
                                    <p:set>
                                      <p:cBhvr>
                                        <p:cTn id="99" dur="1" fill="hold">
                                          <p:stCondLst>
                                            <p:cond delay="0"/>
                                          </p:stCondLst>
                                        </p:cTn>
                                        <p:tgtEl>
                                          <p:spTgt spid="217118"/>
                                        </p:tgtEl>
                                        <p:attrNameLst>
                                          <p:attrName>style.visibility</p:attrName>
                                        </p:attrNameLst>
                                      </p:cBhvr>
                                      <p:to>
                                        <p:strVal val="visible"/>
                                      </p:to>
                                    </p:set>
                                    <p:animEffect transition="in" filter="wipe(down)">
                                      <p:cBhvr>
                                        <p:cTn id="100" dur="500"/>
                                        <p:tgtEl>
                                          <p:spTgt spid="217118"/>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0" presetClass="exit" presetSubtype="0" fill="hold" nodeType="clickEffect">
                                  <p:stCondLst>
                                    <p:cond delay="0"/>
                                  </p:stCondLst>
                                  <p:childTnLst>
                                    <p:animEffect transition="out" filter="fade">
                                      <p:cBhvr>
                                        <p:cTn id="104" dur="500"/>
                                        <p:tgtEl>
                                          <p:spTgt spid="217118"/>
                                        </p:tgtEl>
                                      </p:cBhvr>
                                    </p:animEffect>
                                    <p:set>
                                      <p:cBhvr>
                                        <p:cTn id="105" dur="1" fill="hold">
                                          <p:stCondLst>
                                            <p:cond delay="499"/>
                                          </p:stCondLst>
                                        </p:cTn>
                                        <p:tgtEl>
                                          <p:spTgt spid="217118"/>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5" fill="hold" nodeType="clickEffect">
                                  <p:stCondLst>
                                    <p:cond delay="0"/>
                                  </p:stCondLst>
                                  <p:childTnLst>
                                    <p:set>
                                      <p:cBhvr>
                                        <p:cTn id="109" dur="1" fill="hold">
                                          <p:stCondLst>
                                            <p:cond delay="0"/>
                                          </p:stCondLst>
                                        </p:cTn>
                                        <p:tgtEl>
                                          <p:spTgt spid="217091"/>
                                        </p:tgtEl>
                                        <p:attrNameLst>
                                          <p:attrName>style.visibility</p:attrName>
                                        </p:attrNameLst>
                                      </p:cBhvr>
                                      <p:to>
                                        <p:strVal val="visible"/>
                                      </p:to>
                                    </p:set>
                                    <p:animEffect transition="in" filter="checkerboard(down)">
                                      <p:cBhvr>
                                        <p:cTn id="110" dur="500"/>
                                        <p:tgtEl>
                                          <p:spTgt spid="217091"/>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xit" presetSubtype="0" fill="hold" nodeType="clickEffect">
                                  <p:stCondLst>
                                    <p:cond delay="0"/>
                                  </p:stCondLst>
                                  <p:childTnLst>
                                    <p:set>
                                      <p:cBhvr>
                                        <p:cTn id="114" dur="1" fill="hold">
                                          <p:stCondLst>
                                            <p:cond delay="499"/>
                                          </p:stCondLst>
                                        </p:cTn>
                                        <p:tgtEl>
                                          <p:spTgt spid="217091"/>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nodeType="clickEffect">
                                  <p:stCondLst>
                                    <p:cond delay="0"/>
                                  </p:stCondLst>
                                  <p:childTnLst>
                                    <p:set>
                                      <p:cBhvr>
                                        <p:cTn id="118" dur="1" fill="hold">
                                          <p:stCondLst>
                                            <p:cond delay="0"/>
                                          </p:stCondLst>
                                        </p:cTn>
                                        <p:tgtEl>
                                          <p:spTgt spid="217104"/>
                                        </p:tgtEl>
                                        <p:attrNameLst>
                                          <p:attrName>style.visibility</p:attrName>
                                        </p:attrNameLst>
                                      </p:cBhvr>
                                      <p:to>
                                        <p:strVal val="visible"/>
                                      </p:to>
                                    </p:set>
                                    <p:animEffect transition="in" filter="wipe(down)">
                                      <p:cBhvr>
                                        <p:cTn id="119" dur="500"/>
                                        <p:tgtEl>
                                          <p:spTgt spid="21710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xit" presetSubtype="0" fill="hold" nodeType="clickEffect">
                                  <p:stCondLst>
                                    <p:cond delay="0"/>
                                  </p:stCondLst>
                                  <p:childTnLst>
                                    <p:animEffect transition="out" filter="fade">
                                      <p:cBhvr>
                                        <p:cTn id="123" dur="500"/>
                                        <p:tgtEl>
                                          <p:spTgt spid="217104"/>
                                        </p:tgtEl>
                                      </p:cBhvr>
                                    </p:animEffect>
                                    <p:set>
                                      <p:cBhvr>
                                        <p:cTn id="124" dur="1" fill="hold">
                                          <p:stCondLst>
                                            <p:cond delay="499"/>
                                          </p:stCondLst>
                                        </p:cTn>
                                        <p:tgtEl>
                                          <p:spTgt spid="217104"/>
                                        </p:tgtEl>
                                        <p:attrNameLst>
                                          <p:attrName>style.visibility</p:attrName>
                                        </p:attrNameLst>
                                      </p:cBhvr>
                                      <p:to>
                                        <p:strVal val="hidden"/>
                                      </p:to>
                                    </p:set>
                                  </p:childTnLst>
                                </p:cTn>
                              </p:par>
                            </p:childTnLst>
                          </p:cTn>
                        </p:par>
                        <p:par>
                          <p:cTn id="125" fill="hold" nodeType="afterGroup">
                            <p:stCondLst>
                              <p:cond delay="500"/>
                            </p:stCondLst>
                            <p:childTnLst>
                              <p:par>
                                <p:cTn id="126" presetID="9" presetClass="entr" presetSubtype="0" fill="hold" nodeType="afterEffect">
                                  <p:stCondLst>
                                    <p:cond delay="0"/>
                                  </p:stCondLst>
                                  <p:childTnLst>
                                    <p:set>
                                      <p:cBhvr>
                                        <p:cTn id="127" dur="1" fill="hold">
                                          <p:stCondLst>
                                            <p:cond delay="0"/>
                                          </p:stCondLst>
                                        </p:cTn>
                                        <p:tgtEl>
                                          <p:spTgt spid="217100"/>
                                        </p:tgtEl>
                                        <p:attrNameLst>
                                          <p:attrName>style.visibility</p:attrName>
                                        </p:attrNameLst>
                                      </p:cBhvr>
                                      <p:to>
                                        <p:strVal val="visible"/>
                                      </p:to>
                                    </p:set>
                                    <p:animEffect transition="in" filter="dissolve">
                                      <p:cBhvr>
                                        <p:cTn id="128" dur="500"/>
                                        <p:tgtEl>
                                          <p:spTgt spid="217100"/>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0" presetClass="exit" presetSubtype="0" fill="hold" nodeType="clickEffect">
                                  <p:stCondLst>
                                    <p:cond delay="0"/>
                                  </p:stCondLst>
                                  <p:childTnLst>
                                    <p:animEffect transition="out" filter="fade">
                                      <p:cBhvr>
                                        <p:cTn id="132" dur="500"/>
                                        <p:tgtEl>
                                          <p:spTgt spid="217100"/>
                                        </p:tgtEl>
                                      </p:cBhvr>
                                    </p:animEffect>
                                    <p:set>
                                      <p:cBhvr>
                                        <p:cTn id="133" dur="1" fill="hold">
                                          <p:stCondLst>
                                            <p:cond delay="499"/>
                                          </p:stCondLst>
                                        </p:cTn>
                                        <p:tgtEl>
                                          <p:spTgt spid="217100"/>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nodeType="clickEffect">
                                  <p:stCondLst>
                                    <p:cond delay="0"/>
                                  </p:stCondLst>
                                  <p:childTnLst>
                                    <p:set>
                                      <p:cBhvr>
                                        <p:cTn id="137" dur="1" fill="hold">
                                          <p:stCondLst>
                                            <p:cond delay="499"/>
                                          </p:stCondLst>
                                        </p:cTn>
                                        <p:tgtEl>
                                          <p:spTgt spid="5"/>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1" fill="hold" nodeType="clickEffect">
                                  <p:stCondLst>
                                    <p:cond delay="0"/>
                                  </p:stCondLst>
                                  <p:childTnLst>
                                    <p:set>
                                      <p:cBhvr>
                                        <p:cTn id="141" dur="1" fill="hold">
                                          <p:stCondLst>
                                            <p:cond delay="0"/>
                                          </p:stCondLst>
                                        </p:cTn>
                                        <p:tgtEl>
                                          <p:spTgt spid="217119"/>
                                        </p:tgtEl>
                                        <p:attrNameLst>
                                          <p:attrName>style.visibility</p:attrName>
                                        </p:attrNameLst>
                                      </p:cBhvr>
                                      <p:to>
                                        <p:strVal val="visible"/>
                                      </p:to>
                                    </p:set>
                                    <p:animEffect transition="in" filter="wipe(up)">
                                      <p:cBhvr>
                                        <p:cTn id="142" dur="500"/>
                                        <p:tgtEl>
                                          <p:spTgt spid="217119"/>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xit" presetSubtype="0" fill="hold" nodeType="clickEffect">
                                  <p:stCondLst>
                                    <p:cond delay="0"/>
                                  </p:stCondLst>
                                  <p:childTnLst>
                                    <p:set>
                                      <p:cBhvr>
                                        <p:cTn id="146" dur="1" fill="hold">
                                          <p:stCondLst>
                                            <p:cond delay="499"/>
                                          </p:stCondLst>
                                        </p:cTn>
                                        <p:tgtEl>
                                          <p:spTgt spid="21711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0" presetClass="entr" presetSubtype="0" fill="hold" grpId="0" nodeType="clickEffect">
                                  <p:stCondLst>
                                    <p:cond delay="0"/>
                                  </p:stCondLst>
                                  <p:childTnLst>
                                    <p:set>
                                      <p:cBhvr>
                                        <p:cTn id="150" dur="1" fill="hold">
                                          <p:stCondLst>
                                            <p:cond delay="0"/>
                                          </p:stCondLst>
                                        </p:cTn>
                                        <p:tgtEl>
                                          <p:spTgt spid="217105"/>
                                        </p:tgtEl>
                                        <p:attrNameLst>
                                          <p:attrName>style.visibility</p:attrName>
                                        </p:attrNameLst>
                                      </p:cBhvr>
                                      <p:to>
                                        <p:strVal val="visible"/>
                                      </p:to>
                                    </p:set>
                                    <p:animEffect transition="in" filter="wedge">
                                      <p:cBhvr>
                                        <p:cTn id="151" dur="500"/>
                                        <p:tgtEl>
                                          <p:spTgt spid="217105"/>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0" presetClass="exit" presetSubtype="0" fill="hold" grpId="1" nodeType="clickEffect">
                                  <p:stCondLst>
                                    <p:cond delay="0"/>
                                  </p:stCondLst>
                                  <p:childTnLst>
                                    <p:animEffect transition="out" filter="fade">
                                      <p:cBhvr>
                                        <p:cTn id="155" dur="500"/>
                                        <p:tgtEl>
                                          <p:spTgt spid="217105"/>
                                        </p:tgtEl>
                                      </p:cBhvr>
                                    </p:animEffect>
                                    <p:set>
                                      <p:cBhvr>
                                        <p:cTn id="156" dur="1" fill="hold">
                                          <p:stCondLst>
                                            <p:cond delay="499"/>
                                          </p:stCondLst>
                                        </p:cTn>
                                        <p:tgtEl>
                                          <p:spTgt spid="217105"/>
                                        </p:tgtEl>
                                        <p:attrNameLst>
                                          <p:attrName>style.visibility</p:attrName>
                                        </p:attrNameLst>
                                      </p:cBhvr>
                                      <p:to>
                                        <p:strVal val="hidden"/>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2" presetClass="entr" presetSubtype="4" fill="hold" nodeType="clickEffect">
                                  <p:stCondLst>
                                    <p:cond delay="0"/>
                                  </p:stCondLst>
                                  <p:childTnLst>
                                    <p:set>
                                      <p:cBhvr>
                                        <p:cTn id="160" dur="1" fill="hold">
                                          <p:stCondLst>
                                            <p:cond delay="0"/>
                                          </p:stCondLst>
                                        </p:cTn>
                                        <p:tgtEl>
                                          <p:spTgt spid="217115"/>
                                        </p:tgtEl>
                                        <p:attrNameLst>
                                          <p:attrName>style.visibility</p:attrName>
                                        </p:attrNameLst>
                                      </p:cBhvr>
                                      <p:to>
                                        <p:strVal val="visible"/>
                                      </p:to>
                                    </p:set>
                                    <p:animEffect transition="in" filter="wipe(down)">
                                      <p:cBhvr>
                                        <p:cTn id="161" dur="500"/>
                                        <p:tgtEl>
                                          <p:spTgt spid="217115"/>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xit" presetSubtype="0" fill="hold" nodeType="clickEffect">
                                  <p:stCondLst>
                                    <p:cond delay="0"/>
                                  </p:stCondLst>
                                  <p:childTnLst>
                                    <p:set>
                                      <p:cBhvr>
                                        <p:cTn id="165" dur="1" fill="hold">
                                          <p:stCondLst>
                                            <p:cond delay="499"/>
                                          </p:stCondLst>
                                        </p:cTn>
                                        <p:tgtEl>
                                          <p:spTgt spid="217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05" grpId="0" animBg="1"/>
      <p:bldP spid="217105" grpId="1"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1" descr="Zech 14v4 Christ on Mount of Olives.pn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28600" y="44624"/>
            <a:ext cx="5105400" cy="838200"/>
          </a:xfrm>
          <a:extLst/>
        </p:spPr>
        <p:txBody>
          <a:bodyPr/>
          <a:lstStyle/>
          <a:p>
            <a:pPr algn="l" eaLnBrk="1" hangingPunct="1">
              <a:defRPr/>
            </a:pPr>
            <a:r>
              <a:rPr lang="zh-CN" altLang="en-US" sz="3600" b="1" kern="1200" dirty="0">
                <a:solidFill>
                  <a:srgbClr val="FFFFFF"/>
                </a:solidFill>
                <a:effectLst>
                  <a:glow rad="152400">
                    <a:srgbClr val="000000"/>
                  </a:glow>
                </a:effectLst>
                <a:latin typeface="Arial" charset="0"/>
                <a:ea typeface="ＭＳ Ｐゴシック" charset="0"/>
                <a:cs typeface="Arial" charset="0"/>
              </a:rPr>
              <a:t>第二再来</a:t>
            </a:r>
            <a:endParaRPr lang="en-US" altLang="en-US" sz="3600" b="1" kern="1200" dirty="0">
              <a:solidFill>
                <a:srgbClr val="FFFFFF"/>
              </a:solidFill>
              <a:effectLst>
                <a:glow rad="152400">
                  <a:srgbClr val="000000"/>
                </a:glow>
              </a:effectLst>
              <a:latin typeface="Arial" charset="0"/>
              <a:ea typeface="ＭＳ Ｐゴシック" charset="0"/>
              <a:cs typeface="Arial" charset="0"/>
            </a:endParaRPr>
          </a:p>
        </p:txBody>
      </p:sp>
      <p:sp>
        <p:nvSpPr>
          <p:cNvPr id="145411" name="Title 2"/>
          <p:cNvSpPr txBox="1">
            <a:spLocks/>
          </p:cNvSpPr>
          <p:nvPr/>
        </p:nvSpPr>
        <p:spPr bwMode="auto">
          <a:xfrm>
            <a:off x="4819650" y="15875"/>
            <a:ext cx="4356100" cy="4221163"/>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altLang="ja-JP" sz="3600" b="1" dirty="0" smtClean="0">
                <a:solidFill>
                  <a:srgbClr val="FFFFFF"/>
                </a:solidFill>
                <a:effectLst>
                  <a:glow rad="152400">
                    <a:srgbClr val="000000"/>
                  </a:glow>
                </a:effectLst>
                <a:latin typeface="Arial" charset="0"/>
                <a:cs typeface="Arial" charset="0"/>
              </a:rPr>
              <a:t>“</a:t>
            </a:r>
            <a:r>
              <a:rPr lang="zh-CN" altLang="en-US" sz="3600" b="1" dirty="0" smtClean="0">
                <a:solidFill>
                  <a:srgbClr val="FFFFFF"/>
                </a:solidFill>
                <a:effectLst>
                  <a:glow rad="152400">
                    <a:srgbClr val="000000"/>
                  </a:glow>
                </a:effectLst>
                <a:latin typeface="Arial" charset="0"/>
                <a:cs typeface="Arial" charset="0"/>
              </a:rPr>
              <a:t>到</a:t>
            </a:r>
            <a:r>
              <a:rPr lang="zh-CN" altLang="en-US" sz="3600" b="1" dirty="0">
                <a:solidFill>
                  <a:srgbClr val="FFFFFF"/>
                </a:solidFill>
                <a:effectLst>
                  <a:glow rad="152400">
                    <a:srgbClr val="000000"/>
                  </a:glow>
                </a:effectLst>
                <a:latin typeface="Arial" charset="0"/>
                <a:cs typeface="Arial" charset="0"/>
              </a:rPr>
              <a:t>那日，他的脚必站在对着耶路撒冷，在东面的橄榄山</a:t>
            </a:r>
            <a:r>
              <a:rPr lang="zh-CN" altLang="en-US" sz="3600" b="1" dirty="0" smtClean="0">
                <a:solidFill>
                  <a:srgbClr val="FFFFFF"/>
                </a:solidFill>
                <a:effectLst>
                  <a:glow rad="152400">
                    <a:srgbClr val="000000"/>
                  </a:glow>
                </a:effectLst>
                <a:latin typeface="Arial" charset="0"/>
                <a:cs typeface="Arial" charset="0"/>
              </a:rPr>
              <a:t>上</a:t>
            </a:r>
            <a:r>
              <a:rPr lang="en-US" altLang="ja-JP" sz="3600" b="1" dirty="0" smtClean="0">
                <a:solidFill>
                  <a:srgbClr val="FFFFFF"/>
                </a:solidFill>
                <a:effectLst>
                  <a:glow rad="152400">
                    <a:srgbClr val="000000"/>
                  </a:glow>
                </a:effectLst>
                <a:latin typeface="Arial" charset="0"/>
                <a:cs typeface="Arial" charset="0"/>
              </a:rPr>
              <a:t>” </a:t>
            </a:r>
            <a:br>
              <a:rPr lang="en-US" altLang="ja-JP" sz="3600" b="1" dirty="0" smtClean="0">
                <a:solidFill>
                  <a:srgbClr val="FFFFFF"/>
                </a:solidFill>
                <a:effectLst>
                  <a:glow rad="152400">
                    <a:srgbClr val="000000"/>
                  </a:glow>
                </a:effectLst>
                <a:latin typeface="Arial" charset="0"/>
                <a:cs typeface="Arial" charset="0"/>
              </a:rPr>
            </a:br>
            <a:r>
              <a:rPr lang="en-US" altLang="ja-JP" sz="3600" b="1" dirty="0" smtClean="0">
                <a:solidFill>
                  <a:srgbClr val="FFFFFF"/>
                </a:solidFill>
                <a:effectLst>
                  <a:glow rad="152400">
                    <a:srgbClr val="000000"/>
                  </a:glow>
                </a:effectLst>
                <a:latin typeface="Arial" charset="0"/>
                <a:cs typeface="Arial" charset="0"/>
              </a:rPr>
              <a:t>(</a:t>
            </a:r>
            <a:r>
              <a:rPr lang="zh-CN" altLang="en-US" sz="3600" b="1" dirty="0" smtClean="0">
                <a:solidFill>
                  <a:srgbClr val="FFFFFF"/>
                </a:solidFill>
                <a:effectLst>
                  <a:glow rad="152400">
                    <a:srgbClr val="000000"/>
                  </a:glow>
                </a:effectLst>
                <a:latin typeface="Arial" charset="0"/>
                <a:cs typeface="Arial" charset="0"/>
              </a:rPr>
              <a:t>亚</a:t>
            </a:r>
            <a:r>
              <a:rPr lang="en-US" altLang="ja-JP" sz="3600" b="1" dirty="0" smtClean="0">
                <a:solidFill>
                  <a:srgbClr val="FFFFFF"/>
                </a:solidFill>
                <a:effectLst>
                  <a:glow rad="152400">
                    <a:srgbClr val="000000"/>
                  </a:glow>
                </a:effectLst>
                <a:latin typeface="Arial" charset="0"/>
                <a:cs typeface="Arial" charset="0"/>
              </a:rPr>
              <a:t>14:4).</a:t>
            </a:r>
            <a:endParaRPr lang="en-US" sz="3600" b="1" dirty="0" smtClean="0">
              <a:solidFill>
                <a:srgbClr val="FFFFFF"/>
              </a:solidFill>
              <a:effectLst>
                <a:glow rad="152400">
                  <a:srgbClr val="000000"/>
                </a:glow>
              </a:effectLst>
              <a:latin typeface="Arial" charset="0"/>
              <a:cs typeface="Arial" charset="0"/>
            </a:endParaRPr>
          </a:p>
        </p:txBody>
      </p:sp>
    </p:spTree>
    <p:extLst>
      <p:ext uri="{BB962C8B-B14F-4D97-AF65-F5344CB8AC3E}">
        <p14:creationId xmlns:p14="http://schemas.microsoft.com/office/powerpoint/2010/main" val="3732223905"/>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0" y="0"/>
            <a:ext cx="8892480" cy="838200"/>
          </a:xfrm>
        </p:spPr>
        <p:txBody>
          <a:bodyPr/>
          <a:lstStyle/>
          <a:p>
            <a:pPr algn="r">
              <a:defRPr/>
            </a:pPr>
            <a:r>
              <a:rPr lang="zh-CN" altLang="en-US" sz="3600" b="1" dirty="0" smtClean="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rPr>
              <a:t>第二次再来</a:t>
            </a:r>
            <a:endParaRPr lang="en-US" sz="3600" b="1" dirty="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endParaRPr>
          </a:p>
        </p:txBody>
      </p:sp>
      <p:sp>
        <p:nvSpPr>
          <p:cNvPr id="145411" name="Title 2"/>
          <p:cNvSpPr txBox="1">
            <a:spLocks/>
          </p:cNvSpPr>
          <p:nvPr/>
        </p:nvSpPr>
        <p:spPr bwMode="auto">
          <a:xfrm>
            <a:off x="0" y="1268760"/>
            <a:ext cx="4067944" cy="5256584"/>
          </a:xfrm>
          <a:prstGeom prst="rect">
            <a:avLst/>
          </a:prstGeom>
          <a:noFill/>
          <a:ln>
            <a:noFill/>
          </a:ln>
        </p:spPr>
        <p:txBody>
          <a:bodyPr lIns="90000" tIns="46800" rIns="90000" bIns="46800"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ru-RU" altLang="ja-JP" sz="3200" b="1" dirty="0" smtClean="0">
                <a:solidFill>
                  <a:srgbClr val="FFFFFF"/>
                </a:solidFill>
                <a:effectLst>
                  <a:glow rad="152400">
                    <a:srgbClr val="000000"/>
                  </a:glow>
                </a:effectLst>
                <a:latin typeface="Arial" charset="0"/>
                <a:cs typeface="Arial" charset="0"/>
              </a:rPr>
              <a:t>“</a:t>
            </a:r>
            <a:r>
              <a:rPr lang="en-US" altLang="ja-JP" sz="3200" b="1" dirty="0" smtClean="0">
                <a:solidFill>
                  <a:srgbClr val="FFFFFF"/>
                </a:solidFill>
                <a:effectLst>
                  <a:glow rad="152400">
                    <a:srgbClr val="000000"/>
                  </a:glow>
                </a:effectLst>
                <a:latin typeface="Arial" charset="0"/>
                <a:cs typeface="Arial" charset="0"/>
              </a:rPr>
              <a:t>…</a:t>
            </a:r>
            <a:r>
              <a:rPr lang="zh-CN" altLang="en-US" sz="3200" b="1" dirty="0">
                <a:solidFill>
                  <a:srgbClr val="FFFFFF"/>
                </a:solidFill>
                <a:effectLst>
                  <a:glow rad="152400">
                    <a:srgbClr val="000000"/>
                  </a:glow>
                </a:effectLst>
                <a:latin typeface="Arial" charset="0"/>
                <a:cs typeface="Arial" charset="0"/>
              </a:rPr>
              <a:t>这橄榄山必从中间裂开，由东至西成为极大的山谷。山的一半向北挪移，一半向南挪移</a:t>
            </a:r>
            <a:r>
              <a:rPr lang="zh-CN" altLang="en-US" sz="3200" b="1" dirty="0" smtClean="0">
                <a:solidFill>
                  <a:srgbClr val="FFFFFF"/>
                </a:solidFill>
                <a:effectLst>
                  <a:glow rad="152400">
                    <a:srgbClr val="000000"/>
                  </a:glow>
                </a:effectLst>
                <a:latin typeface="Arial" charset="0"/>
                <a:cs typeface="Arial" charset="0"/>
              </a:rPr>
              <a:t>。</a:t>
            </a:r>
            <a:r>
              <a:rPr lang="ru-RU" altLang="ja-JP" sz="3200" b="1" dirty="0" smtClean="0">
                <a:solidFill>
                  <a:srgbClr val="FFFFFF"/>
                </a:solidFill>
                <a:effectLst>
                  <a:glow rad="152400">
                    <a:srgbClr val="000000"/>
                  </a:glow>
                </a:effectLst>
                <a:latin typeface="Arial" charset="0"/>
                <a:cs typeface="Arial" charset="0"/>
              </a:rPr>
              <a:t>”</a:t>
            </a:r>
            <a:r>
              <a:rPr lang="en-US" altLang="ja-JP" sz="3200" b="1" dirty="0" smtClean="0">
                <a:solidFill>
                  <a:srgbClr val="FFFFFF"/>
                </a:solidFill>
                <a:effectLst>
                  <a:glow rad="152400">
                    <a:srgbClr val="000000"/>
                  </a:glow>
                </a:effectLst>
                <a:latin typeface="Arial" charset="0"/>
                <a:cs typeface="Arial" charset="0"/>
              </a:rPr>
              <a:t> </a:t>
            </a:r>
            <a:br>
              <a:rPr lang="en-US" altLang="ja-JP" sz="3200" b="1" dirty="0" smtClean="0">
                <a:solidFill>
                  <a:srgbClr val="FFFFFF"/>
                </a:solidFill>
                <a:effectLst>
                  <a:glow rad="152400">
                    <a:srgbClr val="000000"/>
                  </a:glow>
                </a:effectLst>
                <a:latin typeface="Arial" charset="0"/>
                <a:cs typeface="Arial" charset="0"/>
              </a:rPr>
            </a:br>
            <a:r>
              <a:rPr lang="en-US"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亚</a:t>
            </a:r>
            <a:r>
              <a:rPr lang="en-US" altLang="ja-JP" sz="3200" b="1" dirty="0" smtClean="0">
                <a:solidFill>
                  <a:srgbClr val="FFFFFF"/>
                </a:solidFill>
                <a:effectLst>
                  <a:glow rad="152400">
                    <a:srgbClr val="000000"/>
                  </a:glow>
                </a:effectLst>
                <a:latin typeface="Arial" charset="0"/>
                <a:cs typeface="Arial" charset="0"/>
              </a:rPr>
              <a:t> 14:4b </a:t>
            </a:r>
            <a:r>
              <a:rPr lang="en-US" altLang="zh-CN" sz="3200" b="1" dirty="0" smtClean="0">
                <a:solidFill>
                  <a:srgbClr val="FFFFFF"/>
                </a:solidFill>
                <a:effectLst>
                  <a:glow rad="152400">
                    <a:srgbClr val="000000"/>
                  </a:glow>
                </a:effectLst>
                <a:latin typeface="Arial" charset="0"/>
                <a:cs typeface="Arial" charset="0"/>
              </a:rPr>
              <a:t>CNV</a:t>
            </a:r>
            <a:r>
              <a:rPr lang="en-US" altLang="ja-JP" sz="3200" b="1" dirty="0" smtClean="0">
                <a:solidFill>
                  <a:srgbClr val="FFFFFF"/>
                </a:solidFill>
                <a:effectLst>
                  <a:glow rad="152400">
                    <a:srgbClr val="000000"/>
                  </a:glow>
                </a:effectLst>
                <a:latin typeface="Arial" charset="0"/>
                <a:cs typeface="Arial" charset="0"/>
              </a:rPr>
              <a:t>).</a:t>
            </a:r>
            <a:endParaRPr lang="en-US" sz="3200" b="1" dirty="0" smtClean="0">
              <a:solidFill>
                <a:srgbClr val="FFFFFF"/>
              </a:solidFill>
              <a:effectLst>
                <a:glow rad="152400">
                  <a:srgbClr val="000000"/>
                </a:glow>
              </a:effectLst>
              <a:latin typeface="Arial" charset="0"/>
              <a:cs typeface="Arial" charset="0"/>
            </a:endParaRPr>
          </a:p>
        </p:txBody>
      </p:sp>
      <p:pic>
        <p:nvPicPr>
          <p:cNvPr id="4" name="Picture 3"/>
          <p:cNvPicPr>
            <a:picLocks noChangeAspect="1"/>
          </p:cNvPicPr>
          <p:nvPr/>
        </p:nvPicPr>
        <p:blipFill>
          <a:blip r:embed="rId3"/>
          <a:stretch>
            <a:fillRect/>
          </a:stretch>
        </p:blipFill>
        <p:spPr>
          <a:xfrm>
            <a:off x="4062473" y="1340768"/>
            <a:ext cx="5080000" cy="5270500"/>
          </a:xfrm>
          <a:prstGeom prst="rect">
            <a:avLst/>
          </a:prstGeom>
        </p:spPr>
      </p:pic>
    </p:spTree>
    <p:extLst>
      <p:ext uri="{BB962C8B-B14F-4D97-AF65-F5344CB8AC3E}">
        <p14:creationId xmlns:p14="http://schemas.microsoft.com/office/powerpoint/2010/main" val="35649803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3923928" y="0"/>
            <a:ext cx="4968552" cy="838200"/>
          </a:xfrm>
        </p:spPr>
        <p:txBody>
          <a:bodyPr/>
          <a:lstStyle/>
          <a:p>
            <a:pPr algn="r">
              <a:defRPr/>
            </a:pPr>
            <a:r>
              <a:rPr lang="zh-CN" altLang="en-US" sz="3600" b="1" dirty="0" smtClean="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rPr>
              <a:t>第二次再来</a:t>
            </a:r>
            <a:endParaRPr lang="en-US" sz="3600" b="1" dirty="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endParaRPr>
          </a:p>
        </p:txBody>
      </p:sp>
      <p:sp>
        <p:nvSpPr>
          <p:cNvPr id="145411" name="Title 2"/>
          <p:cNvSpPr txBox="1">
            <a:spLocks/>
          </p:cNvSpPr>
          <p:nvPr/>
        </p:nvSpPr>
        <p:spPr bwMode="auto">
          <a:xfrm>
            <a:off x="0" y="0"/>
            <a:ext cx="4067944" cy="6858000"/>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ru-RU"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你</a:t>
            </a:r>
            <a:r>
              <a:rPr lang="zh-CN" altLang="en-US" sz="3200" b="1" dirty="0">
                <a:solidFill>
                  <a:srgbClr val="FFFFFF"/>
                </a:solidFill>
                <a:effectLst>
                  <a:glow rad="152400">
                    <a:srgbClr val="000000"/>
                  </a:glow>
                </a:effectLst>
                <a:latin typeface="Arial" charset="0"/>
                <a:cs typeface="Arial" charset="0"/>
              </a:rPr>
              <a:t>们要经由我的山谷逃跑，因为山谷必伸展到亚萨；你们要逃跑，好象在犹大王乌西雅年间逃避大地震一样。耶和华我的　神必来临，所有的圣者都与</a:t>
            </a:r>
            <a:r>
              <a:rPr lang="zh-CN" altLang="en-US" sz="3200" b="1" dirty="0" smtClean="0">
                <a:solidFill>
                  <a:srgbClr val="FFFFFF"/>
                </a:solidFill>
                <a:effectLst>
                  <a:glow rad="152400">
                    <a:srgbClr val="000000"/>
                  </a:glow>
                </a:effectLst>
                <a:latin typeface="Arial" charset="0"/>
                <a:cs typeface="Arial" charset="0"/>
              </a:rPr>
              <a:t>他同</a:t>
            </a:r>
            <a:r>
              <a:rPr lang="zh-CN" altLang="en-US" sz="3200" b="1" dirty="0">
                <a:solidFill>
                  <a:srgbClr val="FFFFFF"/>
                </a:solidFill>
                <a:effectLst>
                  <a:glow rad="152400">
                    <a:srgbClr val="000000"/>
                  </a:glow>
                </a:effectLst>
                <a:latin typeface="Arial" charset="0"/>
                <a:cs typeface="Arial" charset="0"/>
              </a:rPr>
              <a:t>来</a:t>
            </a:r>
            <a:r>
              <a:rPr lang="zh-CN" altLang="en-US" sz="3200" b="1" dirty="0" smtClean="0">
                <a:solidFill>
                  <a:srgbClr val="FFFFFF"/>
                </a:solidFill>
                <a:effectLst>
                  <a:glow rad="152400">
                    <a:srgbClr val="000000"/>
                  </a:glow>
                </a:effectLst>
                <a:latin typeface="Arial" charset="0"/>
                <a:cs typeface="Arial" charset="0"/>
              </a:rPr>
              <a:t>。</a:t>
            </a:r>
            <a:r>
              <a:rPr lang="ru-RU" altLang="ja-JP" sz="3200" b="1" dirty="0" smtClean="0">
                <a:solidFill>
                  <a:srgbClr val="FFFFFF"/>
                </a:solidFill>
                <a:effectLst>
                  <a:glow rad="152400">
                    <a:srgbClr val="000000"/>
                  </a:glow>
                </a:effectLst>
                <a:latin typeface="Arial" charset="0"/>
                <a:cs typeface="Arial" charset="0"/>
              </a:rPr>
              <a:t>”</a:t>
            </a:r>
            <a:r>
              <a:rPr lang="en-US" altLang="ja-JP" sz="3200" b="1" dirty="0" smtClean="0">
                <a:solidFill>
                  <a:srgbClr val="FFFFFF"/>
                </a:solidFill>
                <a:effectLst>
                  <a:glow rad="152400">
                    <a:srgbClr val="000000"/>
                  </a:glow>
                </a:effectLst>
                <a:latin typeface="Arial" charset="0"/>
                <a:cs typeface="Arial" charset="0"/>
              </a:rPr>
              <a:t> </a:t>
            </a:r>
            <a:br>
              <a:rPr lang="en-US" altLang="ja-JP" sz="3200" b="1" dirty="0" smtClean="0">
                <a:solidFill>
                  <a:srgbClr val="FFFFFF"/>
                </a:solidFill>
                <a:effectLst>
                  <a:glow rad="152400">
                    <a:srgbClr val="000000"/>
                  </a:glow>
                </a:effectLst>
                <a:latin typeface="Arial" charset="0"/>
                <a:cs typeface="Arial" charset="0"/>
              </a:rPr>
            </a:br>
            <a:r>
              <a:rPr lang="en-US"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亚</a:t>
            </a:r>
            <a:r>
              <a:rPr lang="en-US" altLang="ja-JP" sz="3200" b="1" dirty="0" smtClean="0">
                <a:solidFill>
                  <a:srgbClr val="FFFFFF"/>
                </a:solidFill>
                <a:effectLst>
                  <a:glow rad="152400">
                    <a:srgbClr val="000000"/>
                  </a:glow>
                </a:effectLst>
                <a:latin typeface="Arial" charset="0"/>
                <a:cs typeface="Arial" charset="0"/>
              </a:rPr>
              <a:t> 14:5 </a:t>
            </a:r>
            <a:r>
              <a:rPr lang="en-US" altLang="zh-CN" sz="3200" b="1" dirty="0" smtClean="0">
                <a:solidFill>
                  <a:srgbClr val="FFFFFF"/>
                </a:solidFill>
                <a:effectLst>
                  <a:glow rad="152400">
                    <a:srgbClr val="000000"/>
                  </a:glow>
                </a:effectLst>
                <a:latin typeface="Arial" charset="0"/>
                <a:cs typeface="Arial" charset="0"/>
              </a:rPr>
              <a:t>CNV</a:t>
            </a:r>
            <a:r>
              <a:rPr lang="en-US" altLang="ja-JP" sz="3200" b="1" dirty="0" smtClean="0">
                <a:solidFill>
                  <a:srgbClr val="FFFFFF"/>
                </a:solidFill>
                <a:effectLst>
                  <a:glow rad="152400">
                    <a:srgbClr val="000000"/>
                  </a:glow>
                </a:effectLst>
                <a:latin typeface="Arial" charset="0"/>
                <a:cs typeface="Arial" charset="0"/>
              </a:rPr>
              <a:t>).</a:t>
            </a:r>
            <a:endParaRPr lang="en-US" sz="3200" b="1" dirty="0" smtClean="0">
              <a:solidFill>
                <a:srgbClr val="FFFFFF"/>
              </a:solidFill>
              <a:effectLst>
                <a:glow rad="152400">
                  <a:srgbClr val="000000"/>
                </a:glow>
              </a:effectLst>
              <a:latin typeface="Arial" charset="0"/>
              <a:cs typeface="Arial" charset="0"/>
            </a:endParaRPr>
          </a:p>
        </p:txBody>
      </p:sp>
      <p:pic>
        <p:nvPicPr>
          <p:cNvPr id="4" name="Picture 3"/>
          <p:cNvPicPr>
            <a:picLocks noChangeAspect="1"/>
          </p:cNvPicPr>
          <p:nvPr/>
        </p:nvPicPr>
        <p:blipFill>
          <a:blip r:embed="rId3"/>
          <a:stretch>
            <a:fillRect/>
          </a:stretch>
        </p:blipFill>
        <p:spPr>
          <a:xfrm>
            <a:off x="4062473" y="1340768"/>
            <a:ext cx="5080000" cy="5270500"/>
          </a:xfrm>
          <a:prstGeom prst="rect">
            <a:avLst/>
          </a:prstGeom>
        </p:spPr>
      </p:pic>
    </p:spTree>
    <p:extLst>
      <p:ext uri="{BB962C8B-B14F-4D97-AF65-F5344CB8AC3E}">
        <p14:creationId xmlns:p14="http://schemas.microsoft.com/office/powerpoint/2010/main" val="99391753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 y="1844824"/>
            <a:ext cx="9149523" cy="5013176"/>
          </a:xfrm>
          <a:prstGeom prst="rect">
            <a:avLst/>
          </a:prstGeom>
        </p:spPr>
      </p:pic>
      <p:sp>
        <p:nvSpPr>
          <p:cNvPr id="3" name="Title 2"/>
          <p:cNvSpPr>
            <a:spLocks noGrp="1"/>
          </p:cNvSpPr>
          <p:nvPr>
            <p:ph type="title" idx="4294967295"/>
          </p:nvPr>
        </p:nvSpPr>
        <p:spPr>
          <a:xfrm>
            <a:off x="0" y="404664"/>
            <a:ext cx="9144000" cy="838200"/>
          </a:xfrm>
        </p:spPr>
        <p:txBody>
          <a:bodyPr/>
          <a:lstStyle/>
          <a:p>
            <a:pPr>
              <a:defRPr/>
            </a:pPr>
            <a:r>
              <a:rPr lang="zh-CN" altLang="en-US" sz="3600" b="1" dirty="0" smtClean="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rPr>
              <a:t>第二次再来</a:t>
            </a:r>
            <a:endParaRPr lang="en-US" sz="3600" b="1" dirty="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endParaRPr>
          </a:p>
        </p:txBody>
      </p:sp>
      <p:sp>
        <p:nvSpPr>
          <p:cNvPr id="145411" name="Title 2"/>
          <p:cNvSpPr txBox="1">
            <a:spLocks/>
          </p:cNvSpPr>
          <p:nvPr/>
        </p:nvSpPr>
        <p:spPr bwMode="auto">
          <a:xfrm>
            <a:off x="3779912" y="1728192"/>
            <a:ext cx="5395838" cy="5229200"/>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ru-RU" altLang="ja-JP" sz="2800" b="1" dirty="0" smtClean="0">
                <a:solidFill>
                  <a:srgbClr val="FFFFFF"/>
                </a:solidFill>
                <a:effectLst>
                  <a:glow rad="152400">
                    <a:srgbClr val="000000"/>
                  </a:glow>
                </a:effectLst>
                <a:latin typeface="Arial" charset="0"/>
                <a:cs typeface="Arial" charset="0"/>
              </a:rPr>
              <a:t>“</a:t>
            </a:r>
            <a:r>
              <a:rPr lang="zh-CN" altLang="en-US" sz="2800" b="1" dirty="0" smtClean="0">
                <a:solidFill>
                  <a:srgbClr val="FFFFFF"/>
                </a:solidFill>
                <a:effectLst>
                  <a:glow rad="152400">
                    <a:srgbClr val="000000"/>
                  </a:glow>
                </a:effectLst>
                <a:latin typeface="Arial" charset="0"/>
                <a:cs typeface="Arial" charset="0"/>
              </a:rPr>
              <a:t>到</a:t>
            </a:r>
            <a:r>
              <a:rPr lang="zh-CN" altLang="en-US" sz="2800" b="1" dirty="0">
                <a:solidFill>
                  <a:srgbClr val="FFFFFF"/>
                </a:solidFill>
                <a:effectLst>
                  <a:glow rad="152400">
                    <a:srgbClr val="000000"/>
                  </a:glow>
                </a:effectLst>
                <a:latin typeface="Arial" charset="0"/>
                <a:cs typeface="Arial" charset="0"/>
              </a:rPr>
              <a:t>那日，必没有光、寒冷和严霜。 </a:t>
            </a:r>
            <a:r>
              <a:rPr lang="en-US" altLang="zh-CN" sz="2800" b="1" baseline="30000" dirty="0">
                <a:solidFill>
                  <a:srgbClr val="FFFFFF"/>
                </a:solidFill>
                <a:effectLst>
                  <a:glow rad="152400">
                    <a:srgbClr val="000000"/>
                  </a:glow>
                </a:effectLst>
                <a:latin typeface="Arial" charset="0"/>
                <a:cs typeface="Arial" charset="0"/>
              </a:rPr>
              <a:t>7</a:t>
            </a:r>
            <a:r>
              <a:rPr lang="en-US" altLang="zh-CN" sz="2800" b="1" dirty="0">
                <a:solidFill>
                  <a:srgbClr val="FFFFFF"/>
                </a:solidFill>
                <a:effectLst>
                  <a:glow rad="152400">
                    <a:srgbClr val="000000"/>
                  </a:glow>
                </a:effectLst>
                <a:latin typeface="Arial" charset="0"/>
                <a:cs typeface="Arial" charset="0"/>
              </a:rPr>
              <a:t> </a:t>
            </a:r>
            <a:r>
              <a:rPr lang="zh-CN" altLang="en-US" sz="2800" b="1" dirty="0">
                <a:solidFill>
                  <a:srgbClr val="FFFFFF"/>
                </a:solidFill>
                <a:effectLst>
                  <a:glow rad="152400">
                    <a:srgbClr val="000000"/>
                  </a:glow>
                </a:effectLst>
                <a:latin typeface="Arial" charset="0"/>
                <a:cs typeface="Arial" charset="0"/>
              </a:rPr>
              <a:t>那将是独特的一天，只有耶和华知道；那天不再分白昼和黑夜，因为在晚上仍有光明</a:t>
            </a:r>
            <a:r>
              <a:rPr lang="zh-CN" altLang="en-US" sz="2800" b="1" dirty="0" smtClean="0">
                <a:solidFill>
                  <a:srgbClr val="FFFFFF"/>
                </a:solidFill>
                <a:effectLst>
                  <a:glow rad="152400">
                    <a:srgbClr val="000000"/>
                  </a:glow>
                </a:effectLst>
                <a:latin typeface="Arial" charset="0"/>
                <a:cs typeface="Arial" charset="0"/>
              </a:rPr>
              <a:t>。</a:t>
            </a:r>
            <a:r>
              <a:rPr lang="ru-RU" altLang="ja-JP" sz="2800" b="1" dirty="0" smtClean="0">
                <a:solidFill>
                  <a:srgbClr val="FFFFFF"/>
                </a:solidFill>
                <a:effectLst>
                  <a:glow rad="152400">
                    <a:srgbClr val="000000"/>
                  </a:glow>
                </a:effectLst>
                <a:latin typeface="Arial" charset="0"/>
                <a:cs typeface="Arial" charset="0"/>
              </a:rPr>
              <a:t>”</a:t>
            </a:r>
            <a:r>
              <a:rPr lang="en-US" altLang="ja-JP" sz="2800" b="1" dirty="0" smtClean="0">
                <a:solidFill>
                  <a:srgbClr val="FFFFFF"/>
                </a:solidFill>
                <a:effectLst>
                  <a:glow rad="152400">
                    <a:srgbClr val="000000"/>
                  </a:glow>
                </a:effectLst>
                <a:latin typeface="Arial" charset="0"/>
                <a:cs typeface="Arial" charset="0"/>
              </a:rPr>
              <a:t> </a:t>
            </a:r>
          </a:p>
          <a:p>
            <a:pPr eaLnBrk="1" hangingPunct="1">
              <a:defRPr/>
            </a:pPr>
            <a:r>
              <a:rPr lang="en-US" altLang="ja-JP" sz="2800" b="1" dirty="0" smtClean="0">
                <a:solidFill>
                  <a:srgbClr val="FFFFFF"/>
                </a:solidFill>
                <a:effectLst>
                  <a:glow rad="152400">
                    <a:srgbClr val="000000"/>
                  </a:glow>
                </a:effectLst>
                <a:latin typeface="Arial" charset="0"/>
                <a:cs typeface="Arial" charset="0"/>
              </a:rPr>
              <a:t>(</a:t>
            </a:r>
            <a:r>
              <a:rPr lang="zh-CN" altLang="en-US" sz="2800" b="1" dirty="0" smtClean="0">
                <a:solidFill>
                  <a:srgbClr val="FFFFFF"/>
                </a:solidFill>
                <a:effectLst>
                  <a:glow rad="152400">
                    <a:srgbClr val="000000"/>
                  </a:glow>
                </a:effectLst>
                <a:latin typeface="Arial" charset="0"/>
                <a:cs typeface="Arial" charset="0"/>
              </a:rPr>
              <a:t>亚</a:t>
            </a:r>
            <a:r>
              <a:rPr lang="en-US" altLang="ja-JP" sz="2800" b="1" dirty="0" smtClean="0">
                <a:solidFill>
                  <a:srgbClr val="FFFFFF"/>
                </a:solidFill>
                <a:effectLst>
                  <a:glow rad="152400">
                    <a:srgbClr val="000000"/>
                  </a:glow>
                </a:effectLst>
                <a:latin typeface="Arial" charset="0"/>
                <a:cs typeface="Arial" charset="0"/>
              </a:rPr>
              <a:t> 14:6-7 </a:t>
            </a:r>
            <a:r>
              <a:rPr lang="en-US" altLang="zh-CN" sz="2800" b="1" dirty="0" smtClean="0">
                <a:solidFill>
                  <a:srgbClr val="FFFFFF"/>
                </a:solidFill>
                <a:effectLst>
                  <a:glow rad="152400">
                    <a:srgbClr val="000000"/>
                  </a:glow>
                </a:effectLst>
                <a:latin typeface="Arial" charset="0"/>
                <a:cs typeface="Arial" charset="0"/>
              </a:rPr>
              <a:t>CNV</a:t>
            </a:r>
            <a:r>
              <a:rPr lang="en-US" altLang="ja-JP" sz="2800" b="1" dirty="0" smtClean="0">
                <a:solidFill>
                  <a:srgbClr val="FFFFFF"/>
                </a:solidFill>
                <a:effectLst>
                  <a:glow rad="152400">
                    <a:srgbClr val="000000"/>
                  </a:glow>
                </a:effectLst>
                <a:latin typeface="Arial" charset="0"/>
                <a:cs typeface="Arial" charset="0"/>
              </a:rPr>
              <a:t>).</a:t>
            </a:r>
            <a:endParaRPr lang="en-US" sz="2800" b="1" dirty="0" smtClean="0">
              <a:solidFill>
                <a:srgbClr val="FFFFFF"/>
              </a:solidFill>
              <a:effectLst>
                <a:glow rad="152400">
                  <a:srgbClr val="000000"/>
                </a:glow>
              </a:effectLst>
              <a:latin typeface="Arial" charset="0"/>
              <a:cs typeface="Arial" charset="0"/>
            </a:endParaRPr>
          </a:p>
        </p:txBody>
      </p:sp>
    </p:spTree>
    <p:extLst>
      <p:ext uri="{BB962C8B-B14F-4D97-AF65-F5344CB8AC3E}">
        <p14:creationId xmlns:p14="http://schemas.microsoft.com/office/powerpoint/2010/main" val="218517840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1832" y="-387424"/>
            <a:ext cx="9132168" cy="5424508"/>
          </a:xfrm>
          <a:prstGeom prst="rect">
            <a:avLst/>
          </a:prstGeom>
        </p:spPr>
      </p:pic>
      <p:sp>
        <p:nvSpPr>
          <p:cNvPr id="181250" name="Title 2"/>
          <p:cNvSpPr>
            <a:spLocks noGrp="1"/>
          </p:cNvSpPr>
          <p:nvPr>
            <p:ph type="title" idx="4294967295"/>
          </p:nvPr>
        </p:nvSpPr>
        <p:spPr>
          <a:xfrm>
            <a:off x="0" y="0"/>
            <a:ext cx="9144000" cy="914400"/>
          </a:xfrm>
          <a:noFill/>
        </p:spPr>
        <p:txBody>
          <a:bodyPr/>
          <a:lstStyle/>
          <a:p>
            <a:r>
              <a:rPr lang="zh-CN" altLang="en-US" sz="3600" b="1" dirty="0">
                <a:solidFill>
                  <a:srgbClr val="FFFFFF"/>
                </a:solidFill>
                <a:effectLst>
                  <a:glow rad="228600">
                    <a:schemeClr val="tx1"/>
                  </a:glow>
                </a:effectLst>
                <a:latin typeface="Arial" charset="0"/>
                <a:ea typeface="ＭＳ Ｐゴシック" charset="0"/>
                <a:cs typeface="Arial" charset="0"/>
              </a:rPr>
              <a:t>活</a:t>
            </a:r>
            <a:r>
              <a:rPr lang="zh-CN" altLang="en-US" sz="3600" b="1" dirty="0" smtClean="0">
                <a:solidFill>
                  <a:srgbClr val="FFFFFF"/>
                </a:solidFill>
                <a:effectLst>
                  <a:glow rad="228600">
                    <a:schemeClr val="tx1"/>
                  </a:glow>
                </a:effectLst>
                <a:latin typeface="Arial" charset="0"/>
                <a:ea typeface="ＭＳ Ｐゴシック" charset="0"/>
                <a:cs typeface="Arial" charset="0"/>
              </a:rPr>
              <a:t>水</a:t>
            </a:r>
            <a:r>
              <a:rPr lang="en-US" sz="3600" b="1" dirty="0" smtClean="0">
                <a:solidFill>
                  <a:srgbClr val="FFFFFF"/>
                </a:solidFill>
                <a:effectLst>
                  <a:glow rad="228600">
                    <a:schemeClr val="tx1"/>
                  </a:glow>
                </a:effectLst>
                <a:latin typeface="Arial" charset="0"/>
                <a:ea typeface="ＭＳ Ｐゴシック" charset="0"/>
                <a:cs typeface="Arial" charset="0"/>
              </a:rPr>
              <a:t>!</a:t>
            </a:r>
            <a:endParaRPr lang="en-US" sz="3600" b="1" dirty="0">
              <a:solidFill>
                <a:srgbClr val="FFFFFF"/>
              </a:solidFill>
              <a:effectLst>
                <a:glow rad="228600">
                  <a:schemeClr val="tx1"/>
                </a:glow>
              </a:effectLst>
              <a:latin typeface="Arial" charset="0"/>
              <a:ea typeface="ＭＳ Ｐゴシック" charset="0"/>
              <a:cs typeface="Arial" charset="0"/>
            </a:endParaRPr>
          </a:p>
        </p:txBody>
      </p:sp>
      <p:sp>
        <p:nvSpPr>
          <p:cNvPr id="4" name="Title 2"/>
          <p:cNvSpPr txBox="1">
            <a:spLocks/>
          </p:cNvSpPr>
          <p:nvPr/>
        </p:nvSpPr>
        <p:spPr bwMode="auto">
          <a:xfrm>
            <a:off x="-108520" y="4941168"/>
            <a:ext cx="9252520" cy="1944216"/>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ru-RU" altLang="ja-JP" sz="2800" b="1" dirty="0" smtClean="0">
                <a:solidFill>
                  <a:srgbClr val="FFFFFF"/>
                </a:solidFill>
                <a:effectLst>
                  <a:glow rad="254000">
                    <a:srgbClr val="000000">
                      <a:alpha val="89000"/>
                    </a:srgbClr>
                  </a:glow>
                </a:effectLst>
                <a:latin typeface="Arial" charset="0"/>
                <a:cs typeface="Arial" charset="0"/>
              </a:rPr>
              <a:t>“</a:t>
            </a:r>
            <a:r>
              <a:rPr lang="zh-CN" altLang="en-US" sz="2800" b="1" dirty="0" smtClean="0">
                <a:solidFill>
                  <a:srgbClr val="FFFFFF"/>
                </a:solidFill>
                <a:effectLst>
                  <a:glow rad="254000">
                    <a:srgbClr val="000000">
                      <a:alpha val="89000"/>
                    </a:srgbClr>
                  </a:glow>
                </a:effectLst>
                <a:latin typeface="Arial" charset="0"/>
                <a:cs typeface="Arial" charset="0"/>
              </a:rPr>
              <a:t>到</a:t>
            </a:r>
            <a:r>
              <a:rPr lang="zh-CN" altLang="en-US" sz="2800" b="1" dirty="0">
                <a:solidFill>
                  <a:srgbClr val="FFFFFF"/>
                </a:solidFill>
                <a:effectLst>
                  <a:glow rad="254000">
                    <a:srgbClr val="000000">
                      <a:alpha val="89000"/>
                    </a:srgbClr>
                  </a:glow>
                </a:effectLst>
                <a:latin typeface="Arial" charset="0"/>
                <a:cs typeface="Arial" charset="0"/>
              </a:rPr>
              <a:t>那日，必有活水从耶路撒冷流出来；一半流往东海，另一半流往西海；冬天夏天都是这样</a:t>
            </a:r>
            <a:r>
              <a:rPr lang="zh-CN" altLang="en-US" sz="2800" b="1" dirty="0" smtClean="0">
                <a:solidFill>
                  <a:srgbClr val="FFFFFF"/>
                </a:solidFill>
                <a:effectLst>
                  <a:glow rad="254000">
                    <a:srgbClr val="000000">
                      <a:alpha val="89000"/>
                    </a:srgbClr>
                  </a:glow>
                </a:effectLst>
                <a:latin typeface="Arial" charset="0"/>
                <a:cs typeface="Arial" charset="0"/>
              </a:rPr>
              <a:t>。</a:t>
            </a:r>
            <a:r>
              <a:rPr lang="ru-RU" sz="2800" b="1" dirty="0" smtClean="0">
                <a:solidFill>
                  <a:srgbClr val="FFFFFF"/>
                </a:solidFill>
                <a:effectLst>
                  <a:glow rad="254000">
                    <a:srgbClr val="000000">
                      <a:alpha val="89000"/>
                    </a:srgbClr>
                  </a:glow>
                </a:effectLst>
                <a:latin typeface="Arial" charset="0"/>
                <a:cs typeface="Arial" charset="0"/>
              </a:rPr>
              <a:t>”</a:t>
            </a:r>
            <a:r>
              <a:rPr lang="en-US" sz="2800" b="1" dirty="0" smtClean="0">
                <a:solidFill>
                  <a:srgbClr val="FFFFFF"/>
                </a:solidFill>
                <a:effectLst>
                  <a:glow rad="254000">
                    <a:srgbClr val="000000">
                      <a:alpha val="89000"/>
                    </a:srgbClr>
                  </a:glow>
                </a:effectLst>
                <a:latin typeface="Arial" charset="0"/>
                <a:cs typeface="Arial" charset="0"/>
              </a:rPr>
              <a:t> </a:t>
            </a:r>
          </a:p>
          <a:p>
            <a:pPr eaLnBrk="1" hangingPunct="1">
              <a:defRPr/>
            </a:pPr>
            <a:r>
              <a:rPr lang="en-US" sz="2800" b="1" dirty="0" smtClean="0">
                <a:solidFill>
                  <a:srgbClr val="FFFFFF"/>
                </a:solidFill>
                <a:effectLst>
                  <a:glow rad="254000">
                    <a:srgbClr val="000000">
                      <a:alpha val="89000"/>
                    </a:srgbClr>
                  </a:glow>
                </a:effectLst>
                <a:latin typeface="Arial" charset="0"/>
                <a:cs typeface="Arial" charset="0"/>
              </a:rPr>
              <a:t>(</a:t>
            </a:r>
            <a:r>
              <a:rPr lang="zh-CN" altLang="en-US" sz="2800" b="1" dirty="0" smtClean="0">
                <a:solidFill>
                  <a:srgbClr val="FFFFFF"/>
                </a:solidFill>
                <a:effectLst>
                  <a:glow rad="254000">
                    <a:srgbClr val="000000">
                      <a:alpha val="89000"/>
                    </a:srgbClr>
                  </a:glow>
                </a:effectLst>
                <a:latin typeface="Arial" charset="0"/>
                <a:cs typeface="Arial" charset="0"/>
              </a:rPr>
              <a:t>亚</a:t>
            </a:r>
            <a:r>
              <a:rPr lang="en-US" sz="2800" b="1" dirty="0" smtClean="0">
                <a:solidFill>
                  <a:srgbClr val="FFFFFF"/>
                </a:solidFill>
                <a:effectLst>
                  <a:glow rad="254000">
                    <a:srgbClr val="000000">
                      <a:alpha val="89000"/>
                    </a:srgbClr>
                  </a:glow>
                </a:effectLst>
                <a:latin typeface="Arial" charset="0"/>
                <a:cs typeface="Arial" charset="0"/>
              </a:rPr>
              <a:t> 14:8 </a:t>
            </a:r>
            <a:r>
              <a:rPr lang="en-US" altLang="zh-CN" sz="2800" b="1" dirty="0" smtClean="0">
                <a:solidFill>
                  <a:srgbClr val="FFFFFF"/>
                </a:solidFill>
                <a:effectLst>
                  <a:glow rad="254000">
                    <a:srgbClr val="000000">
                      <a:alpha val="89000"/>
                    </a:srgbClr>
                  </a:glow>
                </a:effectLst>
                <a:latin typeface="Arial" charset="0"/>
                <a:cs typeface="Arial" charset="0"/>
              </a:rPr>
              <a:t>CNV</a:t>
            </a:r>
            <a:r>
              <a:rPr lang="en-US" sz="2800" b="1" dirty="0" smtClean="0">
                <a:solidFill>
                  <a:srgbClr val="FFFFFF"/>
                </a:solidFill>
                <a:effectLst>
                  <a:glow rad="254000">
                    <a:srgbClr val="000000">
                      <a:alpha val="89000"/>
                    </a:srgbClr>
                  </a:glow>
                </a:effectLst>
                <a:latin typeface="Arial" charset="0"/>
                <a:cs typeface="Arial" charset="0"/>
              </a:rPr>
              <a:t>)</a:t>
            </a:r>
          </a:p>
        </p:txBody>
      </p:sp>
    </p:spTree>
    <p:extLst>
      <p:ext uri="{BB962C8B-B14F-4D97-AF65-F5344CB8AC3E}">
        <p14:creationId xmlns:p14="http://schemas.microsoft.com/office/powerpoint/2010/main" val="261873802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1297"/>
            <a:ext cx="9144000" cy="4572000"/>
          </a:xfrm>
          <a:prstGeom prst="rect">
            <a:avLst/>
          </a:prstGeom>
        </p:spPr>
      </p:pic>
      <p:sp>
        <p:nvSpPr>
          <p:cNvPr id="3" name="Title 2"/>
          <p:cNvSpPr>
            <a:spLocks noGrp="1"/>
          </p:cNvSpPr>
          <p:nvPr>
            <p:ph type="title" idx="4294967295"/>
          </p:nvPr>
        </p:nvSpPr>
        <p:spPr>
          <a:xfrm>
            <a:off x="0" y="0"/>
            <a:ext cx="5105400" cy="838200"/>
          </a:xfrm>
        </p:spPr>
        <p:txBody>
          <a:bodyPr/>
          <a:lstStyle/>
          <a:p>
            <a:pPr algn="l">
              <a:defRPr/>
            </a:pPr>
            <a:r>
              <a:rPr lang="zh-CN" altLang="en-US" sz="3600" b="1" dirty="0" smtClean="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rPr>
              <a:t>第二次再来</a:t>
            </a:r>
            <a:endParaRPr lang="en-US" sz="3600" b="1" dirty="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endParaRPr>
          </a:p>
        </p:txBody>
      </p:sp>
      <p:sp>
        <p:nvSpPr>
          <p:cNvPr id="145411" name="Title 2"/>
          <p:cNvSpPr txBox="1">
            <a:spLocks/>
          </p:cNvSpPr>
          <p:nvPr/>
        </p:nvSpPr>
        <p:spPr bwMode="auto">
          <a:xfrm>
            <a:off x="0" y="4581128"/>
            <a:ext cx="9144000" cy="227687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ru-RU" altLang="ja-JP" sz="2800" b="1" dirty="0" smtClean="0">
                <a:solidFill>
                  <a:srgbClr val="FFFFFF"/>
                </a:solidFill>
                <a:effectLst>
                  <a:glow rad="152400">
                    <a:srgbClr val="000000"/>
                  </a:glow>
                </a:effectLst>
                <a:latin typeface="Arial" charset="0"/>
                <a:cs typeface="Arial" charset="0"/>
              </a:rPr>
              <a:t>“</a:t>
            </a:r>
            <a:r>
              <a:rPr lang="zh-CN" altLang="en-US" sz="2800" b="1" dirty="0" smtClean="0">
                <a:solidFill>
                  <a:srgbClr val="FFFFFF"/>
                </a:solidFill>
                <a:effectLst>
                  <a:glow rad="152400">
                    <a:srgbClr val="000000"/>
                  </a:glow>
                </a:effectLst>
                <a:latin typeface="Arial" charset="0"/>
                <a:cs typeface="Arial" charset="0"/>
              </a:rPr>
              <a:t>耶</a:t>
            </a:r>
            <a:r>
              <a:rPr lang="zh-CN" altLang="en-US" sz="2800" b="1" dirty="0">
                <a:solidFill>
                  <a:srgbClr val="FFFFFF"/>
                </a:solidFill>
                <a:effectLst>
                  <a:glow rad="152400">
                    <a:srgbClr val="000000"/>
                  </a:glow>
                </a:effectLst>
                <a:latin typeface="Arial" charset="0"/>
                <a:cs typeface="Arial" charset="0"/>
              </a:rPr>
              <a:t>和华必作全地的王；到那日，人人都承认耶和华是独一无二的，他的名也是独一无二的</a:t>
            </a:r>
            <a:r>
              <a:rPr lang="zh-CN" altLang="en-US" sz="2800" b="1" dirty="0" smtClean="0">
                <a:solidFill>
                  <a:srgbClr val="FFFFFF"/>
                </a:solidFill>
                <a:effectLst>
                  <a:glow rad="152400">
                    <a:srgbClr val="000000"/>
                  </a:glow>
                </a:effectLst>
                <a:latin typeface="Arial" charset="0"/>
                <a:cs typeface="Arial" charset="0"/>
              </a:rPr>
              <a:t>。</a:t>
            </a:r>
            <a:r>
              <a:rPr lang="ru-RU" altLang="ja-JP" sz="2800" b="1" dirty="0" smtClean="0">
                <a:solidFill>
                  <a:srgbClr val="FFFFFF"/>
                </a:solidFill>
                <a:effectLst>
                  <a:glow rad="152400">
                    <a:srgbClr val="000000"/>
                  </a:glow>
                </a:effectLst>
                <a:latin typeface="Arial" charset="0"/>
                <a:cs typeface="Arial" charset="0"/>
              </a:rPr>
              <a:t>”</a:t>
            </a:r>
            <a:r>
              <a:rPr lang="en-US" altLang="ja-JP" sz="2800" b="1" dirty="0" smtClean="0">
                <a:solidFill>
                  <a:srgbClr val="FFFFFF"/>
                </a:solidFill>
                <a:effectLst>
                  <a:glow rad="152400">
                    <a:srgbClr val="000000"/>
                  </a:glow>
                </a:effectLst>
                <a:latin typeface="Arial" charset="0"/>
                <a:cs typeface="Arial" charset="0"/>
              </a:rPr>
              <a:t> </a:t>
            </a:r>
            <a:br>
              <a:rPr lang="en-US" altLang="ja-JP" sz="2800" b="1" dirty="0" smtClean="0">
                <a:solidFill>
                  <a:srgbClr val="FFFFFF"/>
                </a:solidFill>
                <a:effectLst>
                  <a:glow rad="152400">
                    <a:srgbClr val="000000"/>
                  </a:glow>
                </a:effectLst>
                <a:latin typeface="Arial" charset="0"/>
                <a:cs typeface="Arial" charset="0"/>
              </a:rPr>
            </a:br>
            <a:r>
              <a:rPr lang="en-US" altLang="ja-JP" sz="2800" b="1" dirty="0" smtClean="0">
                <a:solidFill>
                  <a:srgbClr val="FFFFFF"/>
                </a:solidFill>
                <a:effectLst>
                  <a:glow rad="152400">
                    <a:srgbClr val="000000"/>
                  </a:glow>
                </a:effectLst>
                <a:latin typeface="Arial" charset="0"/>
                <a:cs typeface="Arial" charset="0"/>
              </a:rPr>
              <a:t>(</a:t>
            </a:r>
            <a:r>
              <a:rPr lang="zh-CN" altLang="en-US" sz="2800" b="1" dirty="0" smtClean="0">
                <a:solidFill>
                  <a:srgbClr val="FFFFFF"/>
                </a:solidFill>
                <a:effectLst>
                  <a:glow rad="152400">
                    <a:srgbClr val="000000"/>
                  </a:glow>
                </a:effectLst>
                <a:latin typeface="Arial" charset="0"/>
                <a:cs typeface="Arial" charset="0"/>
              </a:rPr>
              <a:t>亚</a:t>
            </a:r>
            <a:r>
              <a:rPr lang="en-US" altLang="ja-JP" sz="2800" b="1" dirty="0" smtClean="0">
                <a:solidFill>
                  <a:srgbClr val="FFFFFF"/>
                </a:solidFill>
                <a:effectLst>
                  <a:glow rad="152400">
                    <a:srgbClr val="000000"/>
                  </a:glow>
                </a:effectLst>
                <a:latin typeface="Arial" charset="0"/>
                <a:cs typeface="Arial" charset="0"/>
              </a:rPr>
              <a:t> 14:9 </a:t>
            </a:r>
            <a:r>
              <a:rPr lang="en-US" altLang="zh-CN" sz="2800" b="1" dirty="0" smtClean="0">
                <a:solidFill>
                  <a:srgbClr val="FFFFFF"/>
                </a:solidFill>
                <a:effectLst>
                  <a:glow rad="152400">
                    <a:srgbClr val="000000"/>
                  </a:glow>
                </a:effectLst>
                <a:latin typeface="Arial" charset="0"/>
                <a:cs typeface="Arial" charset="0"/>
              </a:rPr>
              <a:t>CNV</a:t>
            </a:r>
            <a:r>
              <a:rPr lang="en-US" altLang="ja-JP" sz="2800" b="1" dirty="0" smtClean="0">
                <a:solidFill>
                  <a:srgbClr val="FFFFFF"/>
                </a:solidFill>
                <a:effectLst>
                  <a:glow rad="152400">
                    <a:srgbClr val="000000"/>
                  </a:glow>
                </a:effectLst>
                <a:latin typeface="Arial" charset="0"/>
                <a:cs typeface="Arial" charset="0"/>
              </a:rPr>
              <a:t>)</a:t>
            </a:r>
            <a:endParaRPr lang="en-US" sz="2800" b="1" dirty="0" smtClean="0">
              <a:solidFill>
                <a:srgbClr val="FFFFFF"/>
              </a:solidFill>
              <a:effectLst>
                <a:glow rad="152400">
                  <a:srgbClr val="000000"/>
                </a:glow>
              </a:effectLst>
              <a:latin typeface="Arial" charset="0"/>
              <a:cs typeface="Arial" charset="0"/>
            </a:endParaRPr>
          </a:p>
        </p:txBody>
      </p:sp>
    </p:spTree>
    <p:extLst>
      <p:ext uri="{BB962C8B-B14F-4D97-AF65-F5344CB8AC3E}">
        <p14:creationId xmlns:p14="http://schemas.microsoft.com/office/powerpoint/2010/main" val="5883253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Rot="1" noChangeArrowheads="1"/>
          </p:cNvSpPr>
          <p:nvPr>
            <p:ph type="title"/>
          </p:nvPr>
        </p:nvSpPr>
        <p:spPr>
          <a:xfrm>
            <a:off x="4876800" y="762000"/>
            <a:ext cx="4267200" cy="2362200"/>
          </a:xfrm>
        </p:spPr>
        <p:txBody>
          <a:bodyPr/>
          <a:lstStyle/>
          <a:p>
            <a:pPr eaLnBrk="1" hangingPunct="1">
              <a:defRPr/>
            </a:pPr>
            <a:r>
              <a:rPr lang="zh-CN" altLang="en-US" dirty="0" smtClean="0">
                <a:latin typeface="Arial" pitchFamily="34" charset="0"/>
                <a:cs typeface="Arial" pitchFamily="34" charset="0"/>
              </a:rPr>
              <a:t>耶路撒冷</a:t>
            </a:r>
            <a:r>
              <a:rPr lang="en-US" altLang="zh-CN" dirty="0" smtClean="0">
                <a:latin typeface="Arial" pitchFamily="34" charset="0"/>
                <a:cs typeface="Arial" pitchFamily="34" charset="0"/>
              </a:rPr>
              <a:t/>
            </a:r>
            <a:br>
              <a:rPr lang="en-US" altLang="zh-CN" dirty="0" smtClean="0">
                <a:latin typeface="Arial" pitchFamily="34" charset="0"/>
                <a:cs typeface="Arial" pitchFamily="34" charset="0"/>
              </a:rPr>
            </a:br>
            <a:r>
              <a:rPr lang="zh-CN" altLang="en-US" dirty="0" smtClean="0">
                <a:latin typeface="Arial" pitchFamily="34" charset="0"/>
                <a:cs typeface="Arial" pitchFamily="34" charset="0"/>
              </a:rPr>
              <a:t>发展的阶段</a:t>
            </a:r>
            <a:endParaRPr lang="en-US" altLang="en-US" dirty="0" smtClean="0">
              <a:latin typeface="Arial" pitchFamily="34" charset="0"/>
              <a:cs typeface="Arial" pitchFamily="34" charset="0"/>
            </a:endParaRPr>
          </a:p>
        </p:txBody>
      </p:sp>
      <p:pic>
        <p:nvPicPr>
          <p:cNvPr id="313346" name="Picture 3"/>
          <p:cNvPicPr>
            <a:picLocks noGrp="1" noChangeAspect="1" noChangeArrowheads="1"/>
          </p:cNvPicPr>
          <p:nvPr>
            <p:ph idx="1"/>
          </p:nvPr>
        </p:nvPicPr>
        <p:blipFill>
          <a:blip r:embed="rId3" cstate="screen">
            <a:extLst>
              <a:ext uri="{28A0092B-C50C-407E-A947-70E740481C1C}">
                <a14:useLocalDpi xmlns:a14="http://schemas.microsoft.com/office/drawing/2010/main" val="0"/>
              </a:ext>
            </a:extLst>
          </a:blip>
          <a:srcRect/>
          <a:stretch>
            <a:fillRect/>
          </a:stretch>
        </p:blipFill>
        <p:spPr>
          <a:xfrm>
            <a:off x="-76200" y="0"/>
            <a:ext cx="4948238" cy="6934200"/>
          </a:xfrm>
          <a:noFill/>
          <a:extLst>
            <a:ext uri="{909E8E84-426E-40dd-AFC4-6F175D3DCCD1}">
              <a14:hiddenFill xmlns:a14="http://schemas.microsoft.com/office/drawing/2010/main">
                <a:solidFill>
                  <a:srgbClr val="FFFFFF"/>
                </a:solidFill>
              </a14:hiddenFill>
            </a:ext>
          </a:extLst>
        </p:spPr>
      </p:pic>
      <p:grpSp>
        <p:nvGrpSpPr>
          <p:cNvPr id="313347" name="Group 5"/>
          <p:cNvGrpSpPr>
            <a:grpSpLocks/>
          </p:cNvGrpSpPr>
          <p:nvPr/>
        </p:nvGrpSpPr>
        <p:grpSpPr bwMode="auto">
          <a:xfrm>
            <a:off x="3044825" y="3429000"/>
            <a:ext cx="5226050" cy="2752725"/>
            <a:chOff x="1918" y="2160"/>
            <a:chExt cx="3292" cy="1734"/>
          </a:xfrm>
        </p:grpSpPr>
        <p:sp>
          <p:nvSpPr>
            <p:cNvPr id="119814" name="Freeform 6" descr="Horizontal brick"/>
            <p:cNvSpPr>
              <a:spLocks/>
            </p:cNvSpPr>
            <p:nvPr/>
          </p:nvSpPr>
          <p:spPr bwMode="auto">
            <a:xfrm>
              <a:off x="1918" y="2928"/>
              <a:ext cx="386" cy="966"/>
            </a:xfrm>
            <a:custGeom>
              <a:avLst/>
              <a:gdLst/>
              <a:ahLst/>
              <a:cxnLst>
                <a:cxn ang="0">
                  <a:pos x="179" y="937"/>
                </a:cxn>
                <a:cxn ang="0">
                  <a:pos x="203" y="885"/>
                </a:cxn>
                <a:cxn ang="0">
                  <a:pos x="217" y="865"/>
                </a:cxn>
                <a:cxn ang="0">
                  <a:pos x="241" y="755"/>
                </a:cxn>
                <a:cxn ang="0">
                  <a:pos x="275" y="693"/>
                </a:cxn>
                <a:cxn ang="0">
                  <a:pos x="289" y="683"/>
                </a:cxn>
                <a:cxn ang="0">
                  <a:pos x="299" y="669"/>
                </a:cxn>
                <a:cxn ang="0">
                  <a:pos x="328" y="611"/>
                </a:cxn>
                <a:cxn ang="0">
                  <a:pos x="318" y="486"/>
                </a:cxn>
                <a:cxn ang="0">
                  <a:pos x="361" y="342"/>
                </a:cxn>
                <a:cxn ang="0">
                  <a:pos x="385" y="285"/>
                </a:cxn>
                <a:cxn ang="0">
                  <a:pos x="380" y="121"/>
                </a:cxn>
                <a:cxn ang="0">
                  <a:pos x="304" y="88"/>
                </a:cxn>
                <a:cxn ang="0">
                  <a:pos x="260" y="73"/>
                </a:cxn>
                <a:cxn ang="0">
                  <a:pos x="208" y="11"/>
                </a:cxn>
                <a:cxn ang="0">
                  <a:pos x="179" y="1"/>
                </a:cxn>
                <a:cxn ang="0">
                  <a:pos x="160" y="21"/>
                </a:cxn>
                <a:cxn ang="0">
                  <a:pos x="150" y="49"/>
                </a:cxn>
                <a:cxn ang="0">
                  <a:pos x="121" y="155"/>
                </a:cxn>
                <a:cxn ang="0">
                  <a:pos x="107" y="169"/>
                </a:cxn>
                <a:cxn ang="0">
                  <a:pos x="88" y="198"/>
                </a:cxn>
                <a:cxn ang="0">
                  <a:pos x="73" y="241"/>
                </a:cxn>
                <a:cxn ang="0">
                  <a:pos x="68" y="256"/>
                </a:cxn>
                <a:cxn ang="0">
                  <a:pos x="11" y="501"/>
                </a:cxn>
                <a:cxn ang="0">
                  <a:pos x="40" y="678"/>
                </a:cxn>
                <a:cxn ang="0">
                  <a:pos x="54" y="726"/>
                </a:cxn>
                <a:cxn ang="0">
                  <a:pos x="59" y="909"/>
                </a:cxn>
                <a:cxn ang="0">
                  <a:pos x="68" y="937"/>
                </a:cxn>
                <a:cxn ang="0">
                  <a:pos x="140" y="952"/>
                </a:cxn>
                <a:cxn ang="0">
                  <a:pos x="184" y="961"/>
                </a:cxn>
                <a:cxn ang="0">
                  <a:pos x="212" y="923"/>
                </a:cxn>
              </a:cxnLst>
              <a:rect l="0" t="0" r="r" b="b"/>
              <a:pathLst>
                <a:path w="386" h="966">
                  <a:moveTo>
                    <a:pt x="179" y="937"/>
                  </a:moveTo>
                  <a:cubicBezTo>
                    <a:pt x="187" y="920"/>
                    <a:pt x="194" y="902"/>
                    <a:pt x="203" y="885"/>
                  </a:cubicBezTo>
                  <a:cubicBezTo>
                    <a:pt x="207" y="878"/>
                    <a:pt x="215" y="873"/>
                    <a:pt x="217" y="865"/>
                  </a:cubicBezTo>
                  <a:cubicBezTo>
                    <a:pt x="227" y="829"/>
                    <a:pt x="225" y="790"/>
                    <a:pt x="241" y="755"/>
                  </a:cubicBezTo>
                  <a:cubicBezTo>
                    <a:pt x="251" y="732"/>
                    <a:pt x="261" y="714"/>
                    <a:pt x="275" y="693"/>
                  </a:cubicBezTo>
                  <a:cubicBezTo>
                    <a:pt x="278" y="688"/>
                    <a:pt x="285" y="687"/>
                    <a:pt x="289" y="683"/>
                  </a:cubicBezTo>
                  <a:cubicBezTo>
                    <a:pt x="293" y="679"/>
                    <a:pt x="296" y="674"/>
                    <a:pt x="299" y="669"/>
                  </a:cubicBezTo>
                  <a:cubicBezTo>
                    <a:pt x="311" y="650"/>
                    <a:pt x="315" y="629"/>
                    <a:pt x="328" y="611"/>
                  </a:cubicBezTo>
                  <a:cubicBezTo>
                    <a:pt x="334" y="567"/>
                    <a:pt x="329" y="528"/>
                    <a:pt x="318" y="486"/>
                  </a:cubicBezTo>
                  <a:cubicBezTo>
                    <a:pt x="321" y="427"/>
                    <a:pt x="311" y="377"/>
                    <a:pt x="361" y="342"/>
                  </a:cubicBezTo>
                  <a:cubicBezTo>
                    <a:pt x="368" y="322"/>
                    <a:pt x="378" y="305"/>
                    <a:pt x="385" y="285"/>
                  </a:cubicBezTo>
                  <a:cubicBezTo>
                    <a:pt x="383" y="230"/>
                    <a:pt x="386" y="175"/>
                    <a:pt x="380" y="121"/>
                  </a:cubicBezTo>
                  <a:cubicBezTo>
                    <a:pt x="380" y="119"/>
                    <a:pt x="314" y="91"/>
                    <a:pt x="304" y="88"/>
                  </a:cubicBezTo>
                  <a:cubicBezTo>
                    <a:pt x="289" y="83"/>
                    <a:pt x="260" y="73"/>
                    <a:pt x="260" y="73"/>
                  </a:cubicBezTo>
                  <a:cubicBezTo>
                    <a:pt x="252" y="45"/>
                    <a:pt x="234" y="23"/>
                    <a:pt x="208" y="11"/>
                  </a:cubicBezTo>
                  <a:cubicBezTo>
                    <a:pt x="199" y="7"/>
                    <a:pt x="179" y="1"/>
                    <a:pt x="179" y="1"/>
                  </a:cubicBezTo>
                  <a:cubicBezTo>
                    <a:pt x="158" y="8"/>
                    <a:pt x="167" y="0"/>
                    <a:pt x="160" y="21"/>
                  </a:cubicBezTo>
                  <a:cubicBezTo>
                    <a:pt x="157" y="30"/>
                    <a:pt x="150" y="49"/>
                    <a:pt x="150" y="49"/>
                  </a:cubicBezTo>
                  <a:cubicBezTo>
                    <a:pt x="144" y="86"/>
                    <a:pt x="133" y="120"/>
                    <a:pt x="121" y="155"/>
                  </a:cubicBezTo>
                  <a:cubicBezTo>
                    <a:pt x="119" y="161"/>
                    <a:pt x="111" y="164"/>
                    <a:pt x="107" y="169"/>
                  </a:cubicBezTo>
                  <a:cubicBezTo>
                    <a:pt x="100" y="178"/>
                    <a:pt x="94" y="188"/>
                    <a:pt x="88" y="198"/>
                  </a:cubicBezTo>
                  <a:cubicBezTo>
                    <a:pt x="80" y="211"/>
                    <a:pt x="78" y="227"/>
                    <a:pt x="73" y="241"/>
                  </a:cubicBezTo>
                  <a:cubicBezTo>
                    <a:pt x="71" y="246"/>
                    <a:pt x="68" y="256"/>
                    <a:pt x="68" y="256"/>
                  </a:cubicBezTo>
                  <a:cubicBezTo>
                    <a:pt x="62" y="343"/>
                    <a:pt x="24" y="415"/>
                    <a:pt x="11" y="501"/>
                  </a:cubicBezTo>
                  <a:cubicBezTo>
                    <a:pt x="14" y="582"/>
                    <a:pt x="0" y="622"/>
                    <a:pt x="40" y="678"/>
                  </a:cubicBezTo>
                  <a:cubicBezTo>
                    <a:pt x="44" y="694"/>
                    <a:pt x="50" y="710"/>
                    <a:pt x="54" y="726"/>
                  </a:cubicBezTo>
                  <a:cubicBezTo>
                    <a:pt x="56" y="787"/>
                    <a:pt x="56" y="848"/>
                    <a:pt x="59" y="909"/>
                  </a:cubicBezTo>
                  <a:cubicBezTo>
                    <a:pt x="59" y="919"/>
                    <a:pt x="61" y="930"/>
                    <a:pt x="68" y="937"/>
                  </a:cubicBezTo>
                  <a:cubicBezTo>
                    <a:pt x="82" y="951"/>
                    <a:pt x="120" y="948"/>
                    <a:pt x="140" y="952"/>
                  </a:cubicBezTo>
                  <a:cubicBezTo>
                    <a:pt x="155" y="955"/>
                    <a:pt x="184" y="961"/>
                    <a:pt x="184" y="961"/>
                  </a:cubicBezTo>
                  <a:cubicBezTo>
                    <a:pt x="223" y="955"/>
                    <a:pt x="212" y="966"/>
                    <a:pt x="212" y="923"/>
                  </a:cubicBezTo>
                </a:path>
              </a:pathLst>
            </a:custGeom>
            <a:pattFill prst="horzBrick">
              <a:fgClr>
                <a:schemeClr val="accent1"/>
              </a:fgClr>
              <a:bgClr>
                <a:srgbClr val="FFFFFF"/>
              </a:bgClr>
            </a:pattFill>
            <a:ln w="9525">
              <a:solidFill>
                <a:schemeClr val="tx1"/>
              </a:solidFill>
              <a:round/>
              <a:headEnd/>
              <a:tailEnd/>
            </a:ln>
            <a:effectLst/>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MS PGothic" pitchFamily="34" charset="-128"/>
                <a:cs typeface="+mn-cs"/>
              </a:endParaRPr>
            </a:p>
          </p:txBody>
        </p:sp>
        <p:sp>
          <p:nvSpPr>
            <p:cNvPr id="119815" name="Line 7"/>
            <p:cNvSpPr>
              <a:spLocks noChangeShapeType="1"/>
            </p:cNvSpPr>
            <p:nvPr/>
          </p:nvSpPr>
          <p:spPr bwMode="auto">
            <a:xfrm>
              <a:off x="3120" y="2319"/>
              <a:ext cx="288" cy="0"/>
            </a:xfrm>
            <a:prstGeom prst="line">
              <a:avLst/>
            </a:prstGeom>
            <a:noFill/>
            <a:ln w="76200">
              <a:pattFill prst="horzBrick">
                <a:fgClr>
                  <a:schemeClr val="accent1"/>
                </a:fgClr>
                <a:bgClr>
                  <a:srgbClr val="FFFFFF"/>
                </a:bgClr>
              </a:pattFill>
              <a:round/>
              <a:headEnd/>
              <a:tailEnd/>
            </a:ln>
            <a:effectLst>
              <a:outerShdw blurRad="63500" dist="38099" dir="2700000" algn="ctr" rotWithShape="0">
                <a:schemeClr val="bg2">
                  <a:alpha val="50000"/>
                </a:schemeClr>
              </a:outerShdw>
            </a:effectLst>
            <a:extLst>
              <a:ext uri="{909E8E84-426E-40dd-AFC4-6F175D3DCCD1}">
                <a14:hiddenFill xmlns:a14="http://schemas.microsoft.com/office/drawing/2010/main">
                  <a:noFill/>
                </a14:hiddenFill>
              </a:ext>
            </a:extLst>
          </p:spPr>
          <p:txBody>
            <a:bodyPr>
              <a:spAutoFit/>
            </a:bodyPr>
            <a:lstStyle/>
            <a:p>
              <a:pPr algn="l" eaLnBrk="1" hangingPunct="1">
                <a:defRPr/>
              </a:pPr>
              <a:endParaRPr lang="en-US">
                <a:solidFill>
                  <a:srgbClr val="FFFFFF"/>
                </a:solidFill>
                <a:cs typeface="MS PGothic" charset="0"/>
              </a:endParaRPr>
            </a:p>
          </p:txBody>
        </p:sp>
        <p:sp>
          <p:nvSpPr>
            <p:cNvPr id="119816" name="Text Box 8"/>
            <p:cNvSpPr txBox="1">
              <a:spLocks noChangeArrowheads="1"/>
            </p:cNvSpPr>
            <p:nvPr/>
          </p:nvSpPr>
          <p:spPr bwMode="auto">
            <a:xfrm>
              <a:off x="3504" y="2160"/>
              <a:ext cx="1706" cy="291"/>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fontAlgn="t">
                <a:spcBef>
                  <a:spcPct val="50000"/>
                </a:spcBef>
                <a:defRPr/>
              </a:pPr>
              <a:r>
                <a:rPr lang="zh-CN" altLang="en-US" b="1" smtClean="0">
                  <a:solidFill>
                    <a:srgbClr val="FFFFFF"/>
                  </a:solidFill>
                  <a:latin typeface="Arial" charset="0"/>
                  <a:cs typeface="Arial" charset="0"/>
                </a:rPr>
                <a:t>耶布斯 </a:t>
              </a:r>
              <a:r>
                <a:rPr lang="en-US" b="1" smtClean="0">
                  <a:solidFill>
                    <a:srgbClr val="FFFFFF"/>
                  </a:solidFill>
                  <a:latin typeface="Arial" charset="0"/>
                  <a:cs typeface="Arial" charset="0"/>
                </a:rPr>
                <a:t>(</a:t>
              </a:r>
              <a:r>
                <a:rPr lang="zh-CN" altLang="en-US" b="1" smtClean="0">
                  <a:solidFill>
                    <a:srgbClr val="FFFFFF"/>
                  </a:solidFill>
                  <a:latin typeface="Arial" charset="0"/>
                  <a:cs typeface="Arial" charset="0"/>
                </a:rPr>
                <a:t>主前</a:t>
              </a:r>
              <a:r>
                <a:rPr lang="en-US" b="1" smtClean="0">
                  <a:solidFill>
                    <a:srgbClr val="FFFFFF"/>
                  </a:solidFill>
                  <a:latin typeface="Arial" charset="0"/>
                  <a:cs typeface="Arial" charset="0"/>
                </a:rPr>
                <a:t>1500)</a:t>
              </a:r>
            </a:p>
          </p:txBody>
        </p:sp>
      </p:grpSp>
      <p:grpSp>
        <p:nvGrpSpPr>
          <p:cNvPr id="3" name="Group 9"/>
          <p:cNvGrpSpPr>
            <a:grpSpLocks/>
          </p:cNvGrpSpPr>
          <p:nvPr/>
        </p:nvGrpSpPr>
        <p:grpSpPr bwMode="auto">
          <a:xfrm>
            <a:off x="2700338" y="2316163"/>
            <a:ext cx="5399087" cy="2554287"/>
            <a:chOff x="1701" y="1459"/>
            <a:chExt cx="3401" cy="1609"/>
          </a:xfrm>
        </p:grpSpPr>
        <p:sp>
          <p:nvSpPr>
            <p:cNvPr id="119818" name="Freeform 10"/>
            <p:cNvSpPr>
              <a:spLocks/>
            </p:cNvSpPr>
            <p:nvPr/>
          </p:nvSpPr>
          <p:spPr bwMode="auto">
            <a:xfrm>
              <a:off x="1701" y="1459"/>
              <a:ext cx="853" cy="1609"/>
            </a:xfrm>
            <a:custGeom>
              <a:avLst/>
              <a:gdLst/>
              <a:ahLst/>
              <a:cxnLst>
                <a:cxn ang="0">
                  <a:pos x="598" y="1608"/>
                </a:cxn>
                <a:cxn ang="0">
                  <a:pos x="617" y="1570"/>
                </a:cxn>
                <a:cxn ang="0">
                  <a:pos x="656" y="1522"/>
                </a:cxn>
                <a:cxn ang="0">
                  <a:pos x="699" y="1397"/>
                </a:cxn>
                <a:cxn ang="0">
                  <a:pos x="728" y="1306"/>
                </a:cxn>
                <a:cxn ang="0">
                  <a:pos x="752" y="1253"/>
                </a:cxn>
                <a:cxn ang="0">
                  <a:pos x="819" y="1147"/>
                </a:cxn>
                <a:cxn ang="0">
                  <a:pos x="853" y="1099"/>
                </a:cxn>
                <a:cxn ang="0">
                  <a:pos x="824" y="874"/>
                </a:cxn>
                <a:cxn ang="0">
                  <a:pos x="800" y="663"/>
                </a:cxn>
                <a:cxn ang="0">
                  <a:pos x="728" y="245"/>
                </a:cxn>
                <a:cxn ang="0">
                  <a:pos x="709" y="168"/>
                </a:cxn>
                <a:cxn ang="0">
                  <a:pos x="675" y="0"/>
                </a:cxn>
                <a:cxn ang="0">
                  <a:pos x="430" y="10"/>
                </a:cxn>
                <a:cxn ang="0">
                  <a:pos x="17" y="48"/>
                </a:cxn>
                <a:cxn ang="0">
                  <a:pos x="13" y="101"/>
                </a:cxn>
                <a:cxn ang="0">
                  <a:pos x="27" y="283"/>
                </a:cxn>
                <a:cxn ang="0">
                  <a:pos x="61" y="451"/>
                </a:cxn>
                <a:cxn ang="0">
                  <a:pos x="118" y="591"/>
                </a:cxn>
                <a:cxn ang="0">
                  <a:pos x="152" y="667"/>
                </a:cxn>
                <a:cxn ang="0">
                  <a:pos x="176" y="735"/>
                </a:cxn>
                <a:cxn ang="0">
                  <a:pos x="224" y="970"/>
                </a:cxn>
                <a:cxn ang="0">
                  <a:pos x="267" y="1128"/>
                </a:cxn>
                <a:cxn ang="0">
                  <a:pos x="344" y="1397"/>
                </a:cxn>
                <a:cxn ang="0">
                  <a:pos x="377" y="1469"/>
                </a:cxn>
                <a:cxn ang="0">
                  <a:pos x="382" y="1483"/>
                </a:cxn>
                <a:cxn ang="0">
                  <a:pos x="425" y="1493"/>
                </a:cxn>
                <a:cxn ang="0">
                  <a:pos x="459" y="1527"/>
                </a:cxn>
                <a:cxn ang="0">
                  <a:pos x="469" y="1541"/>
                </a:cxn>
                <a:cxn ang="0">
                  <a:pos x="526" y="1560"/>
                </a:cxn>
                <a:cxn ang="0">
                  <a:pos x="569" y="1584"/>
                </a:cxn>
                <a:cxn ang="0">
                  <a:pos x="603" y="1599"/>
                </a:cxn>
                <a:cxn ang="0">
                  <a:pos x="617" y="1603"/>
                </a:cxn>
                <a:cxn ang="0">
                  <a:pos x="598" y="1608"/>
                </a:cxn>
              </a:cxnLst>
              <a:rect l="0" t="0" r="r" b="b"/>
              <a:pathLst>
                <a:path w="853" h="1609">
                  <a:moveTo>
                    <a:pt x="598" y="1608"/>
                  </a:moveTo>
                  <a:cubicBezTo>
                    <a:pt x="604" y="1595"/>
                    <a:pt x="609" y="1581"/>
                    <a:pt x="617" y="1570"/>
                  </a:cubicBezTo>
                  <a:cubicBezTo>
                    <a:pt x="664" y="1506"/>
                    <a:pt x="643" y="1559"/>
                    <a:pt x="656" y="1522"/>
                  </a:cubicBezTo>
                  <a:cubicBezTo>
                    <a:pt x="663" y="1481"/>
                    <a:pt x="674" y="1432"/>
                    <a:pt x="699" y="1397"/>
                  </a:cubicBezTo>
                  <a:cubicBezTo>
                    <a:pt x="707" y="1365"/>
                    <a:pt x="712" y="1335"/>
                    <a:pt x="728" y="1306"/>
                  </a:cubicBezTo>
                  <a:cubicBezTo>
                    <a:pt x="733" y="1281"/>
                    <a:pt x="741" y="1274"/>
                    <a:pt x="752" y="1253"/>
                  </a:cubicBezTo>
                  <a:cubicBezTo>
                    <a:pt x="773" y="1214"/>
                    <a:pt x="770" y="1165"/>
                    <a:pt x="819" y="1147"/>
                  </a:cubicBezTo>
                  <a:cubicBezTo>
                    <a:pt x="834" y="1126"/>
                    <a:pt x="847" y="1124"/>
                    <a:pt x="853" y="1099"/>
                  </a:cubicBezTo>
                  <a:cubicBezTo>
                    <a:pt x="849" y="1026"/>
                    <a:pt x="849" y="944"/>
                    <a:pt x="824" y="874"/>
                  </a:cubicBezTo>
                  <a:cubicBezTo>
                    <a:pt x="821" y="784"/>
                    <a:pt x="814" y="740"/>
                    <a:pt x="800" y="663"/>
                  </a:cubicBezTo>
                  <a:cubicBezTo>
                    <a:pt x="794" y="505"/>
                    <a:pt x="774" y="393"/>
                    <a:pt x="728" y="245"/>
                  </a:cubicBezTo>
                  <a:cubicBezTo>
                    <a:pt x="724" y="218"/>
                    <a:pt x="716" y="194"/>
                    <a:pt x="709" y="168"/>
                  </a:cubicBezTo>
                  <a:cubicBezTo>
                    <a:pt x="705" y="125"/>
                    <a:pt x="707" y="23"/>
                    <a:pt x="675" y="0"/>
                  </a:cubicBezTo>
                  <a:cubicBezTo>
                    <a:pt x="566" y="39"/>
                    <a:pt x="777" y="18"/>
                    <a:pt x="430" y="10"/>
                  </a:cubicBezTo>
                  <a:cubicBezTo>
                    <a:pt x="292" y="13"/>
                    <a:pt x="150" y="4"/>
                    <a:pt x="17" y="48"/>
                  </a:cubicBezTo>
                  <a:cubicBezTo>
                    <a:pt x="0" y="76"/>
                    <a:pt x="10" y="52"/>
                    <a:pt x="13" y="101"/>
                  </a:cubicBezTo>
                  <a:cubicBezTo>
                    <a:pt x="16" y="164"/>
                    <a:pt x="11" y="223"/>
                    <a:pt x="27" y="283"/>
                  </a:cubicBezTo>
                  <a:cubicBezTo>
                    <a:pt x="34" y="339"/>
                    <a:pt x="42" y="397"/>
                    <a:pt x="61" y="451"/>
                  </a:cubicBezTo>
                  <a:cubicBezTo>
                    <a:pt x="69" y="501"/>
                    <a:pt x="96" y="546"/>
                    <a:pt x="118" y="591"/>
                  </a:cubicBezTo>
                  <a:cubicBezTo>
                    <a:pt x="130" y="616"/>
                    <a:pt x="136" y="644"/>
                    <a:pt x="152" y="667"/>
                  </a:cubicBezTo>
                  <a:cubicBezTo>
                    <a:pt x="158" y="691"/>
                    <a:pt x="168" y="712"/>
                    <a:pt x="176" y="735"/>
                  </a:cubicBezTo>
                  <a:cubicBezTo>
                    <a:pt x="201" y="808"/>
                    <a:pt x="217" y="893"/>
                    <a:pt x="224" y="970"/>
                  </a:cubicBezTo>
                  <a:cubicBezTo>
                    <a:pt x="227" y="1007"/>
                    <a:pt x="216" y="1110"/>
                    <a:pt x="267" y="1128"/>
                  </a:cubicBezTo>
                  <a:cubicBezTo>
                    <a:pt x="291" y="1218"/>
                    <a:pt x="317" y="1308"/>
                    <a:pt x="344" y="1397"/>
                  </a:cubicBezTo>
                  <a:cubicBezTo>
                    <a:pt x="352" y="1425"/>
                    <a:pt x="360" y="1444"/>
                    <a:pt x="377" y="1469"/>
                  </a:cubicBezTo>
                  <a:cubicBezTo>
                    <a:pt x="380" y="1473"/>
                    <a:pt x="378" y="1481"/>
                    <a:pt x="382" y="1483"/>
                  </a:cubicBezTo>
                  <a:cubicBezTo>
                    <a:pt x="395" y="1490"/>
                    <a:pt x="411" y="1490"/>
                    <a:pt x="425" y="1493"/>
                  </a:cubicBezTo>
                  <a:cubicBezTo>
                    <a:pt x="448" y="1526"/>
                    <a:pt x="434" y="1518"/>
                    <a:pt x="459" y="1527"/>
                  </a:cubicBezTo>
                  <a:cubicBezTo>
                    <a:pt x="462" y="1532"/>
                    <a:pt x="464" y="1538"/>
                    <a:pt x="469" y="1541"/>
                  </a:cubicBezTo>
                  <a:cubicBezTo>
                    <a:pt x="486" y="1552"/>
                    <a:pt x="508" y="1551"/>
                    <a:pt x="526" y="1560"/>
                  </a:cubicBezTo>
                  <a:cubicBezTo>
                    <a:pt x="541" y="1568"/>
                    <a:pt x="555" y="1576"/>
                    <a:pt x="569" y="1584"/>
                  </a:cubicBezTo>
                  <a:cubicBezTo>
                    <a:pt x="583" y="1592"/>
                    <a:pt x="589" y="1595"/>
                    <a:pt x="603" y="1599"/>
                  </a:cubicBezTo>
                  <a:cubicBezTo>
                    <a:pt x="608" y="1600"/>
                    <a:pt x="619" y="1599"/>
                    <a:pt x="617" y="1603"/>
                  </a:cubicBezTo>
                  <a:cubicBezTo>
                    <a:pt x="614" y="1609"/>
                    <a:pt x="604" y="1606"/>
                    <a:pt x="598" y="1608"/>
                  </a:cubicBezTo>
                  <a:close/>
                </a:path>
              </a:pathLst>
            </a:custGeom>
            <a:noFill/>
            <a:ln w="76200" cmpd="sng">
              <a:solidFill>
                <a:schemeClr val="tx1"/>
              </a:solidFill>
              <a:round/>
              <a:headEnd/>
              <a:tailEnd/>
            </a:ln>
            <a:effectLst/>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Arial"/>
                <a:ea typeface="MS PGothic" pitchFamily="34" charset="-128"/>
                <a:cs typeface="Arial"/>
              </a:endParaRPr>
            </a:p>
          </p:txBody>
        </p:sp>
        <p:sp>
          <p:nvSpPr>
            <p:cNvPr id="119819" name="Line 11"/>
            <p:cNvSpPr>
              <a:spLocks noChangeShapeType="1"/>
            </p:cNvSpPr>
            <p:nvPr/>
          </p:nvSpPr>
          <p:spPr bwMode="auto">
            <a:xfrm>
              <a:off x="3120" y="2570"/>
              <a:ext cx="288" cy="0"/>
            </a:xfrm>
            <a:prstGeom prst="line">
              <a:avLst/>
            </a:prstGeom>
            <a:noFill/>
            <a:ln w="76200">
              <a:solidFill>
                <a:schemeClr val="tx1"/>
              </a:solidFill>
              <a:round/>
              <a:headEnd/>
              <a:tailEnd/>
            </a:ln>
            <a:effectLst>
              <a:outerShdw blurRad="63500" dist="38099" dir="2700000" algn="ctr" rotWithShape="0">
                <a:schemeClr val="bg2">
                  <a:alpha val="50000"/>
                </a:schemeClr>
              </a:outerShdw>
            </a:effectLst>
            <a:extLst>
              <a:ext uri="{909E8E84-426E-40dd-AFC4-6F175D3DCCD1}">
                <a14:hiddenFill xmlns:a14="http://schemas.microsoft.com/office/drawing/2010/main">
                  <a:noFill/>
                </a14:hiddenFill>
              </a:ext>
            </a:extLst>
          </p:spPr>
          <p:txBody>
            <a:bodyPr>
              <a:spAutoFit/>
            </a:bodyPr>
            <a:lstStyle/>
            <a:p>
              <a:pPr algn="l" eaLnBrk="1" hangingPunct="1">
                <a:defRPr/>
              </a:pPr>
              <a:endParaRPr lang="en-US">
                <a:solidFill>
                  <a:srgbClr val="FFFFFF"/>
                </a:solidFill>
                <a:cs typeface="MS PGothic" charset="0"/>
              </a:endParaRPr>
            </a:p>
          </p:txBody>
        </p:sp>
        <p:sp>
          <p:nvSpPr>
            <p:cNvPr id="119820" name="Text Box 12"/>
            <p:cNvSpPr txBox="1">
              <a:spLocks noChangeArrowheads="1"/>
            </p:cNvSpPr>
            <p:nvPr/>
          </p:nvSpPr>
          <p:spPr bwMode="auto">
            <a:xfrm>
              <a:off x="3504" y="2414"/>
              <a:ext cx="1598" cy="291"/>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fontAlgn="t">
                <a:spcBef>
                  <a:spcPct val="50000"/>
                </a:spcBef>
                <a:defRPr/>
              </a:pPr>
              <a:r>
                <a:rPr lang="zh-CN" altLang="en-US" b="1" smtClean="0">
                  <a:solidFill>
                    <a:srgbClr val="FFFFFF"/>
                  </a:solidFill>
                  <a:latin typeface="Arial" charset="0"/>
                  <a:cs typeface="Arial" charset="0"/>
                </a:rPr>
                <a:t>所罗门 </a:t>
              </a:r>
              <a:r>
                <a:rPr lang="en-US" b="1" smtClean="0">
                  <a:solidFill>
                    <a:srgbClr val="FFFFFF"/>
                  </a:solidFill>
                  <a:latin typeface="Arial" charset="0"/>
                  <a:cs typeface="Arial" charset="0"/>
                </a:rPr>
                <a:t>(</a:t>
              </a:r>
              <a:r>
                <a:rPr lang="zh-CN" altLang="en-US" b="1" smtClean="0">
                  <a:solidFill>
                    <a:srgbClr val="FFFFFF"/>
                  </a:solidFill>
                  <a:latin typeface="Arial" charset="0"/>
                  <a:cs typeface="Arial" charset="0"/>
                </a:rPr>
                <a:t>主前</a:t>
              </a:r>
              <a:r>
                <a:rPr lang="en-US" b="1" smtClean="0">
                  <a:solidFill>
                    <a:srgbClr val="FFFFFF"/>
                  </a:solidFill>
                  <a:latin typeface="Arial" charset="0"/>
                  <a:cs typeface="Arial" charset="0"/>
                </a:rPr>
                <a:t>971)</a:t>
              </a:r>
            </a:p>
          </p:txBody>
        </p:sp>
      </p:grpSp>
      <p:grpSp>
        <p:nvGrpSpPr>
          <p:cNvPr id="4" name="Group 13"/>
          <p:cNvGrpSpPr>
            <a:grpSpLocks/>
          </p:cNvGrpSpPr>
          <p:nvPr/>
        </p:nvGrpSpPr>
        <p:grpSpPr bwMode="auto">
          <a:xfrm>
            <a:off x="3435350" y="4638675"/>
            <a:ext cx="4664075" cy="1822450"/>
            <a:chOff x="2164" y="2922"/>
            <a:chExt cx="2938" cy="1148"/>
          </a:xfrm>
        </p:grpSpPr>
        <p:sp>
          <p:nvSpPr>
            <p:cNvPr id="119822" name="Freeform 14"/>
            <p:cNvSpPr>
              <a:spLocks/>
            </p:cNvSpPr>
            <p:nvPr/>
          </p:nvSpPr>
          <p:spPr bwMode="auto">
            <a:xfrm>
              <a:off x="2164" y="3091"/>
              <a:ext cx="288" cy="979"/>
            </a:xfrm>
            <a:custGeom>
              <a:avLst/>
              <a:gdLst/>
              <a:ahLst/>
              <a:cxnLst>
                <a:cxn ang="0">
                  <a:pos x="15" y="979"/>
                </a:cxn>
                <a:cxn ang="0">
                  <a:pos x="10" y="869"/>
                </a:cxn>
                <a:cxn ang="0">
                  <a:pos x="30" y="840"/>
                </a:cxn>
                <a:cxn ang="0">
                  <a:pos x="73" y="739"/>
                </a:cxn>
                <a:cxn ang="0">
                  <a:pos x="169" y="567"/>
                </a:cxn>
                <a:cxn ang="0">
                  <a:pos x="202" y="528"/>
                </a:cxn>
                <a:cxn ang="0">
                  <a:pos x="255" y="365"/>
                </a:cxn>
                <a:cxn ang="0">
                  <a:pos x="260" y="331"/>
                </a:cxn>
                <a:cxn ang="0">
                  <a:pos x="270" y="293"/>
                </a:cxn>
                <a:cxn ang="0">
                  <a:pos x="274" y="245"/>
                </a:cxn>
                <a:cxn ang="0">
                  <a:pos x="284" y="216"/>
                </a:cxn>
                <a:cxn ang="0">
                  <a:pos x="231" y="67"/>
                </a:cxn>
                <a:cxn ang="0">
                  <a:pos x="212" y="24"/>
                </a:cxn>
                <a:cxn ang="0">
                  <a:pos x="178" y="0"/>
                </a:cxn>
              </a:cxnLst>
              <a:rect l="0" t="0" r="r" b="b"/>
              <a:pathLst>
                <a:path w="288" h="979">
                  <a:moveTo>
                    <a:pt x="15" y="979"/>
                  </a:moveTo>
                  <a:cubicBezTo>
                    <a:pt x="2" y="942"/>
                    <a:pt x="0" y="911"/>
                    <a:pt x="10" y="869"/>
                  </a:cubicBezTo>
                  <a:cubicBezTo>
                    <a:pt x="13" y="858"/>
                    <a:pt x="30" y="840"/>
                    <a:pt x="30" y="840"/>
                  </a:cubicBezTo>
                  <a:cubicBezTo>
                    <a:pt x="32" y="814"/>
                    <a:pt x="43" y="749"/>
                    <a:pt x="73" y="739"/>
                  </a:cubicBezTo>
                  <a:cubicBezTo>
                    <a:pt x="94" y="676"/>
                    <a:pt x="114" y="608"/>
                    <a:pt x="169" y="567"/>
                  </a:cubicBezTo>
                  <a:cubicBezTo>
                    <a:pt x="179" y="550"/>
                    <a:pt x="186" y="539"/>
                    <a:pt x="202" y="528"/>
                  </a:cubicBezTo>
                  <a:cubicBezTo>
                    <a:pt x="222" y="473"/>
                    <a:pt x="245" y="424"/>
                    <a:pt x="255" y="365"/>
                  </a:cubicBezTo>
                  <a:cubicBezTo>
                    <a:pt x="257" y="354"/>
                    <a:pt x="258" y="342"/>
                    <a:pt x="260" y="331"/>
                  </a:cubicBezTo>
                  <a:cubicBezTo>
                    <a:pt x="263" y="318"/>
                    <a:pt x="270" y="293"/>
                    <a:pt x="270" y="293"/>
                  </a:cubicBezTo>
                  <a:cubicBezTo>
                    <a:pt x="271" y="277"/>
                    <a:pt x="271" y="261"/>
                    <a:pt x="274" y="245"/>
                  </a:cubicBezTo>
                  <a:cubicBezTo>
                    <a:pt x="276" y="235"/>
                    <a:pt x="284" y="216"/>
                    <a:pt x="284" y="216"/>
                  </a:cubicBezTo>
                  <a:cubicBezTo>
                    <a:pt x="281" y="169"/>
                    <a:pt x="288" y="86"/>
                    <a:pt x="231" y="67"/>
                  </a:cubicBezTo>
                  <a:cubicBezTo>
                    <a:pt x="226" y="52"/>
                    <a:pt x="224" y="36"/>
                    <a:pt x="212" y="24"/>
                  </a:cubicBezTo>
                  <a:cubicBezTo>
                    <a:pt x="199" y="11"/>
                    <a:pt x="186" y="16"/>
                    <a:pt x="178" y="0"/>
                  </a:cubicBezTo>
                </a:path>
              </a:pathLst>
            </a:custGeom>
            <a:noFill/>
            <a:ln w="76200" cmpd="sng">
              <a:solidFill>
                <a:srgbClr val="008000"/>
              </a:solidFill>
              <a:round/>
              <a:headEnd/>
              <a:tailEnd/>
            </a:ln>
            <a:effectLst/>
          </p:spPr>
          <p:txBody>
            <a:bodyPr/>
            <a:lstStyle/>
            <a:p>
              <a:pPr algn="l" fontAlgn="t">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MS PGothic" pitchFamily="34" charset="-128"/>
                <a:cs typeface="+mn-cs"/>
              </a:endParaRPr>
            </a:p>
          </p:txBody>
        </p:sp>
        <p:sp>
          <p:nvSpPr>
            <p:cNvPr id="119823" name="Line 15"/>
            <p:cNvSpPr>
              <a:spLocks noChangeShapeType="1"/>
            </p:cNvSpPr>
            <p:nvPr/>
          </p:nvSpPr>
          <p:spPr bwMode="auto">
            <a:xfrm>
              <a:off x="3120" y="3073"/>
              <a:ext cx="288" cy="0"/>
            </a:xfrm>
            <a:prstGeom prst="line">
              <a:avLst/>
            </a:prstGeom>
            <a:noFill/>
            <a:ln w="76200">
              <a:solidFill>
                <a:srgbClr val="008000"/>
              </a:solidFill>
              <a:round/>
              <a:headEnd/>
              <a:tailEnd/>
            </a:ln>
            <a:effectLst>
              <a:outerShdw blurRad="63500" dist="38099" dir="2700000" algn="ctr" rotWithShape="0">
                <a:schemeClr val="bg2">
                  <a:alpha val="50000"/>
                </a:schemeClr>
              </a:outerShdw>
            </a:effectLst>
            <a:extLst>
              <a:ext uri="{909E8E84-426E-40dd-AFC4-6F175D3DCCD1}">
                <a14:hiddenFill xmlns:a14="http://schemas.microsoft.com/office/drawing/2010/main">
                  <a:noFill/>
                </a14:hiddenFill>
              </a:ext>
            </a:extLst>
          </p:spPr>
          <p:txBody>
            <a:bodyPr>
              <a:spAutoFit/>
            </a:bodyPr>
            <a:lstStyle/>
            <a:p>
              <a:pPr algn="l" eaLnBrk="1" hangingPunct="1">
                <a:defRPr/>
              </a:pPr>
              <a:endParaRPr lang="en-US">
                <a:solidFill>
                  <a:srgbClr val="FFFFFF"/>
                </a:solidFill>
                <a:cs typeface="MS PGothic" charset="0"/>
              </a:endParaRPr>
            </a:p>
          </p:txBody>
        </p:sp>
        <p:sp>
          <p:nvSpPr>
            <p:cNvPr id="119824" name="Text Box 16"/>
            <p:cNvSpPr txBox="1">
              <a:spLocks noChangeArrowheads="1"/>
            </p:cNvSpPr>
            <p:nvPr/>
          </p:nvSpPr>
          <p:spPr bwMode="auto">
            <a:xfrm>
              <a:off x="3504" y="2922"/>
              <a:ext cx="1598" cy="291"/>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fontAlgn="t">
                <a:spcBef>
                  <a:spcPct val="50000"/>
                </a:spcBef>
                <a:defRPr/>
              </a:pPr>
              <a:r>
                <a:rPr lang="zh-CN" altLang="en-US" b="1" smtClean="0">
                  <a:solidFill>
                    <a:srgbClr val="FFFFFF"/>
                  </a:solidFill>
                  <a:latin typeface="Arial" charset="0"/>
                  <a:cs typeface="Arial" charset="0"/>
                </a:rPr>
                <a:t>希西家 </a:t>
              </a:r>
              <a:r>
                <a:rPr lang="en-US" b="1" smtClean="0">
                  <a:solidFill>
                    <a:srgbClr val="FFFFFF"/>
                  </a:solidFill>
                  <a:latin typeface="Arial" charset="0"/>
                  <a:cs typeface="Arial" charset="0"/>
                </a:rPr>
                <a:t>(</a:t>
              </a:r>
              <a:r>
                <a:rPr lang="zh-CN" altLang="en-US" b="1" smtClean="0">
                  <a:solidFill>
                    <a:srgbClr val="FFFFFF"/>
                  </a:solidFill>
                  <a:latin typeface="Arial" charset="0"/>
                  <a:cs typeface="Arial" charset="0"/>
                </a:rPr>
                <a:t>主前</a:t>
              </a:r>
              <a:r>
                <a:rPr lang="en-US" b="1" smtClean="0">
                  <a:solidFill>
                    <a:srgbClr val="FFFFFF"/>
                  </a:solidFill>
                  <a:latin typeface="Arial" charset="0"/>
                  <a:cs typeface="Arial" charset="0"/>
                </a:rPr>
                <a:t>700)</a:t>
              </a:r>
            </a:p>
          </p:txBody>
        </p:sp>
      </p:grpSp>
      <p:grpSp>
        <p:nvGrpSpPr>
          <p:cNvPr id="5" name="Group 17"/>
          <p:cNvGrpSpPr>
            <a:grpSpLocks/>
          </p:cNvGrpSpPr>
          <p:nvPr/>
        </p:nvGrpSpPr>
        <p:grpSpPr bwMode="auto">
          <a:xfrm>
            <a:off x="1552575" y="2422525"/>
            <a:ext cx="6546850" cy="4117975"/>
            <a:chOff x="978" y="1526"/>
            <a:chExt cx="4124" cy="2594"/>
          </a:xfrm>
        </p:grpSpPr>
        <p:sp>
          <p:nvSpPr>
            <p:cNvPr id="119826" name="Line 18"/>
            <p:cNvSpPr>
              <a:spLocks noChangeShapeType="1"/>
            </p:cNvSpPr>
            <p:nvPr/>
          </p:nvSpPr>
          <p:spPr bwMode="auto">
            <a:xfrm>
              <a:off x="3120" y="2822"/>
              <a:ext cx="288" cy="0"/>
            </a:xfrm>
            <a:prstGeom prst="line">
              <a:avLst/>
            </a:prstGeom>
            <a:noFill/>
            <a:ln w="76200">
              <a:solidFill>
                <a:srgbClr val="FF0000"/>
              </a:solidFill>
              <a:round/>
              <a:headEnd/>
              <a:tailEnd/>
            </a:ln>
            <a:effectLst>
              <a:outerShdw blurRad="63500" dist="38099" dir="2700000" algn="ctr" rotWithShape="0">
                <a:schemeClr val="bg2">
                  <a:alpha val="50000"/>
                </a:schemeClr>
              </a:outerShdw>
            </a:effectLst>
            <a:extLst>
              <a:ext uri="{909E8E84-426E-40dd-AFC4-6F175D3DCCD1}">
                <a14:hiddenFill xmlns:a14="http://schemas.microsoft.com/office/drawing/2010/main">
                  <a:noFill/>
                </a14:hiddenFill>
              </a:ext>
            </a:extLst>
          </p:spPr>
          <p:txBody>
            <a:bodyPr>
              <a:spAutoFit/>
            </a:bodyPr>
            <a:lstStyle/>
            <a:p>
              <a:pPr algn="l" eaLnBrk="1" hangingPunct="1">
                <a:defRPr/>
              </a:pPr>
              <a:endParaRPr lang="en-US">
                <a:solidFill>
                  <a:srgbClr val="FFFFFF"/>
                </a:solidFill>
                <a:cs typeface="MS PGothic" charset="0"/>
              </a:endParaRPr>
            </a:p>
          </p:txBody>
        </p:sp>
        <p:sp>
          <p:nvSpPr>
            <p:cNvPr id="119827" name="Text Box 19"/>
            <p:cNvSpPr txBox="1">
              <a:spLocks noChangeArrowheads="1"/>
            </p:cNvSpPr>
            <p:nvPr/>
          </p:nvSpPr>
          <p:spPr bwMode="auto">
            <a:xfrm>
              <a:off x="3504" y="2668"/>
              <a:ext cx="1598" cy="291"/>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fontAlgn="t">
                <a:spcBef>
                  <a:spcPct val="50000"/>
                </a:spcBef>
                <a:defRPr/>
              </a:pPr>
              <a:r>
                <a:rPr lang="zh-CN" altLang="en-US" b="1" smtClean="0">
                  <a:solidFill>
                    <a:srgbClr val="FFFFFF"/>
                  </a:solidFill>
                  <a:latin typeface="Arial" charset="0"/>
                  <a:cs typeface="Arial" charset="0"/>
                </a:rPr>
                <a:t>希西家 </a:t>
              </a:r>
              <a:r>
                <a:rPr lang="en-US" b="1" smtClean="0">
                  <a:solidFill>
                    <a:srgbClr val="FFFFFF"/>
                  </a:solidFill>
                  <a:latin typeface="Arial" charset="0"/>
                  <a:cs typeface="Arial" charset="0"/>
                </a:rPr>
                <a:t>(</a:t>
              </a:r>
              <a:r>
                <a:rPr lang="zh-CN" altLang="en-US" b="1" smtClean="0">
                  <a:solidFill>
                    <a:srgbClr val="FFFFFF"/>
                  </a:solidFill>
                  <a:latin typeface="Arial" charset="0"/>
                  <a:cs typeface="Arial" charset="0"/>
                </a:rPr>
                <a:t>主前</a:t>
              </a:r>
              <a:r>
                <a:rPr lang="en-US" b="1" smtClean="0">
                  <a:solidFill>
                    <a:srgbClr val="FFFFFF"/>
                  </a:solidFill>
                  <a:latin typeface="Arial" charset="0"/>
                  <a:cs typeface="Arial" charset="0"/>
                </a:rPr>
                <a:t>700)</a:t>
              </a:r>
            </a:p>
          </p:txBody>
        </p:sp>
        <p:sp>
          <p:nvSpPr>
            <p:cNvPr id="119828" name="Freeform 20"/>
            <p:cNvSpPr>
              <a:spLocks/>
            </p:cNvSpPr>
            <p:nvPr/>
          </p:nvSpPr>
          <p:spPr bwMode="auto">
            <a:xfrm>
              <a:off x="978" y="1526"/>
              <a:ext cx="1184" cy="2594"/>
            </a:xfrm>
            <a:custGeom>
              <a:avLst/>
              <a:gdLst>
                <a:gd name="T0" fmla="*/ 721 w 1184"/>
                <a:gd name="T1" fmla="*/ 0 h 2594"/>
                <a:gd name="T2" fmla="*/ 625 w 1184"/>
                <a:gd name="T3" fmla="*/ 58 h 2594"/>
                <a:gd name="T4" fmla="*/ 587 w 1184"/>
                <a:gd name="T5" fmla="*/ 106 h 2594"/>
                <a:gd name="T6" fmla="*/ 548 w 1184"/>
                <a:gd name="T7" fmla="*/ 164 h 2594"/>
                <a:gd name="T8" fmla="*/ 520 w 1184"/>
                <a:gd name="T9" fmla="*/ 192 h 2594"/>
                <a:gd name="T10" fmla="*/ 500 w 1184"/>
                <a:gd name="T11" fmla="*/ 231 h 2594"/>
                <a:gd name="T12" fmla="*/ 452 w 1184"/>
                <a:gd name="T13" fmla="*/ 269 h 2594"/>
                <a:gd name="T14" fmla="*/ 414 w 1184"/>
                <a:gd name="T15" fmla="*/ 327 h 2594"/>
                <a:gd name="T16" fmla="*/ 376 w 1184"/>
                <a:gd name="T17" fmla="*/ 394 h 2594"/>
                <a:gd name="T18" fmla="*/ 347 w 1184"/>
                <a:gd name="T19" fmla="*/ 461 h 2594"/>
                <a:gd name="T20" fmla="*/ 280 w 1184"/>
                <a:gd name="T21" fmla="*/ 682 h 2594"/>
                <a:gd name="T22" fmla="*/ 241 w 1184"/>
                <a:gd name="T23" fmla="*/ 1008 h 2594"/>
                <a:gd name="T24" fmla="*/ 174 w 1184"/>
                <a:gd name="T25" fmla="*/ 1172 h 2594"/>
                <a:gd name="T26" fmla="*/ 136 w 1184"/>
                <a:gd name="T27" fmla="*/ 1229 h 2594"/>
                <a:gd name="T28" fmla="*/ 116 w 1184"/>
                <a:gd name="T29" fmla="*/ 1258 h 2594"/>
                <a:gd name="T30" fmla="*/ 88 w 1184"/>
                <a:gd name="T31" fmla="*/ 1392 h 2594"/>
                <a:gd name="T32" fmla="*/ 126 w 1184"/>
                <a:gd name="T33" fmla="*/ 1940 h 2594"/>
                <a:gd name="T34" fmla="*/ 155 w 1184"/>
                <a:gd name="T35" fmla="*/ 1988 h 2594"/>
                <a:gd name="T36" fmla="*/ 164 w 1184"/>
                <a:gd name="T37" fmla="*/ 2016 h 2594"/>
                <a:gd name="T38" fmla="*/ 184 w 1184"/>
                <a:gd name="T39" fmla="*/ 2045 h 2594"/>
                <a:gd name="T40" fmla="*/ 212 w 1184"/>
                <a:gd name="T41" fmla="*/ 2151 h 2594"/>
                <a:gd name="T42" fmla="*/ 251 w 1184"/>
                <a:gd name="T43" fmla="*/ 2304 h 2594"/>
                <a:gd name="T44" fmla="*/ 385 w 1184"/>
                <a:gd name="T45" fmla="*/ 2410 h 2594"/>
                <a:gd name="T46" fmla="*/ 462 w 1184"/>
                <a:gd name="T47" fmla="*/ 2468 h 2594"/>
                <a:gd name="T48" fmla="*/ 520 w 1184"/>
                <a:gd name="T49" fmla="*/ 2487 h 2594"/>
                <a:gd name="T50" fmla="*/ 644 w 1184"/>
                <a:gd name="T51" fmla="*/ 2525 h 2594"/>
                <a:gd name="T52" fmla="*/ 932 w 1184"/>
                <a:gd name="T53" fmla="*/ 2554 h 2594"/>
                <a:gd name="T54" fmla="*/ 1163 w 1184"/>
                <a:gd name="T55" fmla="*/ 2554 h 2594"/>
                <a:gd name="T56" fmla="*/ 1124 w 1184"/>
                <a:gd name="T57" fmla="*/ 2381 h 259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184" h="2594">
                  <a:moveTo>
                    <a:pt x="721" y="0"/>
                  </a:moveTo>
                  <a:cubicBezTo>
                    <a:pt x="670" y="11"/>
                    <a:pt x="653" y="15"/>
                    <a:pt x="625" y="58"/>
                  </a:cubicBezTo>
                  <a:cubicBezTo>
                    <a:pt x="605" y="122"/>
                    <a:pt x="633" y="54"/>
                    <a:pt x="587" y="106"/>
                  </a:cubicBezTo>
                  <a:cubicBezTo>
                    <a:pt x="572" y="123"/>
                    <a:pt x="561" y="145"/>
                    <a:pt x="548" y="164"/>
                  </a:cubicBezTo>
                  <a:cubicBezTo>
                    <a:pt x="541" y="175"/>
                    <a:pt x="528" y="181"/>
                    <a:pt x="520" y="192"/>
                  </a:cubicBezTo>
                  <a:cubicBezTo>
                    <a:pt x="511" y="204"/>
                    <a:pt x="509" y="220"/>
                    <a:pt x="500" y="231"/>
                  </a:cubicBezTo>
                  <a:cubicBezTo>
                    <a:pt x="487" y="247"/>
                    <a:pt x="467" y="255"/>
                    <a:pt x="452" y="269"/>
                  </a:cubicBezTo>
                  <a:cubicBezTo>
                    <a:pt x="433" y="330"/>
                    <a:pt x="458" y="266"/>
                    <a:pt x="414" y="327"/>
                  </a:cubicBezTo>
                  <a:cubicBezTo>
                    <a:pt x="399" y="348"/>
                    <a:pt x="390" y="373"/>
                    <a:pt x="376" y="394"/>
                  </a:cubicBezTo>
                  <a:cubicBezTo>
                    <a:pt x="355" y="473"/>
                    <a:pt x="380" y="395"/>
                    <a:pt x="347" y="461"/>
                  </a:cubicBezTo>
                  <a:cubicBezTo>
                    <a:pt x="315" y="525"/>
                    <a:pt x="294" y="612"/>
                    <a:pt x="280" y="682"/>
                  </a:cubicBezTo>
                  <a:cubicBezTo>
                    <a:pt x="259" y="789"/>
                    <a:pt x="270" y="903"/>
                    <a:pt x="241" y="1008"/>
                  </a:cubicBezTo>
                  <a:cubicBezTo>
                    <a:pt x="226" y="1063"/>
                    <a:pt x="208" y="1127"/>
                    <a:pt x="174" y="1172"/>
                  </a:cubicBezTo>
                  <a:cubicBezTo>
                    <a:pt x="160" y="1190"/>
                    <a:pt x="149" y="1210"/>
                    <a:pt x="136" y="1229"/>
                  </a:cubicBezTo>
                  <a:cubicBezTo>
                    <a:pt x="129" y="1239"/>
                    <a:pt x="116" y="1258"/>
                    <a:pt x="116" y="1258"/>
                  </a:cubicBezTo>
                  <a:cubicBezTo>
                    <a:pt x="102" y="1304"/>
                    <a:pt x="94" y="1344"/>
                    <a:pt x="88" y="1392"/>
                  </a:cubicBezTo>
                  <a:cubicBezTo>
                    <a:pt x="91" y="1575"/>
                    <a:pt x="0" y="1807"/>
                    <a:pt x="126" y="1940"/>
                  </a:cubicBezTo>
                  <a:cubicBezTo>
                    <a:pt x="156" y="2024"/>
                    <a:pt x="113" y="1917"/>
                    <a:pt x="155" y="1988"/>
                  </a:cubicBezTo>
                  <a:cubicBezTo>
                    <a:pt x="160" y="1996"/>
                    <a:pt x="160" y="2007"/>
                    <a:pt x="164" y="2016"/>
                  </a:cubicBezTo>
                  <a:cubicBezTo>
                    <a:pt x="169" y="2026"/>
                    <a:pt x="177" y="2035"/>
                    <a:pt x="184" y="2045"/>
                  </a:cubicBezTo>
                  <a:cubicBezTo>
                    <a:pt x="192" y="2081"/>
                    <a:pt x="206" y="2115"/>
                    <a:pt x="212" y="2151"/>
                  </a:cubicBezTo>
                  <a:cubicBezTo>
                    <a:pt x="220" y="2197"/>
                    <a:pt x="226" y="2262"/>
                    <a:pt x="251" y="2304"/>
                  </a:cubicBezTo>
                  <a:cubicBezTo>
                    <a:pt x="286" y="2361"/>
                    <a:pt x="324" y="2390"/>
                    <a:pt x="385" y="2410"/>
                  </a:cubicBezTo>
                  <a:cubicBezTo>
                    <a:pt x="518" y="2454"/>
                    <a:pt x="400" y="2431"/>
                    <a:pt x="462" y="2468"/>
                  </a:cubicBezTo>
                  <a:cubicBezTo>
                    <a:pt x="479" y="2479"/>
                    <a:pt x="502" y="2478"/>
                    <a:pt x="520" y="2487"/>
                  </a:cubicBezTo>
                  <a:cubicBezTo>
                    <a:pt x="570" y="2513"/>
                    <a:pt x="581" y="2516"/>
                    <a:pt x="644" y="2525"/>
                  </a:cubicBezTo>
                  <a:cubicBezTo>
                    <a:pt x="733" y="2556"/>
                    <a:pt x="844" y="2549"/>
                    <a:pt x="932" y="2554"/>
                  </a:cubicBezTo>
                  <a:cubicBezTo>
                    <a:pt x="1002" y="2569"/>
                    <a:pt x="1103" y="2594"/>
                    <a:pt x="1163" y="2554"/>
                  </a:cubicBezTo>
                  <a:cubicBezTo>
                    <a:pt x="1184" y="2540"/>
                    <a:pt x="1149" y="2406"/>
                    <a:pt x="1124" y="2381"/>
                  </a:cubicBezTo>
                </a:path>
              </a:pathLst>
            </a:custGeom>
            <a:noFill/>
            <a:ln w="5715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spAutoFit/>
            </a:bodyPr>
            <a:lstStyle/>
            <a:p>
              <a:pPr algn="l" eaLnBrk="1" hangingPunct="1">
                <a:defRPr/>
              </a:pPr>
              <a:endParaRPr lang="en-US">
                <a:solidFill>
                  <a:srgbClr val="FFFFFF"/>
                </a:solidFill>
                <a:cs typeface="MS PGothic" charset="0"/>
              </a:endParaRPr>
            </a:p>
          </p:txBody>
        </p:sp>
      </p:grpSp>
      <p:grpSp>
        <p:nvGrpSpPr>
          <p:cNvPr id="6" name="Group 21"/>
          <p:cNvGrpSpPr>
            <a:grpSpLocks/>
          </p:cNvGrpSpPr>
          <p:nvPr/>
        </p:nvGrpSpPr>
        <p:grpSpPr bwMode="auto">
          <a:xfrm>
            <a:off x="720725" y="1262063"/>
            <a:ext cx="7618413" cy="5138737"/>
            <a:chOff x="454" y="795"/>
            <a:chExt cx="4799" cy="3237"/>
          </a:xfrm>
        </p:grpSpPr>
        <p:sp>
          <p:nvSpPr>
            <p:cNvPr id="119830" name="Line 22"/>
            <p:cNvSpPr>
              <a:spLocks noChangeShapeType="1"/>
            </p:cNvSpPr>
            <p:nvPr/>
          </p:nvSpPr>
          <p:spPr bwMode="auto">
            <a:xfrm>
              <a:off x="3120" y="3828"/>
              <a:ext cx="288" cy="0"/>
            </a:xfrm>
            <a:prstGeom prst="line">
              <a:avLst/>
            </a:prstGeom>
            <a:noFill/>
            <a:ln w="76200">
              <a:solidFill>
                <a:schemeClr val="accent1"/>
              </a:solidFill>
              <a:round/>
              <a:headEnd/>
              <a:tailEnd/>
            </a:ln>
            <a:effectLst>
              <a:outerShdw blurRad="63500" dist="38099" dir="2700000" algn="ctr" rotWithShape="0">
                <a:schemeClr val="bg2">
                  <a:alpha val="50000"/>
                </a:schemeClr>
              </a:outerShdw>
            </a:effectLst>
            <a:extLst>
              <a:ext uri="{909E8E84-426E-40dd-AFC4-6F175D3DCCD1}">
                <a14:hiddenFill xmlns:a14="http://schemas.microsoft.com/office/drawing/2010/main">
                  <a:noFill/>
                </a14:hiddenFill>
              </a:ext>
            </a:extLst>
          </p:spPr>
          <p:txBody>
            <a:bodyPr>
              <a:spAutoFit/>
            </a:bodyPr>
            <a:lstStyle/>
            <a:p>
              <a:pPr algn="l" eaLnBrk="1" hangingPunct="1">
                <a:defRPr/>
              </a:pPr>
              <a:endParaRPr lang="en-US">
                <a:solidFill>
                  <a:srgbClr val="FFFFFF"/>
                </a:solidFill>
                <a:cs typeface="MS PGothic" charset="0"/>
              </a:endParaRPr>
            </a:p>
          </p:txBody>
        </p:sp>
        <p:sp>
          <p:nvSpPr>
            <p:cNvPr id="119831" name="Text Box 23"/>
            <p:cNvSpPr txBox="1">
              <a:spLocks noChangeArrowheads="1"/>
            </p:cNvSpPr>
            <p:nvPr/>
          </p:nvSpPr>
          <p:spPr bwMode="auto">
            <a:xfrm>
              <a:off x="3504" y="3683"/>
              <a:ext cx="1749" cy="291"/>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fontAlgn="t">
                <a:spcBef>
                  <a:spcPct val="50000"/>
                </a:spcBef>
                <a:defRPr/>
              </a:pPr>
              <a:r>
                <a:rPr lang="zh-CN" altLang="en-US" b="1" smtClean="0">
                  <a:solidFill>
                    <a:srgbClr val="FFFFFF"/>
                  </a:solidFill>
                  <a:latin typeface="Arial" charset="0"/>
                  <a:cs typeface="Arial" charset="0"/>
                </a:rPr>
                <a:t>大希律王</a:t>
              </a:r>
              <a:r>
                <a:rPr lang="en-US" b="1" smtClean="0">
                  <a:solidFill>
                    <a:srgbClr val="FFFFFF"/>
                  </a:solidFill>
                  <a:latin typeface="Arial" charset="0"/>
                  <a:cs typeface="Arial" charset="0"/>
                </a:rPr>
                <a:t> (</a:t>
              </a:r>
              <a:r>
                <a:rPr lang="zh-CN" altLang="en-US" b="1" smtClean="0">
                  <a:solidFill>
                    <a:srgbClr val="FFFFFF"/>
                  </a:solidFill>
                  <a:latin typeface="Arial" charset="0"/>
                  <a:cs typeface="Arial" charset="0"/>
                </a:rPr>
                <a:t>主前</a:t>
              </a:r>
              <a:r>
                <a:rPr lang="en-US" b="1" smtClean="0">
                  <a:solidFill>
                    <a:srgbClr val="FFFFFF"/>
                  </a:solidFill>
                  <a:latin typeface="Arial" charset="0"/>
                  <a:cs typeface="Arial" charset="0"/>
                </a:rPr>
                <a:t>20)</a:t>
              </a:r>
            </a:p>
          </p:txBody>
        </p:sp>
        <p:sp>
          <p:nvSpPr>
            <p:cNvPr id="119832" name="Freeform 24"/>
            <p:cNvSpPr>
              <a:spLocks/>
            </p:cNvSpPr>
            <p:nvPr/>
          </p:nvSpPr>
          <p:spPr bwMode="auto">
            <a:xfrm>
              <a:off x="454" y="795"/>
              <a:ext cx="1716" cy="3237"/>
            </a:xfrm>
            <a:custGeom>
              <a:avLst/>
              <a:gdLst>
                <a:gd name="T0" fmla="*/ 1389 w 1716"/>
                <a:gd name="T1" fmla="*/ 271 h 3237"/>
                <a:gd name="T2" fmla="*/ 1216 w 1716"/>
                <a:gd name="T3" fmla="*/ 50 h 3237"/>
                <a:gd name="T4" fmla="*/ 1053 w 1716"/>
                <a:gd name="T5" fmla="*/ 11 h 3237"/>
                <a:gd name="T6" fmla="*/ 996 w 1716"/>
                <a:gd name="T7" fmla="*/ 79 h 3237"/>
                <a:gd name="T8" fmla="*/ 775 w 1716"/>
                <a:gd name="T9" fmla="*/ 107 h 3237"/>
                <a:gd name="T10" fmla="*/ 564 w 1716"/>
                <a:gd name="T11" fmla="*/ 280 h 3237"/>
                <a:gd name="T12" fmla="*/ 487 w 1716"/>
                <a:gd name="T13" fmla="*/ 424 h 3237"/>
                <a:gd name="T14" fmla="*/ 554 w 1716"/>
                <a:gd name="T15" fmla="*/ 703 h 3237"/>
                <a:gd name="T16" fmla="*/ 679 w 1716"/>
                <a:gd name="T17" fmla="*/ 1163 h 3237"/>
                <a:gd name="T18" fmla="*/ 564 w 1716"/>
                <a:gd name="T19" fmla="*/ 1279 h 3237"/>
                <a:gd name="T20" fmla="*/ 352 w 1716"/>
                <a:gd name="T21" fmla="*/ 1461 h 3237"/>
                <a:gd name="T22" fmla="*/ 295 w 1716"/>
                <a:gd name="T23" fmla="*/ 1682 h 3237"/>
                <a:gd name="T24" fmla="*/ 64 w 1716"/>
                <a:gd name="T25" fmla="*/ 1787 h 3237"/>
                <a:gd name="T26" fmla="*/ 16 w 1716"/>
                <a:gd name="T27" fmla="*/ 2488 h 3237"/>
                <a:gd name="T28" fmla="*/ 84 w 1716"/>
                <a:gd name="T29" fmla="*/ 2757 h 3237"/>
                <a:gd name="T30" fmla="*/ 122 w 1716"/>
                <a:gd name="T31" fmla="*/ 2959 h 3237"/>
                <a:gd name="T32" fmla="*/ 180 w 1716"/>
                <a:gd name="T33" fmla="*/ 3026 h 3237"/>
                <a:gd name="T34" fmla="*/ 352 w 1716"/>
                <a:gd name="T35" fmla="*/ 3227 h 3237"/>
                <a:gd name="T36" fmla="*/ 477 w 1716"/>
                <a:gd name="T37" fmla="*/ 3122 h 3237"/>
                <a:gd name="T38" fmla="*/ 535 w 1716"/>
                <a:gd name="T39" fmla="*/ 3083 h 3237"/>
                <a:gd name="T40" fmla="*/ 592 w 1716"/>
                <a:gd name="T41" fmla="*/ 2978 h 3237"/>
                <a:gd name="T42" fmla="*/ 688 w 1716"/>
                <a:gd name="T43" fmla="*/ 2853 h 3237"/>
                <a:gd name="T44" fmla="*/ 852 w 1716"/>
                <a:gd name="T45" fmla="*/ 2719 h 3237"/>
                <a:gd name="T46" fmla="*/ 957 w 1716"/>
                <a:gd name="T47" fmla="*/ 2546 h 3237"/>
                <a:gd name="T48" fmla="*/ 1015 w 1716"/>
                <a:gd name="T49" fmla="*/ 2421 h 3237"/>
                <a:gd name="T50" fmla="*/ 1082 w 1716"/>
                <a:gd name="T51" fmla="*/ 2306 h 3237"/>
                <a:gd name="T52" fmla="*/ 1226 w 1716"/>
                <a:gd name="T53" fmla="*/ 2123 h 3237"/>
                <a:gd name="T54" fmla="*/ 1255 w 1716"/>
                <a:gd name="T55" fmla="*/ 2075 h 3237"/>
                <a:gd name="T56" fmla="*/ 1437 w 1716"/>
                <a:gd name="T57" fmla="*/ 2037 h 3237"/>
                <a:gd name="T58" fmla="*/ 1533 w 1716"/>
                <a:gd name="T59" fmla="*/ 2037 h 3237"/>
                <a:gd name="T60" fmla="*/ 1572 w 1716"/>
                <a:gd name="T61" fmla="*/ 2114 h 3237"/>
                <a:gd name="T62" fmla="*/ 1476 w 1716"/>
                <a:gd name="T63" fmla="*/ 2555 h 3237"/>
                <a:gd name="T64" fmla="*/ 1456 w 1716"/>
                <a:gd name="T65" fmla="*/ 2613 h 3237"/>
                <a:gd name="T66" fmla="*/ 1495 w 1716"/>
                <a:gd name="T67" fmla="*/ 2863 h 3237"/>
                <a:gd name="T68" fmla="*/ 1543 w 1716"/>
                <a:gd name="T69" fmla="*/ 3064 h 3237"/>
                <a:gd name="T70" fmla="*/ 1639 w 1716"/>
                <a:gd name="T71" fmla="*/ 3122 h 323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16" h="3237">
                  <a:moveTo>
                    <a:pt x="1476" y="645"/>
                  </a:moveTo>
                  <a:cubicBezTo>
                    <a:pt x="1376" y="550"/>
                    <a:pt x="1536" y="317"/>
                    <a:pt x="1389" y="271"/>
                  </a:cubicBezTo>
                  <a:cubicBezTo>
                    <a:pt x="1376" y="229"/>
                    <a:pt x="1334" y="188"/>
                    <a:pt x="1303" y="155"/>
                  </a:cubicBezTo>
                  <a:cubicBezTo>
                    <a:pt x="1285" y="104"/>
                    <a:pt x="1271" y="67"/>
                    <a:pt x="1216" y="50"/>
                  </a:cubicBezTo>
                  <a:cubicBezTo>
                    <a:pt x="1188" y="31"/>
                    <a:pt x="1172" y="12"/>
                    <a:pt x="1140" y="2"/>
                  </a:cubicBezTo>
                  <a:cubicBezTo>
                    <a:pt x="1111" y="5"/>
                    <a:pt x="1080" y="0"/>
                    <a:pt x="1053" y="11"/>
                  </a:cubicBezTo>
                  <a:cubicBezTo>
                    <a:pt x="1044" y="15"/>
                    <a:pt x="1049" y="31"/>
                    <a:pt x="1044" y="40"/>
                  </a:cubicBezTo>
                  <a:cubicBezTo>
                    <a:pt x="1039" y="48"/>
                    <a:pt x="1002" y="77"/>
                    <a:pt x="996" y="79"/>
                  </a:cubicBezTo>
                  <a:cubicBezTo>
                    <a:pt x="937" y="97"/>
                    <a:pt x="874" y="93"/>
                    <a:pt x="813" y="98"/>
                  </a:cubicBezTo>
                  <a:cubicBezTo>
                    <a:pt x="800" y="101"/>
                    <a:pt x="787" y="103"/>
                    <a:pt x="775" y="107"/>
                  </a:cubicBezTo>
                  <a:cubicBezTo>
                    <a:pt x="755" y="113"/>
                    <a:pt x="717" y="127"/>
                    <a:pt x="717" y="127"/>
                  </a:cubicBezTo>
                  <a:cubicBezTo>
                    <a:pt x="674" y="170"/>
                    <a:pt x="616" y="263"/>
                    <a:pt x="564" y="280"/>
                  </a:cubicBezTo>
                  <a:cubicBezTo>
                    <a:pt x="541" y="302"/>
                    <a:pt x="523" y="321"/>
                    <a:pt x="496" y="338"/>
                  </a:cubicBezTo>
                  <a:cubicBezTo>
                    <a:pt x="469" y="380"/>
                    <a:pt x="471" y="361"/>
                    <a:pt x="487" y="424"/>
                  </a:cubicBezTo>
                  <a:cubicBezTo>
                    <a:pt x="492" y="444"/>
                    <a:pt x="506" y="482"/>
                    <a:pt x="506" y="482"/>
                  </a:cubicBezTo>
                  <a:cubicBezTo>
                    <a:pt x="511" y="550"/>
                    <a:pt x="501" y="647"/>
                    <a:pt x="554" y="703"/>
                  </a:cubicBezTo>
                  <a:cubicBezTo>
                    <a:pt x="576" y="766"/>
                    <a:pt x="586" y="830"/>
                    <a:pt x="602" y="895"/>
                  </a:cubicBezTo>
                  <a:cubicBezTo>
                    <a:pt x="624" y="985"/>
                    <a:pt x="655" y="1073"/>
                    <a:pt x="679" y="1163"/>
                  </a:cubicBezTo>
                  <a:cubicBezTo>
                    <a:pt x="668" y="1336"/>
                    <a:pt x="711" y="1335"/>
                    <a:pt x="592" y="1298"/>
                  </a:cubicBezTo>
                  <a:cubicBezTo>
                    <a:pt x="583" y="1292"/>
                    <a:pt x="575" y="1280"/>
                    <a:pt x="564" y="1279"/>
                  </a:cubicBezTo>
                  <a:cubicBezTo>
                    <a:pt x="507" y="1272"/>
                    <a:pt x="436" y="1313"/>
                    <a:pt x="381" y="1327"/>
                  </a:cubicBezTo>
                  <a:cubicBezTo>
                    <a:pt x="339" y="1389"/>
                    <a:pt x="373" y="1329"/>
                    <a:pt x="352" y="1461"/>
                  </a:cubicBezTo>
                  <a:cubicBezTo>
                    <a:pt x="344" y="1509"/>
                    <a:pt x="332" y="1557"/>
                    <a:pt x="324" y="1605"/>
                  </a:cubicBezTo>
                  <a:cubicBezTo>
                    <a:pt x="320" y="1629"/>
                    <a:pt x="317" y="1665"/>
                    <a:pt x="295" y="1682"/>
                  </a:cubicBezTo>
                  <a:cubicBezTo>
                    <a:pt x="270" y="1702"/>
                    <a:pt x="159" y="1728"/>
                    <a:pt x="122" y="1749"/>
                  </a:cubicBezTo>
                  <a:cubicBezTo>
                    <a:pt x="102" y="1760"/>
                    <a:pt x="64" y="1787"/>
                    <a:pt x="64" y="1787"/>
                  </a:cubicBezTo>
                  <a:cubicBezTo>
                    <a:pt x="20" y="1854"/>
                    <a:pt x="34" y="1823"/>
                    <a:pt x="16" y="1874"/>
                  </a:cubicBezTo>
                  <a:cubicBezTo>
                    <a:pt x="7" y="2161"/>
                    <a:pt x="0" y="2190"/>
                    <a:pt x="16" y="2488"/>
                  </a:cubicBezTo>
                  <a:cubicBezTo>
                    <a:pt x="19" y="2543"/>
                    <a:pt x="55" y="2596"/>
                    <a:pt x="64" y="2651"/>
                  </a:cubicBezTo>
                  <a:cubicBezTo>
                    <a:pt x="81" y="2755"/>
                    <a:pt x="63" y="2697"/>
                    <a:pt x="84" y="2757"/>
                  </a:cubicBezTo>
                  <a:cubicBezTo>
                    <a:pt x="91" y="2805"/>
                    <a:pt x="97" y="2876"/>
                    <a:pt x="112" y="2930"/>
                  </a:cubicBezTo>
                  <a:cubicBezTo>
                    <a:pt x="115" y="2940"/>
                    <a:pt x="116" y="2951"/>
                    <a:pt x="122" y="2959"/>
                  </a:cubicBezTo>
                  <a:cubicBezTo>
                    <a:pt x="129" y="2968"/>
                    <a:pt x="141" y="2972"/>
                    <a:pt x="151" y="2978"/>
                  </a:cubicBezTo>
                  <a:cubicBezTo>
                    <a:pt x="176" y="3059"/>
                    <a:pt x="140" y="2960"/>
                    <a:pt x="180" y="3026"/>
                  </a:cubicBezTo>
                  <a:cubicBezTo>
                    <a:pt x="212" y="3079"/>
                    <a:pt x="184" y="3119"/>
                    <a:pt x="247" y="3160"/>
                  </a:cubicBezTo>
                  <a:cubicBezTo>
                    <a:pt x="277" y="3205"/>
                    <a:pt x="299" y="3209"/>
                    <a:pt x="352" y="3227"/>
                  </a:cubicBezTo>
                  <a:cubicBezTo>
                    <a:pt x="362" y="3230"/>
                    <a:pt x="381" y="3237"/>
                    <a:pt x="381" y="3237"/>
                  </a:cubicBezTo>
                  <a:cubicBezTo>
                    <a:pt x="413" y="3189"/>
                    <a:pt x="417" y="3141"/>
                    <a:pt x="477" y="3122"/>
                  </a:cubicBezTo>
                  <a:cubicBezTo>
                    <a:pt x="487" y="3112"/>
                    <a:pt x="495" y="3101"/>
                    <a:pt x="506" y="3093"/>
                  </a:cubicBezTo>
                  <a:cubicBezTo>
                    <a:pt x="514" y="3087"/>
                    <a:pt x="527" y="3089"/>
                    <a:pt x="535" y="3083"/>
                  </a:cubicBezTo>
                  <a:cubicBezTo>
                    <a:pt x="551" y="3070"/>
                    <a:pt x="559" y="3050"/>
                    <a:pt x="573" y="3035"/>
                  </a:cubicBezTo>
                  <a:cubicBezTo>
                    <a:pt x="580" y="3016"/>
                    <a:pt x="582" y="2995"/>
                    <a:pt x="592" y="2978"/>
                  </a:cubicBezTo>
                  <a:cubicBezTo>
                    <a:pt x="603" y="2960"/>
                    <a:pt x="620" y="2947"/>
                    <a:pt x="631" y="2930"/>
                  </a:cubicBezTo>
                  <a:cubicBezTo>
                    <a:pt x="647" y="2880"/>
                    <a:pt x="633" y="2907"/>
                    <a:pt x="688" y="2853"/>
                  </a:cubicBezTo>
                  <a:cubicBezTo>
                    <a:pt x="695" y="2847"/>
                    <a:pt x="708" y="2834"/>
                    <a:pt x="708" y="2834"/>
                  </a:cubicBezTo>
                  <a:cubicBezTo>
                    <a:pt x="729" y="2766"/>
                    <a:pt x="807" y="2766"/>
                    <a:pt x="852" y="2719"/>
                  </a:cubicBezTo>
                  <a:cubicBezTo>
                    <a:pt x="873" y="2697"/>
                    <a:pt x="888" y="2673"/>
                    <a:pt x="909" y="2651"/>
                  </a:cubicBezTo>
                  <a:cubicBezTo>
                    <a:pt x="929" y="2596"/>
                    <a:pt x="915" y="2632"/>
                    <a:pt x="957" y="2546"/>
                  </a:cubicBezTo>
                  <a:cubicBezTo>
                    <a:pt x="963" y="2534"/>
                    <a:pt x="962" y="2519"/>
                    <a:pt x="967" y="2507"/>
                  </a:cubicBezTo>
                  <a:cubicBezTo>
                    <a:pt x="979" y="2479"/>
                    <a:pt x="998" y="2447"/>
                    <a:pt x="1015" y="2421"/>
                  </a:cubicBezTo>
                  <a:cubicBezTo>
                    <a:pt x="1021" y="2403"/>
                    <a:pt x="1037" y="2344"/>
                    <a:pt x="1053" y="2325"/>
                  </a:cubicBezTo>
                  <a:cubicBezTo>
                    <a:pt x="1060" y="2316"/>
                    <a:pt x="1073" y="2314"/>
                    <a:pt x="1082" y="2306"/>
                  </a:cubicBezTo>
                  <a:cubicBezTo>
                    <a:pt x="1122" y="2271"/>
                    <a:pt x="1156" y="2223"/>
                    <a:pt x="1188" y="2181"/>
                  </a:cubicBezTo>
                  <a:cubicBezTo>
                    <a:pt x="1202" y="2163"/>
                    <a:pt x="1218" y="2145"/>
                    <a:pt x="1226" y="2123"/>
                  </a:cubicBezTo>
                  <a:cubicBezTo>
                    <a:pt x="1229" y="2114"/>
                    <a:pt x="1231" y="2103"/>
                    <a:pt x="1236" y="2095"/>
                  </a:cubicBezTo>
                  <a:cubicBezTo>
                    <a:pt x="1241" y="2087"/>
                    <a:pt x="1246" y="2077"/>
                    <a:pt x="1255" y="2075"/>
                  </a:cubicBezTo>
                  <a:cubicBezTo>
                    <a:pt x="1286" y="2067"/>
                    <a:pt x="1319" y="2069"/>
                    <a:pt x="1351" y="2066"/>
                  </a:cubicBezTo>
                  <a:cubicBezTo>
                    <a:pt x="1418" y="2044"/>
                    <a:pt x="1389" y="2054"/>
                    <a:pt x="1437" y="2037"/>
                  </a:cubicBezTo>
                  <a:cubicBezTo>
                    <a:pt x="1447" y="2034"/>
                    <a:pt x="1466" y="2027"/>
                    <a:pt x="1466" y="2027"/>
                  </a:cubicBezTo>
                  <a:cubicBezTo>
                    <a:pt x="1488" y="2030"/>
                    <a:pt x="1513" y="2027"/>
                    <a:pt x="1533" y="2037"/>
                  </a:cubicBezTo>
                  <a:cubicBezTo>
                    <a:pt x="1542" y="2042"/>
                    <a:pt x="1540" y="2056"/>
                    <a:pt x="1543" y="2066"/>
                  </a:cubicBezTo>
                  <a:cubicBezTo>
                    <a:pt x="1556" y="2105"/>
                    <a:pt x="1544" y="2087"/>
                    <a:pt x="1572" y="2114"/>
                  </a:cubicBezTo>
                  <a:cubicBezTo>
                    <a:pt x="1610" y="2237"/>
                    <a:pt x="1598" y="2380"/>
                    <a:pt x="1504" y="2469"/>
                  </a:cubicBezTo>
                  <a:cubicBezTo>
                    <a:pt x="1495" y="2498"/>
                    <a:pt x="1486" y="2526"/>
                    <a:pt x="1476" y="2555"/>
                  </a:cubicBezTo>
                  <a:cubicBezTo>
                    <a:pt x="1473" y="2565"/>
                    <a:pt x="1469" y="2574"/>
                    <a:pt x="1466" y="2584"/>
                  </a:cubicBezTo>
                  <a:cubicBezTo>
                    <a:pt x="1463" y="2594"/>
                    <a:pt x="1456" y="2613"/>
                    <a:pt x="1456" y="2613"/>
                  </a:cubicBezTo>
                  <a:cubicBezTo>
                    <a:pt x="1468" y="2804"/>
                    <a:pt x="1448" y="2721"/>
                    <a:pt x="1476" y="2805"/>
                  </a:cubicBezTo>
                  <a:cubicBezTo>
                    <a:pt x="1482" y="2824"/>
                    <a:pt x="1489" y="2844"/>
                    <a:pt x="1495" y="2863"/>
                  </a:cubicBezTo>
                  <a:cubicBezTo>
                    <a:pt x="1498" y="2872"/>
                    <a:pt x="1504" y="2891"/>
                    <a:pt x="1504" y="2891"/>
                  </a:cubicBezTo>
                  <a:cubicBezTo>
                    <a:pt x="1512" y="2956"/>
                    <a:pt x="1523" y="3003"/>
                    <a:pt x="1543" y="3064"/>
                  </a:cubicBezTo>
                  <a:cubicBezTo>
                    <a:pt x="1546" y="3074"/>
                    <a:pt x="1544" y="3087"/>
                    <a:pt x="1552" y="3093"/>
                  </a:cubicBezTo>
                  <a:cubicBezTo>
                    <a:pt x="1583" y="3115"/>
                    <a:pt x="1609" y="3105"/>
                    <a:pt x="1639" y="3122"/>
                  </a:cubicBezTo>
                  <a:cubicBezTo>
                    <a:pt x="1709" y="3161"/>
                    <a:pt x="1673" y="3170"/>
                    <a:pt x="1716" y="3151"/>
                  </a:cubicBezTo>
                </a:path>
              </a:pathLst>
            </a:custGeom>
            <a:noFill/>
            <a:ln w="57150" cap="flat" cmpd="sng">
              <a:solidFill>
                <a:schemeClr val="accent1"/>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spAutoFit/>
            </a:bodyPr>
            <a:lstStyle/>
            <a:p>
              <a:pPr algn="l" eaLnBrk="1" hangingPunct="1">
                <a:defRPr/>
              </a:pPr>
              <a:endParaRPr lang="en-US">
                <a:solidFill>
                  <a:srgbClr val="FFFFFF"/>
                </a:solidFill>
                <a:cs typeface="MS PGothic" charset="0"/>
              </a:endParaRPr>
            </a:p>
          </p:txBody>
        </p:sp>
      </p:grpSp>
      <p:grpSp>
        <p:nvGrpSpPr>
          <p:cNvPr id="7" name="Group 25"/>
          <p:cNvGrpSpPr>
            <a:grpSpLocks/>
          </p:cNvGrpSpPr>
          <p:nvPr/>
        </p:nvGrpSpPr>
        <p:grpSpPr bwMode="auto">
          <a:xfrm>
            <a:off x="2867025" y="2573338"/>
            <a:ext cx="5232400" cy="3703637"/>
            <a:chOff x="1806" y="1621"/>
            <a:chExt cx="3296" cy="2333"/>
          </a:xfrm>
        </p:grpSpPr>
        <p:sp>
          <p:nvSpPr>
            <p:cNvPr id="119834" name="Text Box 26"/>
            <p:cNvSpPr txBox="1">
              <a:spLocks noChangeArrowheads="1"/>
            </p:cNvSpPr>
            <p:nvPr/>
          </p:nvSpPr>
          <p:spPr bwMode="auto">
            <a:xfrm>
              <a:off x="3504" y="3175"/>
              <a:ext cx="1598" cy="291"/>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fontAlgn="t">
                <a:spcBef>
                  <a:spcPct val="50000"/>
                </a:spcBef>
                <a:defRPr/>
              </a:pPr>
              <a:r>
                <a:rPr lang="zh-CN" altLang="en-US" b="1" smtClean="0">
                  <a:solidFill>
                    <a:srgbClr val="FFFFFF"/>
                  </a:solidFill>
                  <a:latin typeface="Arial" charset="0"/>
                  <a:cs typeface="Arial" charset="0"/>
                </a:rPr>
                <a:t>尼希米 </a:t>
              </a:r>
              <a:r>
                <a:rPr lang="en-US" b="1" smtClean="0">
                  <a:solidFill>
                    <a:srgbClr val="FFFFFF"/>
                  </a:solidFill>
                  <a:latin typeface="Arial" charset="0"/>
                  <a:cs typeface="Arial" charset="0"/>
                </a:rPr>
                <a:t>(</a:t>
              </a:r>
              <a:r>
                <a:rPr lang="zh-CN" altLang="en-US" b="1" smtClean="0">
                  <a:solidFill>
                    <a:srgbClr val="FFFFFF"/>
                  </a:solidFill>
                  <a:latin typeface="Arial" charset="0"/>
                  <a:cs typeface="Arial" charset="0"/>
                </a:rPr>
                <a:t>主前</a:t>
              </a:r>
              <a:r>
                <a:rPr lang="en-US" b="1" smtClean="0">
                  <a:solidFill>
                    <a:srgbClr val="FFFFFF"/>
                  </a:solidFill>
                  <a:latin typeface="Arial" charset="0"/>
                  <a:cs typeface="Arial" charset="0"/>
                </a:rPr>
                <a:t>444)</a:t>
              </a:r>
            </a:p>
          </p:txBody>
        </p:sp>
        <p:sp>
          <p:nvSpPr>
            <p:cNvPr id="119835" name="Line 27"/>
            <p:cNvSpPr>
              <a:spLocks noChangeShapeType="1"/>
            </p:cNvSpPr>
            <p:nvPr/>
          </p:nvSpPr>
          <p:spPr bwMode="auto">
            <a:xfrm>
              <a:off x="3120" y="3325"/>
              <a:ext cx="288" cy="0"/>
            </a:xfrm>
            <a:prstGeom prst="line">
              <a:avLst/>
            </a:prstGeom>
            <a:noFill/>
            <a:ln w="76200">
              <a:solidFill>
                <a:srgbClr val="800080"/>
              </a:solidFill>
              <a:round/>
              <a:headEnd/>
              <a:tailEnd/>
            </a:ln>
            <a:effectLst>
              <a:outerShdw blurRad="63500" dist="38099" dir="2700000" algn="ctr" rotWithShape="0">
                <a:schemeClr val="bg2">
                  <a:alpha val="50000"/>
                </a:schemeClr>
              </a:outerShdw>
            </a:effectLst>
            <a:extLst>
              <a:ext uri="{909E8E84-426E-40dd-AFC4-6F175D3DCCD1}">
                <a14:hiddenFill xmlns:a14="http://schemas.microsoft.com/office/drawing/2010/main">
                  <a:noFill/>
                </a14:hiddenFill>
              </a:ext>
            </a:extLst>
          </p:spPr>
          <p:txBody>
            <a:bodyPr>
              <a:spAutoFit/>
            </a:bodyPr>
            <a:lstStyle/>
            <a:p>
              <a:pPr algn="l" eaLnBrk="1" hangingPunct="1">
                <a:defRPr/>
              </a:pPr>
              <a:endParaRPr lang="en-US">
                <a:solidFill>
                  <a:srgbClr val="FFFFFF"/>
                </a:solidFill>
                <a:cs typeface="MS PGothic" charset="0"/>
              </a:endParaRPr>
            </a:p>
          </p:txBody>
        </p:sp>
        <p:sp>
          <p:nvSpPr>
            <p:cNvPr id="119836" name="Freeform 28"/>
            <p:cNvSpPr>
              <a:spLocks/>
            </p:cNvSpPr>
            <p:nvPr/>
          </p:nvSpPr>
          <p:spPr bwMode="auto">
            <a:xfrm>
              <a:off x="1806" y="1621"/>
              <a:ext cx="713" cy="2333"/>
            </a:xfrm>
            <a:custGeom>
              <a:avLst/>
              <a:gdLst>
                <a:gd name="T0" fmla="*/ 313 w 713"/>
                <a:gd name="T1" fmla="*/ 2333 h 2333"/>
                <a:gd name="T2" fmla="*/ 313 w 713"/>
                <a:gd name="T3" fmla="*/ 2245 h 2333"/>
                <a:gd name="T4" fmla="*/ 420 w 713"/>
                <a:gd name="T5" fmla="*/ 1972 h 2333"/>
                <a:gd name="T6" fmla="*/ 469 w 713"/>
                <a:gd name="T7" fmla="*/ 1542 h 2333"/>
                <a:gd name="T8" fmla="*/ 518 w 713"/>
                <a:gd name="T9" fmla="*/ 1454 h 2333"/>
                <a:gd name="T10" fmla="*/ 566 w 713"/>
                <a:gd name="T11" fmla="*/ 1279 h 2333"/>
                <a:gd name="T12" fmla="*/ 605 w 713"/>
                <a:gd name="T13" fmla="*/ 1191 h 2333"/>
                <a:gd name="T14" fmla="*/ 625 w 713"/>
                <a:gd name="T15" fmla="*/ 1122 h 2333"/>
                <a:gd name="T16" fmla="*/ 664 w 713"/>
                <a:gd name="T17" fmla="*/ 1064 h 2333"/>
                <a:gd name="T18" fmla="*/ 703 w 713"/>
                <a:gd name="T19" fmla="*/ 937 h 2333"/>
                <a:gd name="T20" fmla="*/ 713 w 713"/>
                <a:gd name="T21" fmla="*/ 908 h 2333"/>
                <a:gd name="T22" fmla="*/ 683 w 713"/>
                <a:gd name="T23" fmla="*/ 556 h 2333"/>
                <a:gd name="T24" fmla="*/ 664 w 713"/>
                <a:gd name="T25" fmla="*/ 449 h 2333"/>
                <a:gd name="T26" fmla="*/ 644 w 713"/>
                <a:gd name="T27" fmla="*/ 390 h 2333"/>
                <a:gd name="T28" fmla="*/ 635 w 713"/>
                <a:gd name="T29" fmla="*/ 322 h 2333"/>
                <a:gd name="T30" fmla="*/ 586 w 713"/>
                <a:gd name="T31" fmla="*/ 175 h 2333"/>
                <a:gd name="T32" fmla="*/ 576 w 713"/>
                <a:gd name="T33" fmla="*/ 146 h 2333"/>
                <a:gd name="T34" fmla="*/ 547 w 713"/>
                <a:gd name="T35" fmla="*/ 127 h 2333"/>
                <a:gd name="T36" fmla="*/ 469 w 713"/>
                <a:gd name="T37" fmla="*/ 78 h 2333"/>
                <a:gd name="T38" fmla="*/ 439 w 713"/>
                <a:gd name="T39" fmla="*/ 68 h 2333"/>
                <a:gd name="T40" fmla="*/ 410 w 713"/>
                <a:gd name="T41" fmla="*/ 58 h 2333"/>
                <a:gd name="T42" fmla="*/ 332 w 713"/>
                <a:gd name="T43" fmla="*/ 0 h 2333"/>
                <a:gd name="T44" fmla="*/ 68 w 713"/>
                <a:gd name="T45" fmla="*/ 9 h 2333"/>
                <a:gd name="T46" fmla="*/ 39 w 713"/>
                <a:gd name="T47" fmla="*/ 19 h 2333"/>
                <a:gd name="T48" fmla="*/ 0 w 713"/>
                <a:gd name="T49" fmla="*/ 78 h 2333"/>
                <a:gd name="T50" fmla="*/ 107 w 713"/>
                <a:gd name="T51" fmla="*/ 449 h 2333"/>
                <a:gd name="T52" fmla="*/ 166 w 713"/>
                <a:gd name="T53" fmla="*/ 537 h 2333"/>
                <a:gd name="T54" fmla="*/ 186 w 713"/>
                <a:gd name="T55" fmla="*/ 595 h 2333"/>
                <a:gd name="T56" fmla="*/ 225 w 713"/>
                <a:gd name="T57" fmla="*/ 654 h 2333"/>
                <a:gd name="T58" fmla="*/ 244 w 713"/>
                <a:gd name="T59" fmla="*/ 712 h 2333"/>
                <a:gd name="T60" fmla="*/ 254 w 713"/>
                <a:gd name="T61" fmla="*/ 742 h 2333"/>
                <a:gd name="T62" fmla="*/ 264 w 713"/>
                <a:gd name="T63" fmla="*/ 1357 h 2333"/>
                <a:gd name="T64" fmla="*/ 215 w 713"/>
                <a:gd name="T65" fmla="*/ 1484 h 2333"/>
                <a:gd name="T66" fmla="*/ 186 w 713"/>
                <a:gd name="T67" fmla="*/ 1669 h 2333"/>
                <a:gd name="T68" fmla="*/ 137 w 713"/>
                <a:gd name="T69" fmla="*/ 1728 h 2333"/>
                <a:gd name="T70" fmla="*/ 98 w 713"/>
                <a:gd name="T71" fmla="*/ 1864 h 2333"/>
                <a:gd name="T72" fmla="*/ 137 w 713"/>
                <a:gd name="T73" fmla="*/ 2030 h 2333"/>
                <a:gd name="T74" fmla="*/ 205 w 713"/>
                <a:gd name="T75" fmla="*/ 2235 h 2333"/>
                <a:gd name="T76" fmla="*/ 225 w 713"/>
                <a:gd name="T77" fmla="*/ 2294 h 2333"/>
                <a:gd name="T78" fmla="*/ 254 w 713"/>
                <a:gd name="T79" fmla="*/ 2313 h 2333"/>
                <a:gd name="T80" fmla="*/ 313 w 713"/>
                <a:gd name="T81" fmla="*/ 2333 h 23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13" h="2333">
                  <a:moveTo>
                    <a:pt x="313" y="2333"/>
                  </a:moveTo>
                  <a:cubicBezTo>
                    <a:pt x="289" y="2263"/>
                    <a:pt x="281" y="2291"/>
                    <a:pt x="313" y="2245"/>
                  </a:cubicBezTo>
                  <a:cubicBezTo>
                    <a:pt x="336" y="2150"/>
                    <a:pt x="349" y="2043"/>
                    <a:pt x="420" y="1972"/>
                  </a:cubicBezTo>
                  <a:cubicBezTo>
                    <a:pt x="466" y="1833"/>
                    <a:pt x="378" y="1674"/>
                    <a:pt x="469" y="1542"/>
                  </a:cubicBezTo>
                  <a:cubicBezTo>
                    <a:pt x="479" y="1510"/>
                    <a:pt x="518" y="1454"/>
                    <a:pt x="518" y="1454"/>
                  </a:cubicBezTo>
                  <a:cubicBezTo>
                    <a:pt x="536" y="1398"/>
                    <a:pt x="543" y="1333"/>
                    <a:pt x="566" y="1279"/>
                  </a:cubicBezTo>
                  <a:cubicBezTo>
                    <a:pt x="579" y="1248"/>
                    <a:pt x="596" y="1225"/>
                    <a:pt x="605" y="1191"/>
                  </a:cubicBezTo>
                  <a:cubicBezTo>
                    <a:pt x="608" y="1182"/>
                    <a:pt x="619" y="1134"/>
                    <a:pt x="625" y="1122"/>
                  </a:cubicBezTo>
                  <a:cubicBezTo>
                    <a:pt x="636" y="1102"/>
                    <a:pt x="664" y="1064"/>
                    <a:pt x="664" y="1064"/>
                  </a:cubicBezTo>
                  <a:cubicBezTo>
                    <a:pt x="675" y="1020"/>
                    <a:pt x="688" y="980"/>
                    <a:pt x="703" y="937"/>
                  </a:cubicBezTo>
                  <a:cubicBezTo>
                    <a:pt x="706" y="927"/>
                    <a:pt x="713" y="908"/>
                    <a:pt x="713" y="908"/>
                  </a:cubicBezTo>
                  <a:cubicBezTo>
                    <a:pt x="707" y="760"/>
                    <a:pt x="706" y="683"/>
                    <a:pt x="683" y="556"/>
                  </a:cubicBezTo>
                  <a:cubicBezTo>
                    <a:pt x="677" y="520"/>
                    <a:pt x="672" y="484"/>
                    <a:pt x="664" y="449"/>
                  </a:cubicBezTo>
                  <a:cubicBezTo>
                    <a:pt x="659" y="429"/>
                    <a:pt x="644" y="390"/>
                    <a:pt x="644" y="390"/>
                  </a:cubicBezTo>
                  <a:cubicBezTo>
                    <a:pt x="641" y="367"/>
                    <a:pt x="640" y="344"/>
                    <a:pt x="635" y="322"/>
                  </a:cubicBezTo>
                  <a:cubicBezTo>
                    <a:pt x="624" y="276"/>
                    <a:pt x="601" y="221"/>
                    <a:pt x="586" y="175"/>
                  </a:cubicBezTo>
                  <a:cubicBezTo>
                    <a:pt x="583" y="165"/>
                    <a:pt x="585" y="152"/>
                    <a:pt x="576" y="146"/>
                  </a:cubicBezTo>
                  <a:cubicBezTo>
                    <a:pt x="566" y="140"/>
                    <a:pt x="557" y="133"/>
                    <a:pt x="547" y="127"/>
                  </a:cubicBezTo>
                  <a:cubicBezTo>
                    <a:pt x="516" y="80"/>
                    <a:pt x="539" y="101"/>
                    <a:pt x="469" y="78"/>
                  </a:cubicBezTo>
                  <a:cubicBezTo>
                    <a:pt x="459" y="75"/>
                    <a:pt x="449" y="71"/>
                    <a:pt x="439" y="68"/>
                  </a:cubicBezTo>
                  <a:cubicBezTo>
                    <a:pt x="429" y="65"/>
                    <a:pt x="410" y="58"/>
                    <a:pt x="410" y="58"/>
                  </a:cubicBezTo>
                  <a:cubicBezTo>
                    <a:pt x="384" y="19"/>
                    <a:pt x="370" y="25"/>
                    <a:pt x="332" y="0"/>
                  </a:cubicBezTo>
                  <a:cubicBezTo>
                    <a:pt x="244" y="3"/>
                    <a:pt x="156" y="3"/>
                    <a:pt x="68" y="9"/>
                  </a:cubicBezTo>
                  <a:cubicBezTo>
                    <a:pt x="58" y="10"/>
                    <a:pt x="46" y="12"/>
                    <a:pt x="39" y="19"/>
                  </a:cubicBezTo>
                  <a:cubicBezTo>
                    <a:pt x="22" y="36"/>
                    <a:pt x="16" y="61"/>
                    <a:pt x="0" y="78"/>
                  </a:cubicBezTo>
                  <a:cubicBezTo>
                    <a:pt x="10" y="254"/>
                    <a:pt x="6" y="320"/>
                    <a:pt x="107" y="449"/>
                  </a:cubicBezTo>
                  <a:cubicBezTo>
                    <a:pt x="127" y="474"/>
                    <a:pt x="148" y="509"/>
                    <a:pt x="166" y="537"/>
                  </a:cubicBezTo>
                  <a:cubicBezTo>
                    <a:pt x="177" y="554"/>
                    <a:pt x="175" y="578"/>
                    <a:pt x="186" y="595"/>
                  </a:cubicBezTo>
                  <a:cubicBezTo>
                    <a:pt x="199" y="615"/>
                    <a:pt x="225" y="654"/>
                    <a:pt x="225" y="654"/>
                  </a:cubicBezTo>
                  <a:cubicBezTo>
                    <a:pt x="231" y="673"/>
                    <a:pt x="238" y="693"/>
                    <a:pt x="244" y="712"/>
                  </a:cubicBezTo>
                  <a:cubicBezTo>
                    <a:pt x="247" y="722"/>
                    <a:pt x="254" y="742"/>
                    <a:pt x="254" y="742"/>
                  </a:cubicBezTo>
                  <a:cubicBezTo>
                    <a:pt x="281" y="950"/>
                    <a:pt x="273" y="1142"/>
                    <a:pt x="264" y="1357"/>
                  </a:cubicBezTo>
                  <a:cubicBezTo>
                    <a:pt x="262" y="1404"/>
                    <a:pt x="229" y="1441"/>
                    <a:pt x="215" y="1484"/>
                  </a:cubicBezTo>
                  <a:cubicBezTo>
                    <a:pt x="203" y="1631"/>
                    <a:pt x="218" y="1570"/>
                    <a:pt x="186" y="1669"/>
                  </a:cubicBezTo>
                  <a:cubicBezTo>
                    <a:pt x="178" y="1693"/>
                    <a:pt x="147" y="1705"/>
                    <a:pt x="137" y="1728"/>
                  </a:cubicBezTo>
                  <a:cubicBezTo>
                    <a:pt x="117" y="1773"/>
                    <a:pt x="107" y="1817"/>
                    <a:pt x="98" y="1864"/>
                  </a:cubicBezTo>
                  <a:cubicBezTo>
                    <a:pt x="105" y="1946"/>
                    <a:pt x="97" y="1972"/>
                    <a:pt x="137" y="2030"/>
                  </a:cubicBezTo>
                  <a:cubicBezTo>
                    <a:pt x="159" y="2099"/>
                    <a:pt x="182" y="2167"/>
                    <a:pt x="205" y="2235"/>
                  </a:cubicBezTo>
                  <a:cubicBezTo>
                    <a:pt x="212" y="2255"/>
                    <a:pt x="208" y="2283"/>
                    <a:pt x="225" y="2294"/>
                  </a:cubicBezTo>
                  <a:cubicBezTo>
                    <a:pt x="235" y="2300"/>
                    <a:pt x="243" y="2308"/>
                    <a:pt x="254" y="2313"/>
                  </a:cubicBezTo>
                  <a:cubicBezTo>
                    <a:pt x="273" y="2321"/>
                    <a:pt x="313" y="2333"/>
                    <a:pt x="313" y="2333"/>
                  </a:cubicBezTo>
                  <a:close/>
                </a:path>
              </a:pathLst>
            </a:custGeom>
            <a:noFill/>
            <a:ln w="57150" cap="flat" cmpd="sng">
              <a:solidFill>
                <a:srgbClr val="80008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spAutoFit/>
            </a:bodyPr>
            <a:lstStyle/>
            <a:p>
              <a:pPr algn="l" eaLnBrk="1" hangingPunct="1">
                <a:defRPr/>
              </a:pPr>
              <a:endParaRPr lang="en-US">
                <a:solidFill>
                  <a:srgbClr val="FFFFFF"/>
                </a:solidFill>
                <a:cs typeface="MS PGothic" charset="0"/>
              </a:endParaRPr>
            </a:p>
          </p:txBody>
        </p:sp>
      </p:grpSp>
      <p:grpSp>
        <p:nvGrpSpPr>
          <p:cNvPr id="8" name="Group 29"/>
          <p:cNvGrpSpPr>
            <a:grpSpLocks/>
          </p:cNvGrpSpPr>
          <p:nvPr/>
        </p:nvGrpSpPr>
        <p:grpSpPr bwMode="auto">
          <a:xfrm>
            <a:off x="644525" y="2122488"/>
            <a:ext cx="7454900" cy="4294187"/>
            <a:chOff x="406" y="1337"/>
            <a:chExt cx="4696" cy="2705"/>
          </a:xfrm>
        </p:grpSpPr>
        <p:sp>
          <p:nvSpPr>
            <p:cNvPr id="119838" name="Line 30"/>
            <p:cNvSpPr>
              <a:spLocks noChangeShapeType="1"/>
            </p:cNvSpPr>
            <p:nvPr/>
          </p:nvSpPr>
          <p:spPr bwMode="auto">
            <a:xfrm>
              <a:off x="3120" y="3576"/>
              <a:ext cx="288" cy="0"/>
            </a:xfrm>
            <a:prstGeom prst="line">
              <a:avLst/>
            </a:prstGeom>
            <a:noFill/>
            <a:ln w="76200">
              <a:solidFill>
                <a:srgbClr val="663300"/>
              </a:solidFill>
              <a:round/>
              <a:headEnd/>
              <a:tailEnd/>
            </a:ln>
            <a:effectLst>
              <a:outerShdw blurRad="63500" dist="38099" dir="2700000" algn="ctr" rotWithShape="0">
                <a:schemeClr val="bg2">
                  <a:alpha val="50000"/>
                </a:schemeClr>
              </a:outerShdw>
            </a:effectLst>
            <a:extLst>
              <a:ext uri="{909E8E84-426E-40dd-AFC4-6F175D3DCCD1}">
                <a14:hiddenFill xmlns:a14="http://schemas.microsoft.com/office/drawing/2010/main">
                  <a:noFill/>
                </a14:hiddenFill>
              </a:ext>
            </a:extLst>
          </p:spPr>
          <p:txBody>
            <a:bodyPr>
              <a:spAutoFit/>
            </a:bodyPr>
            <a:lstStyle/>
            <a:p>
              <a:pPr algn="l" eaLnBrk="1" hangingPunct="1">
                <a:defRPr/>
              </a:pPr>
              <a:endParaRPr lang="en-US">
                <a:solidFill>
                  <a:srgbClr val="FFFFFF"/>
                </a:solidFill>
                <a:cs typeface="MS PGothic" charset="0"/>
              </a:endParaRPr>
            </a:p>
          </p:txBody>
        </p:sp>
        <p:sp>
          <p:nvSpPr>
            <p:cNvPr id="119839" name="Text Box 31"/>
            <p:cNvSpPr txBox="1">
              <a:spLocks noChangeArrowheads="1"/>
            </p:cNvSpPr>
            <p:nvPr/>
          </p:nvSpPr>
          <p:spPr bwMode="auto">
            <a:xfrm>
              <a:off x="3504" y="3429"/>
              <a:ext cx="1598" cy="291"/>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fontAlgn="t">
                <a:spcBef>
                  <a:spcPct val="50000"/>
                </a:spcBef>
                <a:defRPr/>
              </a:pPr>
              <a:r>
                <a:rPr lang="zh-CN" altLang="en-US" b="1" smtClean="0">
                  <a:solidFill>
                    <a:srgbClr val="FFFFFF"/>
                  </a:solidFill>
                  <a:latin typeface="Arial" charset="0"/>
                  <a:cs typeface="Arial" charset="0"/>
                </a:rPr>
                <a:t>哈西芒</a:t>
              </a:r>
              <a:r>
                <a:rPr lang="en-US" b="1" smtClean="0">
                  <a:solidFill>
                    <a:srgbClr val="FFFFFF"/>
                  </a:solidFill>
                  <a:latin typeface="Arial" charset="0"/>
                  <a:cs typeface="Arial" charset="0"/>
                </a:rPr>
                <a:t> (</a:t>
              </a:r>
              <a:r>
                <a:rPr lang="zh-CN" altLang="en-US" b="1" smtClean="0">
                  <a:solidFill>
                    <a:srgbClr val="FFFFFF"/>
                  </a:solidFill>
                  <a:latin typeface="Arial" charset="0"/>
                  <a:cs typeface="Arial" charset="0"/>
                </a:rPr>
                <a:t>主前</a:t>
              </a:r>
              <a:r>
                <a:rPr lang="en-US" b="1" smtClean="0">
                  <a:solidFill>
                    <a:srgbClr val="FFFFFF"/>
                  </a:solidFill>
                  <a:latin typeface="Arial" charset="0"/>
                  <a:cs typeface="Arial" charset="0"/>
                </a:rPr>
                <a:t>100)</a:t>
              </a:r>
            </a:p>
          </p:txBody>
        </p:sp>
        <p:sp>
          <p:nvSpPr>
            <p:cNvPr id="119840" name="Freeform 32"/>
            <p:cNvSpPr>
              <a:spLocks/>
            </p:cNvSpPr>
            <p:nvPr/>
          </p:nvSpPr>
          <p:spPr bwMode="auto">
            <a:xfrm>
              <a:off x="406" y="1337"/>
              <a:ext cx="1498" cy="2705"/>
            </a:xfrm>
            <a:custGeom>
              <a:avLst/>
              <a:gdLst>
                <a:gd name="T0" fmla="*/ 1498 w 1498"/>
                <a:gd name="T1" fmla="*/ 127 h 2705"/>
                <a:gd name="T2" fmla="*/ 1468 w 1498"/>
                <a:gd name="T3" fmla="*/ 10 h 2705"/>
                <a:gd name="T4" fmla="*/ 1439 w 1498"/>
                <a:gd name="T5" fmla="*/ 0 h 2705"/>
                <a:gd name="T6" fmla="*/ 1283 w 1498"/>
                <a:gd name="T7" fmla="*/ 30 h 2705"/>
                <a:gd name="T8" fmla="*/ 1322 w 1498"/>
                <a:gd name="T9" fmla="*/ 206 h 2705"/>
                <a:gd name="T10" fmla="*/ 1342 w 1498"/>
                <a:gd name="T11" fmla="*/ 352 h 2705"/>
                <a:gd name="T12" fmla="*/ 1371 w 1498"/>
                <a:gd name="T13" fmla="*/ 411 h 2705"/>
                <a:gd name="T14" fmla="*/ 1381 w 1498"/>
                <a:gd name="T15" fmla="*/ 821 h 2705"/>
                <a:gd name="T16" fmla="*/ 1390 w 1498"/>
                <a:gd name="T17" fmla="*/ 860 h 2705"/>
                <a:gd name="T18" fmla="*/ 1371 w 1498"/>
                <a:gd name="T19" fmla="*/ 830 h 2705"/>
                <a:gd name="T20" fmla="*/ 1312 w 1498"/>
                <a:gd name="T21" fmla="*/ 811 h 2705"/>
                <a:gd name="T22" fmla="*/ 1234 w 1498"/>
                <a:gd name="T23" fmla="*/ 821 h 2705"/>
                <a:gd name="T24" fmla="*/ 1176 w 1498"/>
                <a:gd name="T25" fmla="*/ 860 h 2705"/>
                <a:gd name="T26" fmla="*/ 1019 w 1498"/>
                <a:gd name="T27" fmla="*/ 928 h 2705"/>
                <a:gd name="T28" fmla="*/ 1000 w 1498"/>
                <a:gd name="T29" fmla="*/ 957 h 2705"/>
                <a:gd name="T30" fmla="*/ 971 w 1498"/>
                <a:gd name="T31" fmla="*/ 977 h 2705"/>
                <a:gd name="T32" fmla="*/ 931 w 1498"/>
                <a:gd name="T33" fmla="*/ 1035 h 2705"/>
                <a:gd name="T34" fmla="*/ 922 w 1498"/>
                <a:gd name="T35" fmla="*/ 1006 h 2705"/>
                <a:gd name="T36" fmla="*/ 834 w 1498"/>
                <a:gd name="T37" fmla="*/ 1035 h 2705"/>
                <a:gd name="T38" fmla="*/ 639 w 1498"/>
                <a:gd name="T39" fmla="*/ 1074 h 2705"/>
                <a:gd name="T40" fmla="*/ 541 w 1498"/>
                <a:gd name="T41" fmla="*/ 1084 h 2705"/>
                <a:gd name="T42" fmla="*/ 346 w 1498"/>
                <a:gd name="T43" fmla="*/ 1143 h 2705"/>
                <a:gd name="T44" fmla="*/ 238 w 1498"/>
                <a:gd name="T45" fmla="*/ 1182 h 2705"/>
                <a:gd name="T46" fmla="*/ 190 w 1498"/>
                <a:gd name="T47" fmla="*/ 1231 h 2705"/>
                <a:gd name="T48" fmla="*/ 111 w 1498"/>
                <a:gd name="T49" fmla="*/ 1289 h 2705"/>
                <a:gd name="T50" fmla="*/ 72 w 1498"/>
                <a:gd name="T51" fmla="*/ 1377 h 2705"/>
                <a:gd name="T52" fmla="*/ 53 w 1498"/>
                <a:gd name="T53" fmla="*/ 1436 h 2705"/>
                <a:gd name="T54" fmla="*/ 43 w 1498"/>
                <a:gd name="T55" fmla="*/ 1465 h 2705"/>
                <a:gd name="T56" fmla="*/ 111 w 1498"/>
                <a:gd name="T57" fmla="*/ 2256 h 2705"/>
                <a:gd name="T58" fmla="*/ 121 w 1498"/>
                <a:gd name="T59" fmla="*/ 2412 h 2705"/>
                <a:gd name="T60" fmla="*/ 150 w 1498"/>
                <a:gd name="T61" fmla="*/ 2480 h 2705"/>
                <a:gd name="T62" fmla="*/ 248 w 1498"/>
                <a:gd name="T63" fmla="*/ 2656 h 2705"/>
                <a:gd name="T64" fmla="*/ 512 w 1498"/>
                <a:gd name="T65" fmla="*/ 2705 h 2705"/>
                <a:gd name="T66" fmla="*/ 853 w 1498"/>
                <a:gd name="T67" fmla="*/ 2666 h 2705"/>
                <a:gd name="T68" fmla="*/ 1185 w 1498"/>
                <a:gd name="T69" fmla="*/ 2675 h 270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8" h="2705">
                  <a:moveTo>
                    <a:pt x="1498" y="127"/>
                  </a:moveTo>
                  <a:cubicBezTo>
                    <a:pt x="1494" y="113"/>
                    <a:pt x="1472" y="16"/>
                    <a:pt x="1468" y="10"/>
                  </a:cubicBezTo>
                  <a:cubicBezTo>
                    <a:pt x="1462" y="1"/>
                    <a:pt x="1449" y="3"/>
                    <a:pt x="1439" y="0"/>
                  </a:cubicBezTo>
                  <a:cubicBezTo>
                    <a:pt x="1385" y="8"/>
                    <a:pt x="1337" y="21"/>
                    <a:pt x="1283" y="30"/>
                  </a:cubicBezTo>
                  <a:cubicBezTo>
                    <a:pt x="1294" y="94"/>
                    <a:pt x="1302" y="146"/>
                    <a:pt x="1322" y="206"/>
                  </a:cubicBezTo>
                  <a:cubicBezTo>
                    <a:pt x="1324" y="226"/>
                    <a:pt x="1327" y="316"/>
                    <a:pt x="1342" y="352"/>
                  </a:cubicBezTo>
                  <a:cubicBezTo>
                    <a:pt x="1398" y="483"/>
                    <a:pt x="1329" y="285"/>
                    <a:pt x="1371" y="411"/>
                  </a:cubicBezTo>
                  <a:cubicBezTo>
                    <a:pt x="1374" y="548"/>
                    <a:pt x="1375" y="684"/>
                    <a:pt x="1381" y="821"/>
                  </a:cubicBezTo>
                  <a:cubicBezTo>
                    <a:pt x="1382" y="834"/>
                    <a:pt x="1400" y="851"/>
                    <a:pt x="1390" y="860"/>
                  </a:cubicBezTo>
                  <a:cubicBezTo>
                    <a:pt x="1381" y="868"/>
                    <a:pt x="1381" y="836"/>
                    <a:pt x="1371" y="830"/>
                  </a:cubicBezTo>
                  <a:cubicBezTo>
                    <a:pt x="1354" y="819"/>
                    <a:pt x="1312" y="811"/>
                    <a:pt x="1312" y="811"/>
                  </a:cubicBezTo>
                  <a:cubicBezTo>
                    <a:pt x="1286" y="814"/>
                    <a:pt x="1259" y="812"/>
                    <a:pt x="1234" y="821"/>
                  </a:cubicBezTo>
                  <a:cubicBezTo>
                    <a:pt x="1212" y="829"/>
                    <a:pt x="1196" y="849"/>
                    <a:pt x="1176" y="860"/>
                  </a:cubicBezTo>
                  <a:cubicBezTo>
                    <a:pt x="1127" y="887"/>
                    <a:pt x="1072" y="910"/>
                    <a:pt x="1019" y="928"/>
                  </a:cubicBezTo>
                  <a:cubicBezTo>
                    <a:pt x="1013" y="938"/>
                    <a:pt x="1008" y="949"/>
                    <a:pt x="1000" y="957"/>
                  </a:cubicBezTo>
                  <a:cubicBezTo>
                    <a:pt x="992" y="965"/>
                    <a:pt x="977" y="967"/>
                    <a:pt x="971" y="977"/>
                  </a:cubicBezTo>
                  <a:cubicBezTo>
                    <a:pt x="923" y="1050"/>
                    <a:pt x="1003" y="989"/>
                    <a:pt x="931" y="1035"/>
                  </a:cubicBezTo>
                  <a:cubicBezTo>
                    <a:pt x="928" y="1025"/>
                    <a:pt x="932" y="1009"/>
                    <a:pt x="922" y="1006"/>
                  </a:cubicBezTo>
                  <a:cubicBezTo>
                    <a:pt x="866" y="990"/>
                    <a:pt x="871" y="1021"/>
                    <a:pt x="834" y="1035"/>
                  </a:cubicBezTo>
                  <a:cubicBezTo>
                    <a:pt x="771" y="1059"/>
                    <a:pt x="706" y="1067"/>
                    <a:pt x="639" y="1074"/>
                  </a:cubicBezTo>
                  <a:cubicBezTo>
                    <a:pt x="599" y="1084"/>
                    <a:pt x="580" y="1097"/>
                    <a:pt x="541" y="1084"/>
                  </a:cubicBezTo>
                  <a:cubicBezTo>
                    <a:pt x="475" y="1098"/>
                    <a:pt x="412" y="1131"/>
                    <a:pt x="346" y="1143"/>
                  </a:cubicBezTo>
                  <a:cubicBezTo>
                    <a:pt x="300" y="1151"/>
                    <a:pt x="276" y="1157"/>
                    <a:pt x="238" y="1182"/>
                  </a:cubicBezTo>
                  <a:cubicBezTo>
                    <a:pt x="190" y="1255"/>
                    <a:pt x="251" y="1170"/>
                    <a:pt x="190" y="1231"/>
                  </a:cubicBezTo>
                  <a:cubicBezTo>
                    <a:pt x="157" y="1264"/>
                    <a:pt x="160" y="1273"/>
                    <a:pt x="111" y="1289"/>
                  </a:cubicBezTo>
                  <a:cubicBezTo>
                    <a:pt x="101" y="1321"/>
                    <a:pt x="83" y="1345"/>
                    <a:pt x="72" y="1377"/>
                  </a:cubicBezTo>
                  <a:cubicBezTo>
                    <a:pt x="66" y="1397"/>
                    <a:pt x="59" y="1416"/>
                    <a:pt x="53" y="1436"/>
                  </a:cubicBezTo>
                  <a:cubicBezTo>
                    <a:pt x="50" y="1446"/>
                    <a:pt x="43" y="1465"/>
                    <a:pt x="43" y="1465"/>
                  </a:cubicBezTo>
                  <a:cubicBezTo>
                    <a:pt x="57" y="2365"/>
                    <a:pt x="0" y="1884"/>
                    <a:pt x="111" y="2256"/>
                  </a:cubicBezTo>
                  <a:cubicBezTo>
                    <a:pt x="114" y="2308"/>
                    <a:pt x="116" y="2360"/>
                    <a:pt x="121" y="2412"/>
                  </a:cubicBezTo>
                  <a:cubicBezTo>
                    <a:pt x="127" y="2469"/>
                    <a:pt x="130" y="2434"/>
                    <a:pt x="150" y="2480"/>
                  </a:cubicBezTo>
                  <a:cubicBezTo>
                    <a:pt x="177" y="2542"/>
                    <a:pt x="186" y="2614"/>
                    <a:pt x="248" y="2656"/>
                  </a:cubicBezTo>
                  <a:cubicBezTo>
                    <a:pt x="303" y="2693"/>
                    <a:pt x="447" y="2697"/>
                    <a:pt x="512" y="2705"/>
                  </a:cubicBezTo>
                  <a:cubicBezTo>
                    <a:pt x="624" y="2698"/>
                    <a:pt x="745" y="2700"/>
                    <a:pt x="853" y="2666"/>
                  </a:cubicBezTo>
                  <a:cubicBezTo>
                    <a:pt x="959" y="2595"/>
                    <a:pt x="1076" y="2675"/>
                    <a:pt x="1185" y="2675"/>
                  </a:cubicBezTo>
                </a:path>
              </a:pathLst>
            </a:custGeom>
            <a:noFill/>
            <a:ln w="57150" cap="flat" cmpd="sng">
              <a:solidFill>
                <a:srgbClr val="6633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spAutoFit/>
            </a:bodyPr>
            <a:lstStyle/>
            <a:p>
              <a:pPr algn="l" eaLnBrk="1" hangingPunct="1">
                <a:defRPr/>
              </a:pPr>
              <a:endParaRPr lang="en-US">
                <a:solidFill>
                  <a:srgbClr val="FFFFFF"/>
                </a:solidFill>
                <a:cs typeface="MS PGothic" charset="0"/>
              </a:endParaRPr>
            </a:p>
          </p:txBody>
        </p:sp>
      </p:grpSp>
      <p:grpSp>
        <p:nvGrpSpPr>
          <p:cNvPr id="9" name="Group 33"/>
          <p:cNvGrpSpPr>
            <a:grpSpLocks/>
          </p:cNvGrpSpPr>
          <p:nvPr/>
        </p:nvGrpSpPr>
        <p:grpSpPr bwMode="auto">
          <a:xfrm>
            <a:off x="0" y="914400"/>
            <a:ext cx="6985000" cy="5795963"/>
            <a:chOff x="0" y="576"/>
            <a:chExt cx="4400" cy="3651"/>
          </a:xfrm>
        </p:grpSpPr>
        <p:sp>
          <p:nvSpPr>
            <p:cNvPr id="119842" name="Line 34"/>
            <p:cNvSpPr>
              <a:spLocks noChangeShapeType="1"/>
            </p:cNvSpPr>
            <p:nvPr/>
          </p:nvSpPr>
          <p:spPr bwMode="auto">
            <a:xfrm>
              <a:off x="3120" y="4080"/>
              <a:ext cx="288" cy="0"/>
            </a:xfrm>
            <a:prstGeom prst="line">
              <a:avLst/>
            </a:prstGeom>
            <a:noFill/>
            <a:ln w="76200">
              <a:solidFill>
                <a:schemeClr val="bg2"/>
              </a:solidFill>
              <a:round/>
              <a:headEnd/>
              <a:tailEnd/>
            </a:ln>
            <a:effectLst>
              <a:outerShdw blurRad="63500" dist="38099" dir="2700000" algn="ctr" rotWithShape="0">
                <a:schemeClr val="bg2">
                  <a:alpha val="50000"/>
                </a:schemeClr>
              </a:outerShdw>
            </a:effectLst>
            <a:extLst>
              <a:ext uri="{909E8E84-426E-40dd-AFC4-6F175D3DCCD1}">
                <a14:hiddenFill xmlns:a14="http://schemas.microsoft.com/office/drawing/2010/main">
                  <a:noFill/>
                </a14:hiddenFill>
              </a:ext>
            </a:extLst>
          </p:spPr>
          <p:txBody>
            <a:bodyPr>
              <a:spAutoFit/>
            </a:bodyPr>
            <a:lstStyle/>
            <a:p>
              <a:pPr algn="l" eaLnBrk="1" hangingPunct="1">
                <a:defRPr/>
              </a:pPr>
              <a:endParaRPr lang="en-US">
                <a:solidFill>
                  <a:srgbClr val="FFFFFF"/>
                </a:solidFill>
                <a:cs typeface="MS PGothic" charset="0"/>
              </a:endParaRPr>
            </a:p>
          </p:txBody>
        </p:sp>
        <p:sp>
          <p:nvSpPr>
            <p:cNvPr id="119843" name="Text Box 35"/>
            <p:cNvSpPr txBox="1">
              <a:spLocks noChangeArrowheads="1"/>
            </p:cNvSpPr>
            <p:nvPr/>
          </p:nvSpPr>
          <p:spPr bwMode="auto">
            <a:xfrm>
              <a:off x="3504" y="3936"/>
              <a:ext cx="896" cy="291"/>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fontAlgn="t">
                <a:spcBef>
                  <a:spcPct val="50000"/>
                </a:spcBef>
                <a:defRPr/>
              </a:pPr>
              <a:r>
                <a:rPr lang="zh-CN" altLang="en-US" b="1" smtClean="0">
                  <a:solidFill>
                    <a:srgbClr val="FFFFFF"/>
                  </a:solidFill>
                  <a:latin typeface="Arial" charset="0"/>
                  <a:cs typeface="Arial" charset="0"/>
                </a:rPr>
                <a:t>现代城墙</a:t>
              </a:r>
              <a:endParaRPr lang="en-US" b="1" smtClean="0">
                <a:solidFill>
                  <a:srgbClr val="FFFFFF"/>
                </a:solidFill>
                <a:latin typeface="Arial" charset="0"/>
                <a:cs typeface="Arial" charset="0"/>
              </a:endParaRPr>
            </a:p>
          </p:txBody>
        </p:sp>
        <p:sp>
          <p:nvSpPr>
            <p:cNvPr id="119844" name="Freeform 36"/>
            <p:cNvSpPr>
              <a:spLocks/>
            </p:cNvSpPr>
            <p:nvPr/>
          </p:nvSpPr>
          <p:spPr bwMode="auto">
            <a:xfrm>
              <a:off x="0" y="576"/>
              <a:ext cx="2544" cy="3566"/>
            </a:xfrm>
            <a:custGeom>
              <a:avLst/>
              <a:gdLst>
                <a:gd name="T0" fmla="*/ 2390 w 2544"/>
                <a:gd name="T1" fmla="*/ 230 h 3566"/>
                <a:gd name="T2" fmla="*/ 2333 w 2544"/>
                <a:gd name="T3" fmla="*/ 0 h 3566"/>
                <a:gd name="T4" fmla="*/ 2016 w 2544"/>
                <a:gd name="T5" fmla="*/ 67 h 3566"/>
                <a:gd name="T6" fmla="*/ 1747 w 2544"/>
                <a:gd name="T7" fmla="*/ 154 h 3566"/>
                <a:gd name="T8" fmla="*/ 1613 w 2544"/>
                <a:gd name="T9" fmla="*/ 211 h 3566"/>
                <a:gd name="T10" fmla="*/ 1392 w 2544"/>
                <a:gd name="T11" fmla="*/ 298 h 3566"/>
                <a:gd name="T12" fmla="*/ 1046 w 2544"/>
                <a:gd name="T13" fmla="*/ 432 h 3566"/>
                <a:gd name="T14" fmla="*/ 941 w 2544"/>
                <a:gd name="T15" fmla="*/ 566 h 3566"/>
                <a:gd name="T16" fmla="*/ 816 w 2544"/>
                <a:gd name="T17" fmla="*/ 643 h 3566"/>
                <a:gd name="T18" fmla="*/ 643 w 2544"/>
                <a:gd name="T19" fmla="*/ 845 h 3566"/>
                <a:gd name="T20" fmla="*/ 480 w 2544"/>
                <a:gd name="T21" fmla="*/ 989 h 3566"/>
                <a:gd name="T22" fmla="*/ 250 w 2544"/>
                <a:gd name="T23" fmla="*/ 1056 h 3566"/>
                <a:gd name="T24" fmla="*/ 0 w 2544"/>
                <a:gd name="T25" fmla="*/ 1171 h 3566"/>
                <a:gd name="T26" fmla="*/ 115 w 2544"/>
                <a:gd name="T27" fmla="*/ 1450 h 3566"/>
                <a:gd name="T28" fmla="*/ 173 w 2544"/>
                <a:gd name="T29" fmla="*/ 1517 h 3566"/>
                <a:gd name="T30" fmla="*/ 374 w 2544"/>
                <a:gd name="T31" fmla="*/ 1680 h 3566"/>
                <a:gd name="T32" fmla="*/ 518 w 2544"/>
                <a:gd name="T33" fmla="*/ 1930 h 3566"/>
                <a:gd name="T34" fmla="*/ 461 w 2544"/>
                <a:gd name="T35" fmla="*/ 2150 h 3566"/>
                <a:gd name="T36" fmla="*/ 490 w 2544"/>
                <a:gd name="T37" fmla="*/ 2726 h 3566"/>
                <a:gd name="T38" fmla="*/ 566 w 2544"/>
                <a:gd name="T39" fmla="*/ 3283 h 3566"/>
                <a:gd name="T40" fmla="*/ 653 w 2544"/>
                <a:gd name="T41" fmla="*/ 3360 h 3566"/>
                <a:gd name="T42" fmla="*/ 768 w 2544"/>
                <a:gd name="T43" fmla="*/ 3437 h 3566"/>
                <a:gd name="T44" fmla="*/ 1075 w 2544"/>
                <a:gd name="T45" fmla="*/ 3437 h 3566"/>
                <a:gd name="T46" fmla="*/ 1968 w 2544"/>
                <a:gd name="T47" fmla="*/ 3562 h 3566"/>
                <a:gd name="T48" fmla="*/ 2131 w 2544"/>
                <a:gd name="T49" fmla="*/ 3456 h 3566"/>
                <a:gd name="T50" fmla="*/ 2150 w 2544"/>
                <a:gd name="T51" fmla="*/ 3216 h 3566"/>
                <a:gd name="T52" fmla="*/ 2227 w 2544"/>
                <a:gd name="T53" fmla="*/ 2851 h 3566"/>
                <a:gd name="T54" fmla="*/ 2333 w 2544"/>
                <a:gd name="T55" fmla="*/ 2486 h 3566"/>
                <a:gd name="T56" fmla="*/ 2390 w 2544"/>
                <a:gd name="T57" fmla="*/ 2294 h 3566"/>
                <a:gd name="T58" fmla="*/ 2486 w 2544"/>
                <a:gd name="T59" fmla="*/ 2122 h 3566"/>
                <a:gd name="T60" fmla="*/ 2458 w 2544"/>
                <a:gd name="T61" fmla="*/ 1440 h 3566"/>
                <a:gd name="T62" fmla="*/ 2371 w 2544"/>
                <a:gd name="T63" fmla="*/ 883 h 3566"/>
                <a:gd name="T64" fmla="*/ 2390 w 2544"/>
                <a:gd name="T65" fmla="*/ 864 h 35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44" h="3566">
                  <a:moveTo>
                    <a:pt x="2390" y="864"/>
                  </a:moveTo>
                  <a:cubicBezTo>
                    <a:pt x="2323" y="660"/>
                    <a:pt x="2370" y="440"/>
                    <a:pt x="2390" y="230"/>
                  </a:cubicBezTo>
                  <a:cubicBezTo>
                    <a:pt x="2387" y="192"/>
                    <a:pt x="2386" y="153"/>
                    <a:pt x="2381" y="115"/>
                  </a:cubicBezTo>
                  <a:cubicBezTo>
                    <a:pt x="2377" y="86"/>
                    <a:pt x="2344" y="35"/>
                    <a:pt x="2333" y="0"/>
                  </a:cubicBezTo>
                  <a:cubicBezTo>
                    <a:pt x="2291" y="11"/>
                    <a:pt x="2250" y="25"/>
                    <a:pt x="2208" y="38"/>
                  </a:cubicBezTo>
                  <a:cubicBezTo>
                    <a:pt x="2148" y="57"/>
                    <a:pt x="2078" y="49"/>
                    <a:pt x="2016" y="67"/>
                  </a:cubicBezTo>
                  <a:cubicBezTo>
                    <a:pt x="1969" y="80"/>
                    <a:pt x="1924" y="139"/>
                    <a:pt x="1882" y="144"/>
                  </a:cubicBezTo>
                  <a:cubicBezTo>
                    <a:pt x="1837" y="149"/>
                    <a:pt x="1792" y="151"/>
                    <a:pt x="1747" y="154"/>
                  </a:cubicBezTo>
                  <a:cubicBezTo>
                    <a:pt x="1718" y="163"/>
                    <a:pt x="1690" y="173"/>
                    <a:pt x="1661" y="182"/>
                  </a:cubicBezTo>
                  <a:cubicBezTo>
                    <a:pt x="1618" y="227"/>
                    <a:pt x="1669" y="180"/>
                    <a:pt x="1613" y="211"/>
                  </a:cubicBezTo>
                  <a:cubicBezTo>
                    <a:pt x="1501" y="273"/>
                    <a:pt x="1614" y="236"/>
                    <a:pt x="1478" y="269"/>
                  </a:cubicBezTo>
                  <a:cubicBezTo>
                    <a:pt x="1449" y="276"/>
                    <a:pt x="1422" y="292"/>
                    <a:pt x="1392" y="298"/>
                  </a:cubicBezTo>
                  <a:cubicBezTo>
                    <a:pt x="1298" y="316"/>
                    <a:pt x="1204" y="352"/>
                    <a:pt x="1114" y="384"/>
                  </a:cubicBezTo>
                  <a:cubicBezTo>
                    <a:pt x="1092" y="401"/>
                    <a:pt x="1064" y="411"/>
                    <a:pt x="1046" y="432"/>
                  </a:cubicBezTo>
                  <a:cubicBezTo>
                    <a:pt x="1023" y="458"/>
                    <a:pt x="1013" y="494"/>
                    <a:pt x="989" y="518"/>
                  </a:cubicBezTo>
                  <a:cubicBezTo>
                    <a:pt x="973" y="534"/>
                    <a:pt x="941" y="566"/>
                    <a:pt x="941" y="566"/>
                  </a:cubicBezTo>
                  <a:cubicBezTo>
                    <a:pt x="924" y="615"/>
                    <a:pt x="894" y="617"/>
                    <a:pt x="845" y="634"/>
                  </a:cubicBezTo>
                  <a:cubicBezTo>
                    <a:pt x="835" y="637"/>
                    <a:pt x="816" y="643"/>
                    <a:pt x="816" y="643"/>
                  </a:cubicBezTo>
                  <a:cubicBezTo>
                    <a:pt x="764" y="677"/>
                    <a:pt x="742" y="735"/>
                    <a:pt x="691" y="768"/>
                  </a:cubicBezTo>
                  <a:cubicBezTo>
                    <a:pt x="680" y="802"/>
                    <a:pt x="661" y="814"/>
                    <a:pt x="643" y="845"/>
                  </a:cubicBezTo>
                  <a:cubicBezTo>
                    <a:pt x="617" y="890"/>
                    <a:pt x="609" y="934"/>
                    <a:pt x="557" y="950"/>
                  </a:cubicBezTo>
                  <a:cubicBezTo>
                    <a:pt x="532" y="977"/>
                    <a:pt x="511" y="972"/>
                    <a:pt x="480" y="989"/>
                  </a:cubicBezTo>
                  <a:cubicBezTo>
                    <a:pt x="460" y="1000"/>
                    <a:pt x="441" y="1014"/>
                    <a:pt x="422" y="1027"/>
                  </a:cubicBezTo>
                  <a:cubicBezTo>
                    <a:pt x="352" y="1073"/>
                    <a:pt x="413" y="1045"/>
                    <a:pt x="250" y="1056"/>
                  </a:cubicBezTo>
                  <a:cubicBezTo>
                    <a:pt x="235" y="1070"/>
                    <a:pt x="226" y="1090"/>
                    <a:pt x="211" y="1104"/>
                  </a:cubicBezTo>
                  <a:cubicBezTo>
                    <a:pt x="149" y="1159"/>
                    <a:pt x="79" y="1160"/>
                    <a:pt x="0" y="1171"/>
                  </a:cubicBezTo>
                  <a:cubicBezTo>
                    <a:pt x="11" y="1280"/>
                    <a:pt x="8" y="1322"/>
                    <a:pt x="67" y="1411"/>
                  </a:cubicBezTo>
                  <a:cubicBezTo>
                    <a:pt x="78" y="1428"/>
                    <a:pt x="101" y="1435"/>
                    <a:pt x="115" y="1450"/>
                  </a:cubicBezTo>
                  <a:cubicBezTo>
                    <a:pt x="137" y="1512"/>
                    <a:pt x="107" y="1449"/>
                    <a:pt x="154" y="1488"/>
                  </a:cubicBezTo>
                  <a:cubicBezTo>
                    <a:pt x="163" y="1495"/>
                    <a:pt x="166" y="1508"/>
                    <a:pt x="173" y="1517"/>
                  </a:cubicBezTo>
                  <a:cubicBezTo>
                    <a:pt x="216" y="1569"/>
                    <a:pt x="186" y="1526"/>
                    <a:pt x="230" y="1565"/>
                  </a:cubicBezTo>
                  <a:cubicBezTo>
                    <a:pt x="277" y="1606"/>
                    <a:pt x="314" y="1659"/>
                    <a:pt x="374" y="1680"/>
                  </a:cubicBezTo>
                  <a:cubicBezTo>
                    <a:pt x="397" y="1701"/>
                    <a:pt x="419" y="1707"/>
                    <a:pt x="442" y="1728"/>
                  </a:cubicBezTo>
                  <a:cubicBezTo>
                    <a:pt x="454" y="1816"/>
                    <a:pt x="455" y="1864"/>
                    <a:pt x="518" y="1930"/>
                  </a:cubicBezTo>
                  <a:cubicBezTo>
                    <a:pt x="510" y="1990"/>
                    <a:pt x="499" y="2036"/>
                    <a:pt x="480" y="2093"/>
                  </a:cubicBezTo>
                  <a:cubicBezTo>
                    <a:pt x="474" y="2112"/>
                    <a:pt x="467" y="2131"/>
                    <a:pt x="461" y="2150"/>
                  </a:cubicBezTo>
                  <a:cubicBezTo>
                    <a:pt x="458" y="2160"/>
                    <a:pt x="451" y="2179"/>
                    <a:pt x="451" y="2179"/>
                  </a:cubicBezTo>
                  <a:cubicBezTo>
                    <a:pt x="459" y="2362"/>
                    <a:pt x="473" y="2544"/>
                    <a:pt x="490" y="2726"/>
                  </a:cubicBezTo>
                  <a:cubicBezTo>
                    <a:pt x="495" y="2860"/>
                    <a:pt x="493" y="3001"/>
                    <a:pt x="538" y="3130"/>
                  </a:cubicBezTo>
                  <a:cubicBezTo>
                    <a:pt x="546" y="3181"/>
                    <a:pt x="539" y="3239"/>
                    <a:pt x="566" y="3283"/>
                  </a:cubicBezTo>
                  <a:cubicBezTo>
                    <a:pt x="576" y="3299"/>
                    <a:pt x="594" y="3308"/>
                    <a:pt x="605" y="3322"/>
                  </a:cubicBezTo>
                  <a:cubicBezTo>
                    <a:pt x="635" y="3360"/>
                    <a:pt x="608" y="3345"/>
                    <a:pt x="653" y="3360"/>
                  </a:cubicBezTo>
                  <a:cubicBezTo>
                    <a:pt x="720" y="3427"/>
                    <a:pt x="647" y="3363"/>
                    <a:pt x="710" y="3398"/>
                  </a:cubicBezTo>
                  <a:cubicBezTo>
                    <a:pt x="730" y="3409"/>
                    <a:pt x="768" y="3437"/>
                    <a:pt x="768" y="3437"/>
                  </a:cubicBezTo>
                  <a:cubicBezTo>
                    <a:pt x="803" y="3491"/>
                    <a:pt x="826" y="3474"/>
                    <a:pt x="893" y="3466"/>
                  </a:cubicBezTo>
                  <a:cubicBezTo>
                    <a:pt x="951" y="3446"/>
                    <a:pt x="1014" y="3443"/>
                    <a:pt x="1075" y="3437"/>
                  </a:cubicBezTo>
                  <a:cubicBezTo>
                    <a:pt x="1293" y="3442"/>
                    <a:pt x="1459" y="3419"/>
                    <a:pt x="1651" y="3485"/>
                  </a:cubicBezTo>
                  <a:cubicBezTo>
                    <a:pt x="1731" y="3565"/>
                    <a:pt x="1865" y="3556"/>
                    <a:pt x="1968" y="3562"/>
                  </a:cubicBezTo>
                  <a:cubicBezTo>
                    <a:pt x="2063" y="3555"/>
                    <a:pt x="2094" y="3566"/>
                    <a:pt x="2160" y="3523"/>
                  </a:cubicBezTo>
                  <a:cubicBezTo>
                    <a:pt x="2132" y="3417"/>
                    <a:pt x="2170" y="3546"/>
                    <a:pt x="2131" y="3456"/>
                  </a:cubicBezTo>
                  <a:cubicBezTo>
                    <a:pt x="2123" y="3437"/>
                    <a:pt x="2112" y="3398"/>
                    <a:pt x="2112" y="3398"/>
                  </a:cubicBezTo>
                  <a:cubicBezTo>
                    <a:pt x="2124" y="3337"/>
                    <a:pt x="2139" y="3277"/>
                    <a:pt x="2150" y="3216"/>
                  </a:cubicBezTo>
                  <a:cubicBezTo>
                    <a:pt x="2157" y="3128"/>
                    <a:pt x="2147" y="3063"/>
                    <a:pt x="2218" y="3014"/>
                  </a:cubicBezTo>
                  <a:cubicBezTo>
                    <a:pt x="2255" y="2960"/>
                    <a:pt x="2249" y="2913"/>
                    <a:pt x="2227" y="2851"/>
                  </a:cubicBezTo>
                  <a:cubicBezTo>
                    <a:pt x="2234" y="2753"/>
                    <a:pt x="2232" y="2674"/>
                    <a:pt x="2285" y="2592"/>
                  </a:cubicBezTo>
                  <a:cubicBezTo>
                    <a:pt x="2299" y="2548"/>
                    <a:pt x="2303" y="2518"/>
                    <a:pt x="2333" y="2486"/>
                  </a:cubicBezTo>
                  <a:cubicBezTo>
                    <a:pt x="2351" y="2431"/>
                    <a:pt x="2349" y="2382"/>
                    <a:pt x="2381" y="2333"/>
                  </a:cubicBezTo>
                  <a:cubicBezTo>
                    <a:pt x="2384" y="2320"/>
                    <a:pt x="2384" y="2306"/>
                    <a:pt x="2390" y="2294"/>
                  </a:cubicBezTo>
                  <a:cubicBezTo>
                    <a:pt x="2400" y="2273"/>
                    <a:pt x="2429" y="2237"/>
                    <a:pt x="2429" y="2237"/>
                  </a:cubicBezTo>
                  <a:cubicBezTo>
                    <a:pt x="2442" y="2195"/>
                    <a:pt x="2468" y="2161"/>
                    <a:pt x="2486" y="2122"/>
                  </a:cubicBezTo>
                  <a:cubicBezTo>
                    <a:pt x="2508" y="2073"/>
                    <a:pt x="2514" y="2023"/>
                    <a:pt x="2544" y="1978"/>
                  </a:cubicBezTo>
                  <a:cubicBezTo>
                    <a:pt x="2533" y="1802"/>
                    <a:pt x="2511" y="1610"/>
                    <a:pt x="2458" y="1440"/>
                  </a:cubicBezTo>
                  <a:cubicBezTo>
                    <a:pt x="2447" y="1309"/>
                    <a:pt x="2443" y="1181"/>
                    <a:pt x="2400" y="1056"/>
                  </a:cubicBezTo>
                  <a:cubicBezTo>
                    <a:pt x="2391" y="974"/>
                    <a:pt x="2394" y="958"/>
                    <a:pt x="2371" y="883"/>
                  </a:cubicBezTo>
                  <a:cubicBezTo>
                    <a:pt x="2368" y="873"/>
                    <a:pt x="2355" y="861"/>
                    <a:pt x="2362" y="854"/>
                  </a:cubicBezTo>
                  <a:cubicBezTo>
                    <a:pt x="2369" y="847"/>
                    <a:pt x="2381" y="861"/>
                    <a:pt x="2390" y="864"/>
                  </a:cubicBezTo>
                  <a:close/>
                </a:path>
              </a:pathLst>
            </a:custGeom>
            <a:noFill/>
            <a:ln w="57150" cap="flat" cmpd="sng">
              <a:solidFill>
                <a:schemeClr val="bg2"/>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spAutoFit/>
            </a:bodyPr>
            <a:lstStyle/>
            <a:p>
              <a:pPr algn="l" eaLnBrk="1" hangingPunct="1">
                <a:defRPr/>
              </a:pPr>
              <a:endParaRPr lang="en-US">
                <a:solidFill>
                  <a:srgbClr val="FFFFFF"/>
                </a:solidFill>
                <a:cs typeface="MS PGothic" charset="0"/>
              </a:endParaRPr>
            </a:p>
          </p:txBody>
        </p:sp>
      </p:grpSp>
      <p:grpSp>
        <p:nvGrpSpPr>
          <p:cNvPr id="10" name="Group 37"/>
          <p:cNvGrpSpPr>
            <a:grpSpLocks/>
          </p:cNvGrpSpPr>
          <p:nvPr/>
        </p:nvGrpSpPr>
        <p:grpSpPr bwMode="auto">
          <a:xfrm>
            <a:off x="7812088" y="4419600"/>
            <a:ext cx="1447800" cy="990600"/>
            <a:chOff x="4992" y="2784"/>
            <a:chExt cx="912" cy="624"/>
          </a:xfrm>
        </p:grpSpPr>
        <p:sp>
          <p:nvSpPr>
            <p:cNvPr id="119846" name="AutoShape 38"/>
            <p:cNvSpPr>
              <a:spLocks noChangeArrowheads="1"/>
            </p:cNvSpPr>
            <p:nvPr/>
          </p:nvSpPr>
          <p:spPr bwMode="auto">
            <a:xfrm>
              <a:off x="4992" y="2784"/>
              <a:ext cx="912" cy="624"/>
            </a:xfrm>
            <a:prstGeom prst="irregularSeal2">
              <a:avLst/>
            </a:prstGeom>
            <a:solidFill>
              <a:srgbClr val="FF0000"/>
            </a:solidFill>
            <a:ln>
              <a:noFill/>
            </a:ln>
            <a:effectLst>
              <a:outerShdw blurRad="63500" dist="38099"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l" fontAlgn="t">
                <a:spcBef>
                  <a:spcPct val="50000"/>
                </a:spcBef>
                <a:defRPr/>
              </a:pPr>
              <a:endParaRPr lang="en-US" sz="3600">
                <a:solidFill>
                  <a:srgbClr val="FFFFFF"/>
                </a:solidFill>
                <a:effectLst>
                  <a:outerShdw blurRad="38100" dist="38100" dir="2700000" algn="tl">
                    <a:srgbClr val="000000"/>
                  </a:outerShdw>
                </a:effectLst>
                <a:latin typeface="Garamond" charset="0"/>
                <a:ea typeface="MS PGothic" charset="0"/>
                <a:cs typeface="Arial" charset="0"/>
              </a:endParaRPr>
            </a:p>
          </p:txBody>
        </p:sp>
        <p:sp>
          <p:nvSpPr>
            <p:cNvPr id="119847" name="Text Box 39"/>
            <p:cNvSpPr txBox="1">
              <a:spLocks noChangeArrowheads="1"/>
            </p:cNvSpPr>
            <p:nvPr/>
          </p:nvSpPr>
          <p:spPr bwMode="auto">
            <a:xfrm>
              <a:off x="5066" y="2976"/>
              <a:ext cx="830" cy="291"/>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l" fontAlgn="t">
                <a:spcBef>
                  <a:spcPct val="50000"/>
                </a:spcBef>
                <a:defRPr/>
              </a:pPr>
              <a:r>
                <a:rPr lang="zh-CN" altLang="en-US" b="1" smtClean="0">
                  <a:solidFill>
                    <a:srgbClr val="FFFFFF"/>
                  </a:solidFill>
                  <a:latin typeface="Arial" charset="0"/>
                  <a:cs typeface="Arial" charset="0"/>
                </a:rPr>
                <a:t>主前</a:t>
              </a:r>
              <a:r>
                <a:rPr lang="en-US" b="1" smtClean="0">
                  <a:solidFill>
                    <a:srgbClr val="FFFFFF"/>
                  </a:solidFill>
                  <a:latin typeface="Arial" charset="0"/>
                  <a:cs typeface="Arial" charset="0"/>
                </a:rPr>
                <a:t>586</a:t>
              </a:r>
            </a:p>
          </p:txBody>
        </p:sp>
      </p:grpSp>
      <p:sp>
        <p:nvSpPr>
          <p:cNvPr id="41" name="Text Box 3"/>
          <p:cNvSpPr txBox="1">
            <a:spLocks noChangeArrowheads="1"/>
          </p:cNvSpPr>
          <p:nvPr/>
        </p:nvSpPr>
        <p:spPr bwMode="auto">
          <a:xfrm>
            <a:off x="8458200" y="-4763"/>
            <a:ext cx="698500" cy="461963"/>
          </a:xfrm>
          <a:prstGeom prst="rect">
            <a:avLst/>
          </a:prstGeom>
          <a:noFill/>
          <a:ln w="12700" cap="sq">
            <a:noFill/>
            <a:miter lim="800000"/>
            <a:headEnd type="none" w="sm" len="sm"/>
            <a:tailEnd type="none" w="sm" len="sm"/>
          </a:ln>
        </p:spPr>
        <p:txBody>
          <a:bodyPr wrap="none">
            <a:spAutoFit/>
          </a:bodyPr>
          <a:lstStyle>
            <a:lvl1pPr>
              <a:defRPr sz="3200">
                <a:solidFill>
                  <a:schemeClr val="tx1"/>
                </a:solidFill>
                <a:latin typeface="Arial" charset="0"/>
                <a:ea typeface="MS PGothic" charset="0"/>
                <a:cs typeface="Arial" charset="0"/>
              </a:defRPr>
            </a:lvl1pPr>
            <a:lvl2pPr>
              <a:defRPr sz="2800">
                <a:solidFill>
                  <a:schemeClr val="tx1"/>
                </a:solidFill>
                <a:latin typeface="Arial" charset="0"/>
                <a:ea typeface="MS PGothic" charset="0"/>
                <a:cs typeface="Arial" charset="0"/>
              </a:defRPr>
            </a:lvl2pPr>
            <a:lvl3pPr>
              <a:defRPr sz="2400">
                <a:solidFill>
                  <a:schemeClr val="tx1"/>
                </a:solidFill>
                <a:latin typeface="Arial" charset="0"/>
                <a:ea typeface="MS PGothic" charset="0"/>
                <a:cs typeface="Arial" charset="0"/>
              </a:defRPr>
            </a:lvl3pPr>
            <a:lvl4pPr>
              <a:defRPr sz="2000">
                <a:solidFill>
                  <a:schemeClr val="tx1"/>
                </a:solidFill>
                <a:latin typeface="Arial" charset="0"/>
                <a:ea typeface="MS PGothic" charset="0"/>
                <a:cs typeface="Arial" charset="0"/>
              </a:defRPr>
            </a:lvl4pPr>
            <a:lvl5pPr>
              <a:defRPr sz="2000">
                <a:solidFill>
                  <a:schemeClr val="tx1"/>
                </a:solidFill>
                <a:latin typeface="Arial" charset="0"/>
                <a:ea typeface="MS PGothic" charset="0"/>
                <a:cs typeface="Arial" charset="0"/>
              </a:defRPr>
            </a:lvl5pPr>
            <a:lvl6pPr eaLnBrk="0" hangingPunct="0">
              <a:buFont typeface="Wingdings" charset="0"/>
              <a:defRPr sz="2000">
                <a:solidFill>
                  <a:schemeClr val="tx1"/>
                </a:solidFill>
                <a:latin typeface="Arial" charset="0"/>
                <a:ea typeface="MS PGothic" charset="0"/>
                <a:cs typeface="Arial" charset="0"/>
              </a:defRPr>
            </a:lvl6pPr>
            <a:lvl7pPr eaLnBrk="0" hangingPunct="0">
              <a:buFont typeface="Wingdings" charset="0"/>
              <a:defRPr sz="2000">
                <a:solidFill>
                  <a:schemeClr val="tx1"/>
                </a:solidFill>
                <a:latin typeface="Arial" charset="0"/>
                <a:ea typeface="MS PGothic" charset="0"/>
                <a:cs typeface="Arial" charset="0"/>
              </a:defRPr>
            </a:lvl7pPr>
            <a:lvl8pPr eaLnBrk="0" hangingPunct="0">
              <a:buFont typeface="Wingdings" charset="0"/>
              <a:defRPr sz="2000">
                <a:solidFill>
                  <a:schemeClr val="tx1"/>
                </a:solidFill>
                <a:latin typeface="Arial" charset="0"/>
                <a:ea typeface="MS PGothic" charset="0"/>
                <a:cs typeface="Arial" charset="0"/>
              </a:defRPr>
            </a:lvl8pPr>
            <a:lvl9pPr eaLnBrk="0" hangingPunct="0">
              <a:buFont typeface="Wingdings" charset="0"/>
              <a:defRPr sz="2000">
                <a:solidFill>
                  <a:schemeClr val="tx1"/>
                </a:solidFill>
                <a:latin typeface="Arial" charset="0"/>
                <a:ea typeface="MS PGothic" charset="0"/>
                <a:cs typeface="Arial" charset="0"/>
              </a:defRPr>
            </a:lvl9pPr>
          </a:lstStyle>
          <a:p>
            <a:pPr algn="l" eaLnBrk="1" hangingPunct="1">
              <a:defRPr/>
            </a:pPr>
            <a:r>
              <a:rPr lang="en-US" sz="2400" b="1" smtClean="0">
                <a:solidFill>
                  <a:srgbClr val="FFFFFF"/>
                </a:solidFill>
                <a:effectLst>
                  <a:outerShdw blurRad="38100" dist="38100" dir="2700000" algn="tl">
                    <a:srgbClr val="000000"/>
                  </a:outerShdw>
                </a:effectLst>
              </a:rPr>
              <a:t>656</a:t>
            </a:r>
          </a:p>
        </p:txBody>
      </p:sp>
    </p:spTree>
    <p:extLst>
      <p:ext uri="{BB962C8B-B14F-4D97-AF65-F5344CB8AC3E}">
        <p14:creationId xmlns:p14="http://schemas.microsoft.com/office/powerpoint/2010/main" val="8595707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Horizontal)">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6" presetClass="entr" presetSubtype="0"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80">
                                          <p:stCondLst>
                                            <p:cond delay="0"/>
                                          </p:stCondLst>
                                        </p:cTn>
                                        <p:tgtEl>
                                          <p:spTgt spid="10"/>
                                        </p:tgtEl>
                                      </p:cBhvr>
                                    </p:animEffect>
                                    <p:anim calcmode="lin" valueType="num">
                                      <p:cBhvr>
                                        <p:cTn id="23"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8" dur="26">
                                          <p:stCondLst>
                                            <p:cond delay="650"/>
                                          </p:stCondLst>
                                        </p:cTn>
                                        <p:tgtEl>
                                          <p:spTgt spid="10"/>
                                        </p:tgtEl>
                                      </p:cBhvr>
                                      <p:to x="100000" y="60000"/>
                                    </p:animScale>
                                    <p:animScale>
                                      <p:cBhvr>
                                        <p:cTn id="29" dur="166" decel="50000">
                                          <p:stCondLst>
                                            <p:cond delay="676"/>
                                          </p:stCondLst>
                                        </p:cTn>
                                        <p:tgtEl>
                                          <p:spTgt spid="10"/>
                                        </p:tgtEl>
                                      </p:cBhvr>
                                      <p:to x="100000" y="100000"/>
                                    </p:animScale>
                                    <p:animScale>
                                      <p:cBhvr>
                                        <p:cTn id="30" dur="26">
                                          <p:stCondLst>
                                            <p:cond delay="1312"/>
                                          </p:stCondLst>
                                        </p:cTn>
                                        <p:tgtEl>
                                          <p:spTgt spid="10"/>
                                        </p:tgtEl>
                                      </p:cBhvr>
                                      <p:to x="100000" y="80000"/>
                                    </p:animScale>
                                    <p:animScale>
                                      <p:cBhvr>
                                        <p:cTn id="31" dur="166" decel="50000">
                                          <p:stCondLst>
                                            <p:cond delay="1338"/>
                                          </p:stCondLst>
                                        </p:cTn>
                                        <p:tgtEl>
                                          <p:spTgt spid="10"/>
                                        </p:tgtEl>
                                      </p:cBhvr>
                                      <p:to x="100000" y="100000"/>
                                    </p:animScale>
                                    <p:animScale>
                                      <p:cBhvr>
                                        <p:cTn id="32" dur="26">
                                          <p:stCondLst>
                                            <p:cond delay="1642"/>
                                          </p:stCondLst>
                                        </p:cTn>
                                        <p:tgtEl>
                                          <p:spTgt spid="10"/>
                                        </p:tgtEl>
                                      </p:cBhvr>
                                      <p:to x="100000" y="90000"/>
                                    </p:animScale>
                                    <p:animScale>
                                      <p:cBhvr>
                                        <p:cTn id="33" dur="166" decel="50000">
                                          <p:stCondLst>
                                            <p:cond delay="1668"/>
                                          </p:stCondLst>
                                        </p:cTn>
                                        <p:tgtEl>
                                          <p:spTgt spid="10"/>
                                        </p:tgtEl>
                                      </p:cBhvr>
                                      <p:to x="100000" y="100000"/>
                                    </p:animScale>
                                    <p:animScale>
                                      <p:cBhvr>
                                        <p:cTn id="34" dur="26">
                                          <p:stCondLst>
                                            <p:cond delay="1808"/>
                                          </p:stCondLst>
                                        </p:cTn>
                                        <p:tgtEl>
                                          <p:spTgt spid="10"/>
                                        </p:tgtEl>
                                      </p:cBhvr>
                                      <p:to x="100000" y="95000"/>
                                    </p:animScale>
                                    <p:animScale>
                                      <p:cBhvr>
                                        <p:cTn id="35" dur="166" decel="50000">
                                          <p:stCondLst>
                                            <p:cond delay="1834"/>
                                          </p:stCondLst>
                                        </p:cTn>
                                        <p:tgtEl>
                                          <p:spTgt spid="10"/>
                                        </p:tgtEl>
                                      </p:cBhvr>
                                      <p:to x="100000" y="100000"/>
                                    </p:animScale>
                                  </p:childTnLst>
                                </p:cTn>
                              </p:par>
                            </p:childTnLst>
                          </p:cTn>
                        </p:par>
                      </p:childTnLst>
                    </p:cTn>
                  </p:par>
                  <p:par>
                    <p:cTn id="36" fill="hold" nodeType="clickPar">
                      <p:stCondLst>
                        <p:cond delay="indefinite"/>
                      </p:stCondLst>
                      <p:childTnLst>
                        <p:par>
                          <p:cTn id="37" fill="hold" nodeType="withGroup">
                            <p:stCondLst>
                              <p:cond delay="0"/>
                            </p:stCondLst>
                            <p:childTnLst>
                              <p:par>
                                <p:cTn id="38" presetID="43" presetClass="entr" presetSubtype="0" fill="hold" nodeType="click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
                                        <p:tgtEl>
                                          <p:spTgt spid="7"/>
                                        </p:tgtEl>
                                      </p:cBhvr>
                                    </p:animEffect>
                                    <p:anim calcmode="lin" valueType="num">
                                      <p:cBhvr>
                                        <p:cTn id="41" dur="400" fill="hold"/>
                                        <p:tgtEl>
                                          <p:spTgt spid="7"/>
                                        </p:tgtEl>
                                        <p:attrNameLst>
                                          <p:attrName>ppt_x</p:attrName>
                                        </p:attrNameLst>
                                      </p:cBhvr>
                                      <p:tavLst>
                                        <p:tav tm="0">
                                          <p:val>
                                            <p:strVal val="#ppt_x"/>
                                          </p:val>
                                        </p:tav>
                                        <p:tav tm="100000">
                                          <p:val>
                                            <p:strVal val="#ppt_x"/>
                                          </p:val>
                                        </p:tav>
                                      </p:tavLst>
                                    </p:anim>
                                    <p:anim calcmode="lin" valueType="num">
                                      <p:cBhvr>
                                        <p:cTn id="42" dur="400" fill="hold"/>
                                        <p:tgtEl>
                                          <p:spTgt spid="7"/>
                                        </p:tgtEl>
                                        <p:attrNameLst>
                                          <p:attrName>ppt_y</p:attrName>
                                        </p:attrNameLst>
                                      </p:cBhvr>
                                      <p:tavLst>
                                        <p:tav tm="0">
                                          <p:val>
                                            <p:strVal val="#ppt_y+0.31"/>
                                          </p:val>
                                        </p:tav>
                                        <p:tav tm="100000">
                                          <p:val>
                                            <p:strVal val="#ppt_y+0.31"/>
                                          </p:val>
                                        </p:tav>
                                      </p:tavLst>
                                    </p:anim>
                                    <p:anim calcmode="lin" valueType="num">
                                      <p:cBhvr>
                                        <p:cTn id="43" dur="600" decel="50000" fill="hold">
                                          <p:stCondLst>
                                            <p:cond delay="400"/>
                                          </p:stCondLst>
                                        </p:cTn>
                                        <p:tgtEl>
                                          <p:spTgt spid="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4" dur="600" decel="50000" fill="hold">
                                          <p:stCondLst>
                                            <p:cond delay="400"/>
                                          </p:stCondLst>
                                        </p:cTn>
                                        <p:tgtEl>
                                          <p:spTgt spid="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ppt_x"/>
                                          </p:val>
                                        </p:tav>
                                        <p:tav tm="100000">
                                          <p:val>
                                            <p:strVal val="#ppt_x"/>
                                          </p:val>
                                        </p:tav>
                                      </p:tavLst>
                                    </p:anim>
                                    <p:anim calcmode="lin" valueType="num">
                                      <p:cBhvr additive="base">
                                        <p:cTn id="5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2" fill="hold" nodeType="click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wipe(right)">
                                      <p:cBhvr>
                                        <p:cTn id="55" dur="500"/>
                                        <p:tgtEl>
                                          <p:spTgt spid="6"/>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49" presetClass="entr" presetSubtype="0" decel="100000" fill="hold" nodeType="click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500" fill="hold"/>
                                        <p:tgtEl>
                                          <p:spTgt spid="9"/>
                                        </p:tgtEl>
                                        <p:attrNameLst>
                                          <p:attrName>ppt_w</p:attrName>
                                        </p:attrNameLst>
                                      </p:cBhvr>
                                      <p:tavLst>
                                        <p:tav tm="0">
                                          <p:val>
                                            <p:fltVal val="0"/>
                                          </p:val>
                                        </p:tav>
                                        <p:tav tm="100000">
                                          <p:val>
                                            <p:strVal val="#ppt_w"/>
                                          </p:val>
                                        </p:tav>
                                      </p:tavLst>
                                    </p:anim>
                                    <p:anim calcmode="lin" valueType="num">
                                      <p:cBhvr>
                                        <p:cTn id="61" dur="500" fill="hold"/>
                                        <p:tgtEl>
                                          <p:spTgt spid="9"/>
                                        </p:tgtEl>
                                        <p:attrNameLst>
                                          <p:attrName>ppt_h</p:attrName>
                                        </p:attrNameLst>
                                      </p:cBhvr>
                                      <p:tavLst>
                                        <p:tav tm="0">
                                          <p:val>
                                            <p:fltVal val="0"/>
                                          </p:val>
                                        </p:tav>
                                        <p:tav tm="100000">
                                          <p:val>
                                            <p:strVal val="#ppt_h"/>
                                          </p:val>
                                        </p:tav>
                                      </p:tavLst>
                                    </p:anim>
                                    <p:anim calcmode="lin" valueType="num">
                                      <p:cBhvr>
                                        <p:cTn id="62" dur="500" fill="hold"/>
                                        <p:tgtEl>
                                          <p:spTgt spid="9"/>
                                        </p:tgtEl>
                                        <p:attrNameLst>
                                          <p:attrName>style.rotation</p:attrName>
                                        </p:attrNameLst>
                                      </p:cBhvr>
                                      <p:tavLst>
                                        <p:tav tm="0">
                                          <p:val>
                                            <p:fltVal val="360"/>
                                          </p:val>
                                        </p:tav>
                                        <p:tav tm="100000">
                                          <p:val>
                                            <p:fltVal val="0"/>
                                          </p:val>
                                        </p:tav>
                                      </p:tavLst>
                                    </p:anim>
                                    <p:animEffect transition="in" filter="fade">
                                      <p:cBhvr>
                                        <p:cTn id="6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gd name="T0" fmla="*/ 3867150 w 2690"/>
              <a:gd name="T1" fmla="*/ 0 h 2929"/>
              <a:gd name="T2" fmla="*/ 3257550 w 2690"/>
              <a:gd name="T3" fmla="*/ 76200 h 2929"/>
              <a:gd name="T4" fmla="*/ 3048000 w 2690"/>
              <a:gd name="T5" fmla="*/ 114300 h 2929"/>
              <a:gd name="T6" fmla="*/ 3028950 w 2690"/>
              <a:gd name="T7" fmla="*/ 171450 h 2929"/>
              <a:gd name="T8" fmla="*/ 2857500 w 2690"/>
              <a:gd name="T9" fmla="*/ 209550 h 2929"/>
              <a:gd name="T10" fmla="*/ 2495550 w 2690"/>
              <a:gd name="T11" fmla="*/ 266700 h 2929"/>
              <a:gd name="T12" fmla="*/ 2381250 w 2690"/>
              <a:gd name="T13" fmla="*/ 304800 h 2929"/>
              <a:gd name="T14" fmla="*/ 2324100 w 2690"/>
              <a:gd name="T15" fmla="*/ 323850 h 2929"/>
              <a:gd name="T16" fmla="*/ 2266950 w 2690"/>
              <a:gd name="T17" fmla="*/ 342900 h 2929"/>
              <a:gd name="T18" fmla="*/ 2190750 w 2690"/>
              <a:gd name="T19" fmla="*/ 457200 h 2929"/>
              <a:gd name="T20" fmla="*/ 2171700 w 2690"/>
              <a:gd name="T21" fmla="*/ 533400 h 2929"/>
              <a:gd name="T22" fmla="*/ 1828800 w 2690"/>
              <a:gd name="T23" fmla="*/ 590550 h 2929"/>
              <a:gd name="T24" fmla="*/ 1771650 w 2690"/>
              <a:gd name="T25" fmla="*/ 609600 h 2929"/>
              <a:gd name="T26" fmla="*/ 1543050 w 2690"/>
              <a:gd name="T27" fmla="*/ 857250 h 2929"/>
              <a:gd name="T28" fmla="*/ 1200150 w 2690"/>
              <a:gd name="T29" fmla="*/ 1104900 h 2929"/>
              <a:gd name="T30" fmla="*/ 1143000 w 2690"/>
              <a:gd name="T31" fmla="*/ 1162050 h 2929"/>
              <a:gd name="T32" fmla="*/ 1028700 w 2690"/>
              <a:gd name="T33" fmla="*/ 1238250 h 2929"/>
              <a:gd name="T34" fmla="*/ 933450 w 2690"/>
              <a:gd name="T35" fmla="*/ 1333500 h 2929"/>
              <a:gd name="T36" fmla="*/ 781050 w 2690"/>
              <a:gd name="T37" fmla="*/ 1485900 h 2929"/>
              <a:gd name="T38" fmla="*/ 685800 w 2690"/>
              <a:gd name="T39" fmla="*/ 1562100 h 2929"/>
              <a:gd name="T40" fmla="*/ 647700 w 2690"/>
              <a:gd name="T41" fmla="*/ 1619250 h 2929"/>
              <a:gd name="T42" fmla="*/ 400050 w 2690"/>
              <a:gd name="T43" fmla="*/ 1752600 h 2929"/>
              <a:gd name="T44" fmla="*/ 228600 w 2690"/>
              <a:gd name="T45" fmla="*/ 1981200 h 2929"/>
              <a:gd name="T46" fmla="*/ 114300 w 2690"/>
              <a:gd name="T47" fmla="*/ 2095500 h 2929"/>
              <a:gd name="T48" fmla="*/ 38100 w 2690"/>
              <a:gd name="T49" fmla="*/ 2209800 h 2929"/>
              <a:gd name="T50" fmla="*/ 0 w 2690"/>
              <a:gd name="T51" fmla="*/ 2266950 h 2929"/>
              <a:gd name="T52" fmla="*/ 19050 w 2690"/>
              <a:gd name="T53" fmla="*/ 2438400 h 2929"/>
              <a:gd name="T54" fmla="*/ 76200 w 2690"/>
              <a:gd name="T55" fmla="*/ 2476500 h 2929"/>
              <a:gd name="T56" fmla="*/ 152400 w 2690"/>
              <a:gd name="T57" fmla="*/ 2590800 h 2929"/>
              <a:gd name="T58" fmla="*/ 304800 w 2690"/>
              <a:gd name="T59" fmla="*/ 2819400 h 2929"/>
              <a:gd name="T60" fmla="*/ 342900 w 2690"/>
              <a:gd name="T61" fmla="*/ 2895600 h 2929"/>
              <a:gd name="T62" fmla="*/ 457200 w 2690"/>
              <a:gd name="T63" fmla="*/ 2971800 h 2929"/>
              <a:gd name="T64" fmla="*/ 685800 w 2690"/>
              <a:gd name="T65" fmla="*/ 3181350 h 2929"/>
              <a:gd name="T66" fmla="*/ 647700 w 2690"/>
              <a:gd name="T67" fmla="*/ 3352800 h 2929"/>
              <a:gd name="T68" fmla="*/ 609600 w 2690"/>
              <a:gd name="T69" fmla="*/ 3505200 h 2929"/>
              <a:gd name="T70" fmla="*/ 628650 w 2690"/>
              <a:gd name="T71" fmla="*/ 4324350 h 2929"/>
              <a:gd name="T72" fmla="*/ 647700 w 2690"/>
              <a:gd name="T73" fmla="*/ 4457700 h 2929"/>
              <a:gd name="T74" fmla="*/ 1162050 w 2690"/>
              <a:gd name="T75" fmla="*/ 4533900 h 2929"/>
              <a:gd name="T76" fmla="*/ 1219200 w 2690"/>
              <a:gd name="T77" fmla="*/ 4572000 h 2929"/>
              <a:gd name="T78" fmla="*/ 1257300 w 2690"/>
              <a:gd name="T79" fmla="*/ 4629150 h 2929"/>
              <a:gd name="T80" fmla="*/ 1352550 w 2690"/>
              <a:gd name="T81" fmla="*/ 4648200 h 2929"/>
              <a:gd name="T82" fmla="*/ 1619250 w 2690"/>
              <a:gd name="T83" fmla="*/ 4629150 h 2929"/>
              <a:gd name="T84" fmla="*/ 1790700 w 2690"/>
              <a:gd name="T85" fmla="*/ 4591050 h 2929"/>
              <a:gd name="T86" fmla="*/ 1905000 w 2690"/>
              <a:gd name="T87" fmla="*/ 4533900 h 2929"/>
              <a:gd name="T88" fmla="*/ 2038350 w 2690"/>
              <a:gd name="T89" fmla="*/ 4514850 h 2929"/>
              <a:gd name="T90" fmla="*/ 2209800 w 2690"/>
              <a:gd name="T91" fmla="*/ 4419600 h 2929"/>
              <a:gd name="T92" fmla="*/ 2457450 w 2690"/>
              <a:gd name="T93" fmla="*/ 4038600 h 2929"/>
              <a:gd name="T94" fmla="*/ 2571750 w 2690"/>
              <a:gd name="T95" fmla="*/ 3829050 h 2929"/>
              <a:gd name="T96" fmla="*/ 2819400 w 2690"/>
              <a:gd name="T97" fmla="*/ 3810000 h 2929"/>
              <a:gd name="T98" fmla="*/ 3200400 w 2690"/>
              <a:gd name="T99" fmla="*/ 3752850 h 2929"/>
              <a:gd name="T100" fmla="*/ 3390900 w 2690"/>
              <a:gd name="T101" fmla="*/ 3657600 h 2929"/>
              <a:gd name="T102" fmla="*/ 3486150 w 2690"/>
              <a:gd name="T103" fmla="*/ 3390900 h 2929"/>
              <a:gd name="T104" fmla="*/ 3505200 w 2690"/>
              <a:gd name="T105" fmla="*/ 3219450 h 2929"/>
              <a:gd name="T106" fmla="*/ 3676650 w 2690"/>
              <a:gd name="T107" fmla="*/ 3143250 h 2929"/>
              <a:gd name="T108" fmla="*/ 4152900 w 2690"/>
              <a:gd name="T109" fmla="*/ 3124200 h 2929"/>
              <a:gd name="T110" fmla="*/ 4229100 w 2690"/>
              <a:gd name="T111" fmla="*/ 2895600 h 2929"/>
              <a:gd name="T112" fmla="*/ 4152900 w 2690"/>
              <a:gd name="T113" fmla="*/ 2171700 h 2929"/>
              <a:gd name="T114" fmla="*/ 4076700 w 2690"/>
              <a:gd name="T115" fmla="*/ 1428750 h 2929"/>
              <a:gd name="T116" fmla="*/ 4057650 w 2690"/>
              <a:gd name="T117" fmla="*/ 819150 h 2929"/>
              <a:gd name="T118" fmla="*/ 3962400 w 2690"/>
              <a:gd name="T119" fmla="*/ 190500 h 2929"/>
              <a:gd name="T120" fmla="*/ 3924300 w 2690"/>
              <a:gd name="T121" fmla="*/ 57150 h 2929"/>
              <a:gd name="T122" fmla="*/ 3867150 w 2690"/>
              <a:gd name="T123" fmla="*/ 0 h 29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Lst>
        </p:spPr>
        <p:txBody>
          <a:bodyPr/>
          <a:lstStyle/>
          <a:p>
            <a:pPr algn="l" eaLnBrk="1" hangingPunct="1">
              <a:defRPr/>
            </a:pPr>
            <a:endParaRPr lang="en-US">
              <a:solidFill>
                <a:srgbClr val="FFFFFF"/>
              </a:solidFill>
              <a:cs typeface="MS PGothic" charset="0"/>
            </a:endParaRPr>
          </a:p>
        </p:txBody>
      </p:sp>
      <p:sp>
        <p:nvSpPr>
          <p:cNvPr id="31539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l"/>
            <a:endParaRPr lang="en-US">
              <a:solidFill>
                <a:srgbClr val="FFFFFF"/>
              </a:solidFill>
              <a:latin typeface="Arial" charset="0"/>
              <a:ea typeface="Osaka" charset="0"/>
              <a:cs typeface="Osaka" charset="0"/>
            </a:endParaRPr>
          </a:p>
        </p:txBody>
      </p:sp>
      <p:sp>
        <p:nvSpPr>
          <p:cNvPr id="11469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31539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a:solidFill>
                <a:srgbClr val="FFFFFF"/>
              </a:solidFill>
              <a:latin typeface="Arial" charset="0"/>
              <a:ea typeface="Osaka" charset="0"/>
              <a:cs typeface="Osaka" charset="0"/>
            </a:endParaRPr>
          </a:p>
        </p:txBody>
      </p:sp>
      <p:sp>
        <p:nvSpPr>
          <p:cNvPr id="76807" name="Text Box 7"/>
          <p:cNvSpPr txBox="1">
            <a:spLocks noChangeArrowheads="1"/>
          </p:cNvSpPr>
          <p:nvPr/>
        </p:nvSpPr>
        <p:spPr bwMode="auto">
          <a:xfrm>
            <a:off x="7315200" y="1676400"/>
            <a:ext cx="1752600" cy="646113"/>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3600" b="1">
                <a:solidFill>
                  <a:srgbClr val="FFFFFF"/>
                </a:solidFill>
                <a:latin typeface="Arial" charset="0"/>
                <a:ea typeface="MS PGothic" charset="0"/>
                <a:cs typeface="MS PGothic" charset="0"/>
              </a:rPr>
              <a:t>橄榄山</a:t>
            </a:r>
            <a:endParaRPr lang="en-US" sz="3600" b="1">
              <a:solidFill>
                <a:srgbClr val="FFFFFF"/>
              </a:solidFill>
              <a:latin typeface="Arial" charset="0"/>
              <a:ea typeface="MS PGothic" charset="0"/>
              <a:cs typeface="MS PGothic" charset="0"/>
            </a:endParaRPr>
          </a:p>
        </p:txBody>
      </p:sp>
      <p:sp>
        <p:nvSpPr>
          <p:cNvPr id="76808" name="Rectangle 8"/>
          <p:cNvSpPr>
            <a:spLocks noGrp="1" noChangeArrowheads="1"/>
          </p:cNvSpPr>
          <p:nvPr>
            <p:ph type="title" idx="4294967295"/>
          </p:nvPr>
        </p:nvSpPr>
        <p:spPr>
          <a:xfrm>
            <a:off x="0" y="0"/>
            <a:ext cx="8305800" cy="685800"/>
          </a:xfrm>
          <a:solidFill>
            <a:schemeClr val="bg1"/>
          </a:solidFill>
          <a:effectLst>
            <a:outerShdw blurRad="63500" dist="35921" dir="2700000" algn="ctr" rotWithShape="0">
              <a:schemeClr val="bg1">
                <a:alpha val="74997"/>
              </a:schemeClr>
            </a:outerShdw>
          </a:effectLst>
        </p:spPr>
        <p:txBody>
          <a:bodyPr/>
          <a:lstStyle/>
          <a:p>
            <a:pPr algn="ctr" eaLnBrk="1" hangingPunct="1">
              <a:defRPr/>
            </a:pPr>
            <a:r>
              <a:rPr lang="zh-CN" altLang="en-US" sz="3200" b="1" dirty="0" smtClean="0"/>
              <a:t>耶路撒冷重新住人</a:t>
            </a:r>
            <a:endParaRPr lang="en-US" altLang="en-US" sz="3200" dirty="0" smtClean="0"/>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羊门</a:t>
            </a:r>
            <a:endParaRPr lang="en-US" sz="1400" b="1">
              <a:solidFill>
                <a:srgbClr val="FFFFFF"/>
              </a:solidFill>
              <a:latin typeface="Arial" charset="0"/>
              <a:ea typeface="MS PGothic" charset="0"/>
              <a:cs typeface="MS PGothic" charset="0"/>
            </a:endParaRPr>
          </a:p>
        </p:txBody>
      </p:sp>
      <p:sp>
        <p:nvSpPr>
          <p:cNvPr id="76810" name="Text Box 10"/>
          <p:cNvSpPr txBox="1">
            <a:spLocks noChangeArrowheads="1"/>
          </p:cNvSpPr>
          <p:nvPr/>
        </p:nvSpPr>
        <p:spPr bwMode="auto">
          <a:xfrm>
            <a:off x="5105400" y="1600200"/>
            <a:ext cx="1135063" cy="307975"/>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kumimoji="1" sz="3200">
                <a:solidFill>
                  <a:schemeClr val="tx1"/>
                </a:solidFill>
                <a:latin typeface="Helvetica" charset="0"/>
                <a:ea typeface="Osaka" charset="0"/>
                <a:cs typeface="Osaka" charset="0"/>
              </a:defRPr>
            </a:lvl1pPr>
            <a:lvl2pPr marL="742950" indent="-285750">
              <a:defRPr kumimoji="1" sz="2800">
                <a:solidFill>
                  <a:schemeClr val="tx1"/>
                </a:solidFill>
                <a:latin typeface="Helvetica" charset="0"/>
                <a:ea typeface="Osaka" charset="0"/>
                <a:cs typeface="Osaka" charset="0"/>
              </a:defRPr>
            </a:lvl2pPr>
            <a:lvl3pPr marL="1143000" indent="-228600">
              <a:defRPr kumimoji="1" sz="2400">
                <a:solidFill>
                  <a:schemeClr val="tx1"/>
                </a:solidFill>
                <a:latin typeface="Helvetica" charset="0"/>
                <a:ea typeface="Osaka" charset="0"/>
                <a:cs typeface="Osaka" charset="0"/>
              </a:defRPr>
            </a:lvl3pPr>
            <a:lvl4pPr marL="1600200" indent="-228600">
              <a:defRPr kumimoji="1" sz="2000">
                <a:solidFill>
                  <a:schemeClr val="tx1"/>
                </a:solidFill>
                <a:latin typeface="Helvetica" charset="0"/>
                <a:ea typeface="Osaka" charset="0"/>
                <a:cs typeface="Osaka" charset="0"/>
              </a:defRPr>
            </a:lvl4pPr>
            <a:lvl5pPr marL="2057400" indent="-228600">
              <a:defRPr kumimoji="1" sz="2000">
                <a:solidFill>
                  <a:schemeClr val="tx1"/>
                </a:solidFill>
                <a:latin typeface="Helvetica" charset="0"/>
                <a:ea typeface="Osaka" charset="0"/>
                <a:cs typeface="Osaka" charset="0"/>
              </a:defRPr>
            </a:lvl5pPr>
            <a:lvl6pPr marL="2514600" indent="-228600" eaLnBrk="0" hangingPunct="0">
              <a:buFont typeface="Wingdings" charset="0"/>
              <a:defRPr kumimoji="1" sz="2000">
                <a:solidFill>
                  <a:schemeClr val="tx1"/>
                </a:solidFill>
                <a:latin typeface="Helvetica" charset="0"/>
                <a:ea typeface="Osaka" charset="0"/>
                <a:cs typeface="Osaka" charset="0"/>
              </a:defRPr>
            </a:lvl6pPr>
            <a:lvl7pPr marL="2971800" indent="-228600" eaLnBrk="0" hangingPunct="0">
              <a:buFont typeface="Wingdings" charset="0"/>
              <a:defRPr kumimoji="1" sz="2000">
                <a:solidFill>
                  <a:schemeClr val="tx1"/>
                </a:solidFill>
                <a:latin typeface="Helvetica" charset="0"/>
                <a:ea typeface="Osaka" charset="0"/>
                <a:cs typeface="Osaka" charset="0"/>
              </a:defRPr>
            </a:lvl7pPr>
            <a:lvl8pPr marL="3429000" indent="-228600" eaLnBrk="0" hangingPunct="0">
              <a:buFont typeface="Wingdings" charset="0"/>
              <a:defRPr kumimoji="1" sz="2000">
                <a:solidFill>
                  <a:schemeClr val="tx1"/>
                </a:solidFill>
                <a:latin typeface="Helvetica" charset="0"/>
                <a:ea typeface="Osaka" charset="0"/>
                <a:cs typeface="Osaka" charset="0"/>
              </a:defRPr>
            </a:lvl8pPr>
            <a:lvl9pPr marL="3886200" indent="-228600" eaLnBrk="0" hangingPunct="0">
              <a:buFont typeface="Wingdings" charset="0"/>
              <a:defRPr kumimoji="1" sz="2000">
                <a:solidFill>
                  <a:schemeClr val="tx1"/>
                </a:solidFill>
                <a:latin typeface="Helvetica" charset="0"/>
                <a:ea typeface="Osaka" charset="0"/>
                <a:cs typeface="Osaka" charset="0"/>
              </a:defRPr>
            </a:lvl9pPr>
          </a:lstStyle>
          <a:p>
            <a:pPr>
              <a:defRPr/>
            </a:pPr>
            <a:r>
              <a:rPr kumimoji="0" lang="zh-CN" altLang="en-US" sz="1400" smtClean="0">
                <a:solidFill>
                  <a:srgbClr val="FFFFFF"/>
                </a:solidFill>
                <a:latin typeface="Times New Roman" charset="0"/>
              </a:rPr>
              <a:t>哈米亚城楼</a:t>
            </a:r>
            <a:endParaRPr kumimoji="0" lang="en-US" sz="1400" b="1" smtClean="0">
              <a:solidFill>
                <a:srgbClr val="FFFFFF"/>
              </a:solidFill>
              <a:latin typeface="Arial" charset="0"/>
              <a:cs typeface="MS PGothic" charset="0"/>
            </a:endParaRPr>
          </a:p>
        </p:txBody>
      </p:sp>
      <p:sp>
        <p:nvSpPr>
          <p:cNvPr id="76811" name="Text Box 11"/>
          <p:cNvSpPr txBox="1">
            <a:spLocks noChangeArrowheads="1"/>
          </p:cNvSpPr>
          <p:nvPr/>
        </p:nvSpPr>
        <p:spPr bwMode="auto">
          <a:xfrm>
            <a:off x="3962400" y="1600200"/>
            <a:ext cx="1066800" cy="307975"/>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a:defRPr/>
            </a:pPr>
            <a:r>
              <a:rPr lang="zh-CN" altLang="en-US" sz="1400" b="1" dirty="0">
                <a:solidFill>
                  <a:srgbClr val="FFFF00"/>
                </a:solidFill>
                <a:effectLst>
                  <a:outerShdw blurRad="38100" dist="38100" dir="2700000" algn="tl">
                    <a:srgbClr val="000000"/>
                  </a:outerShdw>
                </a:effectLst>
                <a:latin typeface="Arial" pitchFamily="34" charset="0"/>
                <a:ea typeface="Osaka" charset="-128"/>
                <a:cs typeface="Arial" pitchFamily="34" charset="0"/>
              </a:rPr>
              <a:t>哈楠业楼</a:t>
            </a:r>
            <a:endParaRPr lang="en-US" sz="1400" b="1" dirty="0">
              <a:solidFill>
                <a:srgbClr val="FFFF00"/>
              </a:solidFill>
              <a:latin typeface="Arial" charset="0"/>
              <a:ea typeface="ＭＳ Ｐゴシック" charset="-128"/>
              <a:cs typeface="ＭＳ Ｐゴシック" charset="-128"/>
            </a:endParaRP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鱼门</a:t>
            </a:r>
            <a:endParaRPr lang="en-US" sz="1400" b="1">
              <a:solidFill>
                <a:srgbClr val="FFFFFF"/>
              </a:solidFill>
              <a:latin typeface="Arial" charset="0"/>
              <a:ea typeface="MS PGothic" charset="0"/>
              <a:cs typeface="MS PGothic" charset="0"/>
            </a:endParaRPr>
          </a:p>
        </p:txBody>
      </p:sp>
      <p:sp>
        <p:nvSpPr>
          <p:cNvPr id="76813" name="Text Box 13"/>
          <p:cNvSpPr txBox="1">
            <a:spLocks noChangeArrowheads="1"/>
          </p:cNvSpPr>
          <p:nvPr/>
        </p:nvSpPr>
        <p:spPr bwMode="auto">
          <a:xfrm>
            <a:off x="3810000" y="2667000"/>
            <a:ext cx="1295400" cy="523875"/>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kumimoji="1" sz="3200">
                <a:solidFill>
                  <a:schemeClr val="tx1"/>
                </a:solidFill>
                <a:latin typeface="Helvetica" charset="0"/>
                <a:ea typeface="Osaka" charset="0"/>
                <a:cs typeface="Osaka" charset="0"/>
              </a:defRPr>
            </a:lvl1pPr>
            <a:lvl2pPr marL="742950" indent="-285750">
              <a:defRPr kumimoji="1" sz="2800">
                <a:solidFill>
                  <a:schemeClr val="tx1"/>
                </a:solidFill>
                <a:latin typeface="Helvetica" charset="0"/>
                <a:ea typeface="Osaka" charset="0"/>
                <a:cs typeface="Osaka" charset="0"/>
              </a:defRPr>
            </a:lvl2pPr>
            <a:lvl3pPr marL="1143000" indent="-228600">
              <a:defRPr kumimoji="1" sz="2400">
                <a:solidFill>
                  <a:schemeClr val="tx1"/>
                </a:solidFill>
                <a:latin typeface="Helvetica" charset="0"/>
                <a:ea typeface="Osaka" charset="0"/>
                <a:cs typeface="Osaka" charset="0"/>
              </a:defRPr>
            </a:lvl3pPr>
            <a:lvl4pPr marL="1600200" indent="-228600">
              <a:defRPr kumimoji="1" sz="2000">
                <a:solidFill>
                  <a:schemeClr val="tx1"/>
                </a:solidFill>
                <a:latin typeface="Helvetica" charset="0"/>
                <a:ea typeface="Osaka" charset="0"/>
                <a:cs typeface="Osaka" charset="0"/>
              </a:defRPr>
            </a:lvl4pPr>
            <a:lvl5pPr marL="2057400" indent="-228600">
              <a:defRPr kumimoji="1" sz="2000">
                <a:solidFill>
                  <a:schemeClr val="tx1"/>
                </a:solidFill>
                <a:latin typeface="Helvetica" charset="0"/>
                <a:ea typeface="Osaka" charset="0"/>
                <a:cs typeface="Osaka" charset="0"/>
              </a:defRPr>
            </a:lvl5pPr>
            <a:lvl6pPr marL="2514600" indent="-228600" eaLnBrk="0" hangingPunct="0">
              <a:buFont typeface="Wingdings" charset="0"/>
              <a:defRPr kumimoji="1" sz="2000">
                <a:solidFill>
                  <a:schemeClr val="tx1"/>
                </a:solidFill>
                <a:latin typeface="Helvetica" charset="0"/>
                <a:ea typeface="Osaka" charset="0"/>
                <a:cs typeface="Osaka" charset="0"/>
              </a:defRPr>
            </a:lvl6pPr>
            <a:lvl7pPr marL="2971800" indent="-228600" eaLnBrk="0" hangingPunct="0">
              <a:buFont typeface="Wingdings" charset="0"/>
              <a:defRPr kumimoji="1" sz="2000">
                <a:solidFill>
                  <a:schemeClr val="tx1"/>
                </a:solidFill>
                <a:latin typeface="Helvetica" charset="0"/>
                <a:ea typeface="Osaka" charset="0"/>
                <a:cs typeface="Osaka" charset="0"/>
              </a:defRPr>
            </a:lvl7pPr>
            <a:lvl8pPr marL="3429000" indent="-228600" eaLnBrk="0" hangingPunct="0">
              <a:buFont typeface="Wingdings" charset="0"/>
              <a:defRPr kumimoji="1" sz="2000">
                <a:solidFill>
                  <a:schemeClr val="tx1"/>
                </a:solidFill>
                <a:latin typeface="Helvetica" charset="0"/>
                <a:ea typeface="Osaka" charset="0"/>
                <a:cs typeface="Osaka" charset="0"/>
              </a:defRPr>
            </a:lvl8pPr>
            <a:lvl9pPr marL="3886200" indent="-228600" eaLnBrk="0" hangingPunct="0">
              <a:buFont typeface="Wingdings" charset="0"/>
              <a:defRPr kumimoji="1" sz="2000">
                <a:solidFill>
                  <a:schemeClr val="tx1"/>
                </a:solidFill>
                <a:latin typeface="Helvetica" charset="0"/>
                <a:ea typeface="Osaka" charset="0"/>
                <a:cs typeface="Osaka" charset="0"/>
              </a:defRPr>
            </a:lvl9pPr>
          </a:lstStyle>
          <a:p>
            <a:pPr>
              <a:defRPr/>
            </a:pPr>
            <a:r>
              <a:rPr kumimoji="0" lang="zh-CN" altLang="en-US" sz="1400" smtClean="0">
                <a:solidFill>
                  <a:srgbClr val="FFFFFF"/>
                </a:solidFill>
                <a:latin typeface="Times New Roman" charset="0"/>
              </a:rPr>
              <a:t>耶沙拿门</a:t>
            </a:r>
            <a:endParaRPr kumimoji="0" lang="en-US" altLang="zh-CN" sz="1400" smtClean="0">
              <a:solidFill>
                <a:srgbClr val="FFFFFF"/>
              </a:solidFill>
              <a:latin typeface="Times New Roman" charset="0"/>
            </a:endParaRPr>
          </a:p>
          <a:p>
            <a:pPr>
              <a:defRPr/>
            </a:pPr>
            <a:r>
              <a:rPr kumimoji="0" lang="en-US" sz="1400" b="1" smtClean="0">
                <a:solidFill>
                  <a:srgbClr val="FFFFFF"/>
                </a:solidFill>
                <a:latin typeface="Arial" charset="0"/>
                <a:cs typeface="MS PGothic" charset="0"/>
              </a:rPr>
              <a:t>(</a:t>
            </a:r>
            <a:r>
              <a:rPr kumimoji="0" lang="zh-CN" altLang="en-US" sz="1400" b="1" smtClean="0">
                <a:solidFill>
                  <a:srgbClr val="FFFFFF"/>
                </a:solidFill>
                <a:latin typeface="Arial" charset="0"/>
                <a:cs typeface="MS PGothic" charset="0"/>
              </a:rPr>
              <a:t>古门？</a:t>
            </a:r>
            <a:r>
              <a:rPr kumimoji="0" lang="en-US" sz="1400" b="1" smtClean="0">
                <a:solidFill>
                  <a:srgbClr val="FFFFFF"/>
                </a:solidFill>
                <a:latin typeface="Arial" charset="0"/>
                <a:cs typeface="MS PGothic" charset="0"/>
              </a:rPr>
              <a:t>)</a:t>
            </a: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宽墙</a:t>
            </a:r>
            <a:endParaRPr lang="en-US" sz="1400" b="1">
              <a:solidFill>
                <a:srgbClr val="FFFFFF"/>
              </a:solidFill>
              <a:latin typeface="Arial" charset="0"/>
              <a:ea typeface="MS PGothic" charset="0"/>
              <a:cs typeface="MS PGothic" charset="0"/>
            </a:endParaRPr>
          </a:p>
        </p:txBody>
      </p:sp>
      <p:sp>
        <p:nvSpPr>
          <p:cNvPr id="76815" name="Text Box 15"/>
          <p:cNvSpPr txBox="1">
            <a:spLocks noChangeArrowheads="1"/>
          </p:cNvSpPr>
          <p:nvPr/>
        </p:nvSpPr>
        <p:spPr bwMode="auto">
          <a:xfrm>
            <a:off x="3886200" y="3657600"/>
            <a:ext cx="1295400" cy="307975"/>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kumimoji="1" sz="3200">
                <a:solidFill>
                  <a:schemeClr val="tx1"/>
                </a:solidFill>
                <a:latin typeface="Helvetica" charset="0"/>
                <a:ea typeface="Osaka" charset="0"/>
                <a:cs typeface="Osaka" charset="0"/>
              </a:defRPr>
            </a:lvl1pPr>
            <a:lvl2pPr marL="742950" indent="-285750">
              <a:defRPr kumimoji="1" sz="2800">
                <a:solidFill>
                  <a:schemeClr val="tx1"/>
                </a:solidFill>
                <a:latin typeface="Helvetica" charset="0"/>
                <a:ea typeface="Osaka" charset="0"/>
                <a:cs typeface="Osaka" charset="0"/>
              </a:defRPr>
            </a:lvl2pPr>
            <a:lvl3pPr marL="1143000" indent="-228600">
              <a:defRPr kumimoji="1" sz="2400">
                <a:solidFill>
                  <a:schemeClr val="tx1"/>
                </a:solidFill>
                <a:latin typeface="Helvetica" charset="0"/>
                <a:ea typeface="Osaka" charset="0"/>
                <a:cs typeface="Osaka" charset="0"/>
              </a:defRPr>
            </a:lvl3pPr>
            <a:lvl4pPr marL="1600200" indent="-228600">
              <a:defRPr kumimoji="1" sz="2000">
                <a:solidFill>
                  <a:schemeClr val="tx1"/>
                </a:solidFill>
                <a:latin typeface="Helvetica" charset="0"/>
                <a:ea typeface="Osaka" charset="0"/>
                <a:cs typeface="Osaka" charset="0"/>
              </a:defRPr>
            </a:lvl4pPr>
            <a:lvl5pPr marL="2057400" indent="-228600">
              <a:defRPr kumimoji="1" sz="2000">
                <a:solidFill>
                  <a:schemeClr val="tx1"/>
                </a:solidFill>
                <a:latin typeface="Helvetica" charset="0"/>
                <a:ea typeface="Osaka" charset="0"/>
                <a:cs typeface="Osaka" charset="0"/>
              </a:defRPr>
            </a:lvl5pPr>
            <a:lvl6pPr marL="2514600" indent="-228600" eaLnBrk="0" hangingPunct="0">
              <a:buFont typeface="Wingdings" charset="0"/>
              <a:defRPr kumimoji="1" sz="2000">
                <a:solidFill>
                  <a:schemeClr val="tx1"/>
                </a:solidFill>
                <a:latin typeface="Helvetica" charset="0"/>
                <a:ea typeface="Osaka" charset="0"/>
                <a:cs typeface="Osaka" charset="0"/>
              </a:defRPr>
            </a:lvl6pPr>
            <a:lvl7pPr marL="2971800" indent="-228600" eaLnBrk="0" hangingPunct="0">
              <a:buFont typeface="Wingdings" charset="0"/>
              <a:defRPr kumimoji="1" sz="2000">
                <a:solidFill>
                  <a:schemeClr val="tx1"/>
                </a:solidFill>
                <a:latin typeface="Helvetica" charset="0"/>
                <a:ea typeface="Osaka" charset="0"/>
                <a:cs typeface="Osaka" charset="0"/>
              </a:defRPr>
            </a:lvl7pPr>
            <a:lvl8pPr marL="3429000" indent="-228600" eaLnBrk="0" hangingPunct="0">
              <a:buFont typeface="Wingdings" charset="0"/>
              <a:defRPr kumimoji="1" sz="2000">
                <a:solidFill>
                  <a:schemeClr val="tx1"/>
                </a:solidFill>
                <a:latin typeface="Helvetica" charset="0"/>
                <a:ea typeface="Osaka" charset="0"/>
                <a:cs typeface="Osaka" charset="0"/>
              </a:defRPr>
            </a:lvl8pPr>
            <a:lvl9pPr marL="3886200" indent="-228600" eaLnBrk="0" hangingPunct="0">
              <a:buFont typeface="Wingdings" charset="0"/>
              <a:defRPr kumimoji="1" sz="2000">
                <a:solidFill>
                  <a:schemeClr val="tx1"/>
                </a:solidFill>
                <a:latin typeface="Helvetica" charset="0"/>
                <a:ea typeface="Osaka" charset="0"/>
                <a:cs typeface="Osaka" charset="0"/>
              </a:defRPr>
            </a:lvl9pPr>
          </a:lstStyle>
          <a:p>
            <a:pPr>
              <a:defRPr/>
            </a:pPr>
            <a:r>
              <a:rPr kumimoji="0" lang="zh-CN" altLang="en-US" sz="1400" smtClean="0">
                <a:solidFill>
                  <a:srgbClr val="FFFFFF"/>
                </a:solidFill>
                <a:latin typeface="Times New Roman" charset="0"/>
              </a:rPr>
              <a:t>炉楼？</a:t>
            </a:r>
            <a:endParaRPr kumimoji="0" lang="en-US" sz="1400" b="1" smtClean="0">
              <a:solidFill>
                <a:srgbClr val="FFFFFF"/>
              </a:solidFill>
              <a:latin typeface="Arial" charset="0"/>
              <a:cs typeface="MS PGothic" charset="0"/>
            </a:endParaRP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谷门</a:t>
            </a:r>
            <a:endParaRPr lang="en-US" sz="1400" b="1">
              <a:solidFill>
                <a:srgbClr val="FFFFFF"/>
              </a:solidFill>
              <a:latin typeface="Arial" charset="0"/>
              <a:ea typeface="MS PGothic" charset="0"/>
              <a:cs typeface="MS PGothic" charset="0"/>
            </a:endParaRPr>
          </a:p>
        </p:txBody>
      </p:sp>
      <p:sp>
        <p:nvSpPr>
          <p:cNvPr id="76817" name="Text Box 17"/>
          <p:cNvSpPr txBox="1">
            <a:spLocks noChangeArrowheads="1"/>
          </p:cNvSpPr>
          <p:nvPr/>
        </p:nvSpPr>
        <p:spPr bwMode="auto">
          <a:xfrm>
            <a:off x="3429000" y="5181600"/>
            <a:ext cx="1295400" cy="307975"/>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粪厂门</a:t>
            </a:r>
            <a:endParaRPr lang="en-US" sz="1400" b="1">
              <a:solidFill>
                <a:srgbClr val="FFFFFF"/>
              </a:solidFill>
              <a:latin typeface="Arial" charset="0"/>
              <a:ea typeface="MS PGothic" charset="0"/>
              <a:cs typeface="MS PGothic" charset="0"/>
            </a:endParaRPr>
          </a:p>
        </p:txBody>
      </p:sp>
      <p:sp>
        <p:nvSpPr>
          <p:cNvPr id="76818" name="Text Box 18"/>
          <p:cNvSpPr txBox="1">
            <a:spLocks noChangeArrowheads="1"/>
          </p:cNvSpPr>
          <p:nvPr/>
        </p:nvSpPr>
        <p:spPr bwMode="auto">
          <a:xfrm>
            <a:off x="3276600" y="5715000"/>
            <a:ext cx="1600200" cy="307975"/>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西罗亚池</a:t>
            </a:r>
            <a:endParaRPr lang="en-US" sz="1400" b="1">
              <a:solidFill>
                <a:srgbClr val="FFFFFF"/>
              </a:solidFill>
              <a:latin typeface="Arial" charset="0"/>
              <a:ea typeface="MS PGothic" charset="0"/>
              <a:cs typeface="MS PGothic" charset="0"/>
            </a:endParaRP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泉门</a:t>
            </a:r>
            <a:endParaRPr lang="en-US" sz="1400" b="1">
              <a:solidFill>
                <a:srgbClr val="FFFFFF"/>
              </a:solidFill>
              <a:latin typeface="Arial" charset="0"/>
              <a:ea typeface="MS PGothic" charset="0"/>
              <a:cs typeface="MS PGothic" charset="0"/>
            </a:endParaRPr>
          </a:p>
        </p:txBody>
      </p:sp>
      <p:sp>
        <p:nvSpPr>
          <p:cNvPr id="76820" name="Text Box 20"/>
          <p:cNvSpPr txBox="1">
            <a:spLocks noChangeArrowheads="1"/>
          </p:cNvSpPr>
          <p:nvPr/>
        </p:nvSpPr>
        <p:spPr bwMode="auto">
          <a:xfrm>
            <a:off x="5486400" y="5105400"/>
            <a:ext cx="1219200" cy="3048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角门</a:t>
            </a:r>
            <a:endParaRPr lang="en-US" sz="1400" b="1">
              <a:solidFill>
                <a:srgbClr val="FFFFFF"/>
              </a:solidFill>
              <a:latin typeface="Arial" charset="0"/>
              <a:ea typeface="MS PGothic" charset="0"/>
              <a:cs typeface="MS PGothic" charset="0"/>
            </a:endParaRP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水门</a:t>
            </a:r>
            <a:endParaRPr lang="en-US" sz="1400" b="1">
              <a:solidFill>
                <a:srgbClr val="FFFFFF"/>
              </a:solidFill>
              <a:latin typeface="Arial" charset="0"/>
              <a:ea typeface="MS PGothic" charset="0"/>
              <a:cs typeface="MS PGothic" charset="0"/>
            </a:endParaRPr>
          </a:p>
        </p:txBody>
      </p:sp>
      <p:sp>
        <p:nvSpPr>
          <p:cNvPr id="76822" name="Text Box 22"/>
          <p:cNvSpPr txBox="1">
            <a:spLocks noChangeArrowheads="1"/>
          </p:cNvSpPr>
          <p:nvPr/>
        </p:nvSpPr>
        <p:spPr bwMode="auto">
          <a:xfrm>
            <a:off x="5715000" y="3886200"/>
            <a:ext cx="2362200" cy="307975"/>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kumimoji="1" sz="3200">
                <a:solidFill>
                  <a:schemeClr val="tx1"/>
                </a:solidFill>
                <a:latin typeface="Helvetica" charset="0"/>
                <a:ea typeface="Osaka" charset="0"/>
                <a:cs typeface="Osaka" charset="0"/>
              </a:defRPr>
            </a:lvl1pPr>
            <a:lvl2pPr marL="742950" indent="-285750">
              <a:defRPr kumimoji="1" sz="2800">
                <a:solidFill>
                  <a:schemeClr val="tx1"/>
                </a:solidFill>
                <a:latin typeface="Helvetica" charset="0"/>
                <a:ea typeface="Osaka" charset="0"/>
                <a:cs typeface="Osaka" charset="0"/>
              </a:defRPr>
            </a:lvl2pPr>
            <a:lvl3pPr marL="1143000" indent="-228600">
              <a:defRPr kumimoji="1" sz="2400">
                <a:solidFill>
                  <a:schemeClr val="tx1"/>
                </a:solidFill>
                <a:latin typeface="Helvetica" charset="0"/>
                <a:ea typeface="Osaka" charset="0"/>
                <a:cs typeface="Osaka" charset="0"/>
              </a:defRPr>
            </a:lvl3pPr>
            <a:lvl4pPr marL="1600200" indent="-228600">
              <a:defRPr kumimoji="1" sz="2000">
                <a:solidFill>
                  <a:schemeClr val="tx1"/>
                </a:solidFill>
                <a:latin typeface="Helvetica" charset="0"/>
                <a:ea typeface="Osaka" charset="0"/>
                <a:cs typeface="Osaka" charset="0"/>
              </a:defRPr>
            </a:lvl4pPr>
            <a:lvl5pPr marL="2057400" indent="-228600">
              <a:defRPr kumimoji="1" sz="2000">
                <a:solidFill>
                  <a:schemeClr val="tx1"/>
                </a:solidFill>
                <a:latin typeface="Helvetica" charset="0"/>
                <a:ea typeface="Osaka" charset="0"/>
                <a:cs typeface="Osaka" charset="0"/>
              </a:defRPr>
            </a:lvl5pPr>
            <a:lvl6pPr marL="2514600" indent="-228600" eaLnBrk="0" hangingPunct="0">
              <a:buFont typeface="Wingdings" charset="0"/>
              <a:defRPr kumimoji="1" sz="2000">
                <a:solidFill>
                  <a:schemeClr val="tx1"/>
                </a:solidFill>
                <a:latin typeface="Helvetica" charset="0"/>
                <a:ea typeface="Osaka" charset="0"/>
                <a:cs typeface="Osaka" charset="0"/>
              </a:defRPr>
            </a:lvl6pPr>
            <a:lvl7pPr marL="2971800" indent="-228600" eaLnBrk="0" hangingPunct="0">
              <a:buFont typeface="Wingdings" charset="0"/>
              <a:defRPr kumimoji="1" sz="2000">
                <a:solidFill>
                  <a:schemeClr val="tx1"/>
                </a:solidFill>
                <a:latin typeface="Helvetica" charset="0"/>
                <a:ea typeface="Osaka" charset="0"/>
                <a:cs typeface="Osaka" charset="0"/>
              </a:defRPr>
            </a:lvl7pPr>
            <a:lvl8pPr marL="3429000" indent="-228600" eaLnBrk="0" hangingPunct="0">
              <a:buFont typeface="Wingdings" charset="0"/>
              <a:defRPr kumimoji="1" sz="2000">
                <a:solidFill>
                  <a:schemeClr val="tx1"/>
                </a:solidFill>
                <a:latin typeface="Helvetica" charset="0"/>
                <a:ea typeface="Osaka" charset="0"/>
                <a:cs typeface="Osaka" charset="0"/>
              </a:defRPr>
            </a:lvl8pPr>
            <a:lvl9pPr marL="3886200" indent="-228600" eaLnBrk="0" hangingPunct="0">
              <a:buFont typeface="Wingdings" charset="0"/>
              <a:defRPr kumimoji="1" sz="2000">
                <a:solidFill>
                  <a:schemeClr val="tx1"/>
                </a:solidFill>
                <a:latin typeface="Helvetica" charset="0"/>
                <a:ea typeface="Osaka" charset="0"/>
                <a:cs typeface="Osaka" charset="0"/>
              </a:defRPr>
            </a:lvl9pPr>
          </a:lstStyle>
          <a:p>
            <a:pPr>
              <a:defRPr/>
            </a:pPr>
            <a:r>
              <a:rPr kumimoji="0" lang="zh-CN" altLang="en-US" sz="1400" smtClean="0">
                <a:solidFill>
                  <a:srgbClr val="FFFFFF"/>
                </a:solidFill>
                <a:latin typeface="Times New Roman" charset="0"/>
              </a:rPr>
              <a:t>大城楼</a:t>
            </a:r>
            <a:endParaRPr kumimoji="0" lang="en-US" sz="1400" b="1" smtClean="0">
              <a:solidFill>
                <a:srgbClr val="FFFFFF"/>
              </a:solidFill>
              <a:latin typeface="Arial" charset="0"/>
              <a:cs typeface="MS PGothic" charset="0"/>
            </a:endParaRPr>
          </a:p>
        </p:txBody>
      </p:sp>
      <p:sp>
        <p:nvSpPr>
          <p:cNvPr id="76823" name="Text Box 23"/>
          <p:cNvSpPr txBox="1">
            <a:spLocks noChangeArrowheads="1"/>
          </p:cNvSpPr>
          <p:nvPr/>
        </p:nvSpPr>
        <p:spPr bwMode="auto">
          <a:xfrm>
            <a:off x="5715000" y="3543300"/>
            <a:ext cx="1524000" cy="307975"/>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kumimoji="1" sz="3200">
                <a:solidFill>
                  <a:schemeClr val="tx1"/>
                </a:solidFill>
                <a:latin typeface="Helvetica" charset="0"/>
                <a:ea typeface="Osaka" charset="0"/>
                <a:cs typeface="Osaka" charset="0"/>
              </a:defRPr>
            </a:lvl1pPr>
            <a:lvl2pPr marL="742950" indent="-285750">
              <a:defRPr kumimoji="1" sz="2800">
                <a:solidFill>
                  <a:schemeClr val="tx1"/>
                </a:solidFill>
                <a:latin typeface="Helvetica" charset="0"/>
                <a:ea typeface="Osaka" charset="0"/>
                <a:cs typeface="Osaka" charset="0"/>
              </a:defRPr>
            </a:lvl2pPr>
            <a:lvl3pPr marL="1143000" indent="-228600">
              <a:defRPr kumimoji="1" sz="2400">
                <a:solidFill>
                  <a:schemeClr val="tx1"/>
                </a:solidFill>
                <a:latin typeface="Helvetica" charset="0"/>
                <a:ea typeface="Osaka" charset="0"/>
                <a:cs typeface="Osaka" charset="0"/>
              </a:defRPr>
            </a:lvl3pPr>
            <a:lvl4pPr marL="1600200" indent="-228600">
              <a:defRPr kumimoji="1" sz="2000">
                <a:solidFill>
                  <a:schemeClr val="tx1"/>
                </a:solidFill>
                <a:latin typeface="Helvetica" charset="0"/>
                <a:ea typeface="Osaka" charset="0"/>
                <a:cs typeface="Osaka" charset="0"/>
              </a:defRPr>
            </a:lvl4pPr>
            <a:lvl5pPr marL="2057400" indent="-228600">
              <a:defRPr kumimoji="1" sz="2000">
                <a:solidFill>
                  <a:schemeClr val="tx1"/>
                </a:solidFill>
                <a:latin typeface="Helvetica" charset="0"/>
                <a:ea typeface="Osaka" charset="0"/>
                <a:cs typeface="Osaka" charset="0"/>
              </a:defRPr>
            </a:lvl5pPr>
            <a:lvl6pPr marL="2514600" indent="-228600" eaLnBrk="0" hangingPunct="0">
              <a:buFont typeface="Wingdings" charset="0"/>
              <a:defRPr kumimoji="1" sz="2000">
                <a:solidFill>
                  <a:schemeClr val="tx1"/>
                </a:solidFill>
                <a:latin typeface="Helvetica" charset="0"/>
                <a:ea typeface="Osaka" charset="0"/>
                <a:cs typeface="Osaka" charset="0"/>
              </a:defRPr>
            </a:lvl6pPr>
            <a:lvl7pPr marL="2971800" indent="-228600" eaLnBrk="0" hangingPunct="0">
              <a:buFont typeface="Wingdings" charset="0"/>
              <a:defRPr kumimoji="1" sz="2000">
                <a:solidFill>
                  <a:schemeClr val="tx1"/>
                </a:solidFill>
                <a:latin typeface="Helvetica" charset="0"/>
                <a:ea typeface="Osaka" charset="0"/>
                <a:cs typeface="Osaka" charset="0"/>
              </a:defRPr>
            </a:lvl7pPr>
            <a:lvl8pPr marL="3429000" indent="-228600" eaLnBrk="0" hangingPunct="0">
              <a:buFont typeface="Wingdings" charset="0"/>
              <a:defRPr kumimoji="1" sz="2000">
                <a:solidFill>
                  <a:schemeClr val="tx1"/>
                </a:solidFill>
                <a:latin typeface="Helvetica" charset="0"/>
                <a:ea typeface="Osaka" charset="0"/>
                <a:cs typeface="Osaka" charset="0"/>
              </a:defRPr>
            </a:lvl8pPr>
            <a:lvl9pPr marL="3886200" indent="-228600" eaLnBrk="0" hangingPunct="0">
              <a:buFont typeface="Wingdings" charset="0"/>
              <a:defRPr kumimoji="1" sz="2000">
                <a:solidFill>
                  <a:schemeClr val="tx1"/>
                </a:solidFill>
                <a:latin typeface="Helvetica" charset="0"/>
                <a:ea typeface="Osaka" charset="0"/>
                <a:cs typeface="Osaka" charset="0"/>
              </a:defRPr>
            </a:lvl9pPr>
          </a:lstStyle>
          <a:p>
            <a:pPr>
              <a:defRPr/>
            </a:pPr>
            <a:r>
              <a:rPr kumimoji="0" lang="zh-CN" altLang="en-US" sz="1400" smtClean="0">
                <a:solidFill>
                  <a:srgbClr val="FFFFFF"/>
                </a:solidFill>
                <a:latin typeface="Times New Roman" charset="0"/>
              </a:rPr>
              <a:t>俄斐勒的城墙</a:t>
            </a:r>
            <a:endParaRPr kumimoji="0" lang="en-US" sz="1400" b="1" smtClean="0">
              <a:solidFill>
                <a:srgbClr val="FFFFFF"/>
              </a:solidFill>
              <a:latin typeface="Arial" charset="0"/>
              <a:cs typeface="MS PGothic" charset="0"/>
            </a:endParaRP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马门</a:t>
            </a:r>
            <a:endParaRPr lang="en-US" sz="1400" b="1">
              <a:solidFill>
                <a:srgbClr val="FFFFFF"/>
              </a:solidFill>
              <a:latin typeface="Arial" charset="0"/>
              <a:ea typeface="MS PGothic" charset="0"/>
              <a:cs typeface="MS PGothic" charset="0"/>
            </a:endParaRPr>
          </a:p>
        </p:txBody>
      </p:sp>
      <p:sp>
        <p:nvSpPr>
          <p:cNvPr id="76825" name="Text Box 25"/>
          <p:cNvSpPr txBox="1">
            <a:spLocks noChangeArrowheads="1"/>
          </p:cNvSpPr>
          <p:nvPr/>
        </p:nvSpPr>
        <p:spPr bwMode="auto">
          <a:xfrm>
            <a:off x="6019800" y="2857500"/>
            <a:ext cx="1295400" cy="307975"/>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东门</a:t>
            </a:r>
            <a:endParaRPr lang="en-US" sz="1400" b="1">
              <a:solidFill>
                <a:srgbClr val="FFFFFF"/>
              </a:solidFill>
              <a:latin typeface="Arial" charset="0"/>
              <a:ea typeface="MS PGothic" charset="0"/>
              <a:cs typeface="MS PGothic" charset="0"/>
            </a:endParaRP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sz="1400" b="1">
                <a:solidFill>
                  <a:srgbClr val="FFFFFF"/>
                </a:solidFill>
                <a:latin typeface="Arial" charset="0"/>
                <a:ea typeface="MS PGothic" charset="0"/>
                <a:cs typeface="MS PGothic" charset="0"/>
              </a:rPr>
              <a:t>检验门</a:t>
            </a:r>
            <a:endParaRPr lang="en-US" sz="1400" b="1">
              <a:solidFill>
                <a:srgbClr val="FFFFFF"/>
              </a:solidFill>
              <a:latin typeface="Arial" charset="0"/>
              <a:ea typeface="MS PGothic" charset="0"/>
              <a:cs typeface="MS PGothic" charset="0"/>
            </a:endParaRPr>
          </a:p>
        </p:txBody>
      </p:sp>
      <p:sp>
        <p:nvSpPr>
          <p:cNvPr id="76827" name="Text Box 27"/>
          <p:cNvSpPr txBox="1">
            <a:spLocks noChangeArrowheads="1"/>
          </p:cNvSpPr>
          <p:nvPr/>
        </p:nvSpPr>
        <p:spPr bwMode="auto">
          <a:xfrm>
            <a:off x="8305800" y="0"/>
            <a:ext cx="838200" cy="457200"/>
          </a:xfrm>
          <a:prstGeom prst="rect">
            <a:avLst/>
          </a:prstGeom>
          <a:solidFill>
            <a:schemeClr val="bg1"/>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p>
            <a:pPr>
              <a:defRPr/>
            </a:pPr>
            <a:r>
              <a:rPr lang="en-US" b="1" dirty="0">
                <a:solidFill>
                  <a:srgbClr val="FFFFFF"/>
                </a:solidFill>
                <a:latin typeface="Arial" charset="0"/>
                <a:ea typeface="ＭＳ Ｐゴシック" charset="-128"/>
                <a:cs typeface="ＭＳ Ｐゴシック" charset="-128"/>
              </a:rPr>
              <a:t>655</a:t>
            </a:r>
          </a:p>
        </p:txBody>
      </p:sp>
      <p:sp>
        <p:nvSpPr>
          <p:cNvPr id="76828" name="Text Box 28"/>
          <p:cNvSpPr txBox="1">
            <a:spLocks noChangeArrowheads="1"/>
          </p:cNvSpPr>
          <p:nvPr/>
        </p:nvSpPr>
        <p:spPr bwMode="auto">
          <a:xfrm>
            <a:off x="0" y="609600"/>
            <a:ext cx="3208338" cy="6124575"/>
          </a:xfrm>
          <a:prstGeom prst="rect">
            <a:avLst/>
          </a:prstGeom>
          <a:solidFill>
            <a:schemeClr val="hlink"/>
          </a:solidFill>
          <a:ln>
            <a:noFill/>
          </a:ln>
          <a:effectLst>
            <a:outerShdw blurRad="63500" dist="38099" dir="2700000" algn="ctr" rotWithShape="0">
              <a:schemeClr val="bg1">
                <a:alpha val="74997"/>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Helvetica" charset="0"/>
                <a:ea typeface="Osaka" charset="0"/>
                <a:cs typeface="Osaka" charset="0"/>
              </a:defRPr>
            </a:lvl1pPr>
            <a:lvl2pPr marL="742950" indent="-285750">
              <a:defRPr kumimoji="1" sz="2800">
                <a:solidFill>
                  <a:schemeClr val="tx1"/>
                </a:solidFill>
                <a:latin typeface="Helvetica" charset="0"/>
                <a:ea typeface="Osaka" charset="0"/>
                <a:cs typeface="Osaka" charset="0"/>
              </a:defRPr>
            </a:lvl2pPr>
            <a:lvl3pPr marL="1143000" indent="-228600">
              <a:defRPr kumimoji="1" sz="2400">
                <a:solidFill>
                  <a:schemeClr val="tx1"/>
                </a:solidFill>
                <a:latin typeface="Helvetica" charset="0"/>
                <a:ea typeface="Osaka" charset="0"/>
                <a:cs typeface="Osaka" charset="0"/>
              </a:defRPr>
            </a:lvl3pPr>
            <a:lvl4pPr marL="1600200" indent="-228600">
              <a:defRPr kumimoji="1" sz="2000">
                <a:solidFill>
                  <a:schemeClr val="tx1"/>
                </a:solidFill>
                <a:latin typeface="Helvetica" charset="0"/>
                <a:ea typeface="Osaka" charset="0"/>
                <a:cs typeface="Osaka" charset="0"/>
              </a:defRPr>
            </a:lvl4pPr>
            <a:lvl5pPr marL="2057400" indent="-228600">
              <a:defRPr kumimoji="1" sz="2000">
                <a:solidFill>
                  <a:schemeClr val="tx1"/>
                </a:solidFill>
                <a:latin typeface="Helvetica" charset="0"/>
                <a:ea typeface="Osaka" charset="0"/>
                <a:cs typeface="Osaka" charset="0"/>
              </a:defRPr>
            </a:lvl5pPr>
            <a:lvl6pPr marL="2514600" indent="-228600" eaLnBrk="0" hangingPunct="0">
              <a:buFont typeface="Wingdings" charset="0"/>
              <a:defRPr kumimoji="1" sz="2000">
                <a:solidFill>
                  <a:schemeClr val="tx1"/>
                </a:solidFill>
                <a:latin typeface="Helvetica" charset="0"/>
                <a:ea typeface="Osaka" charset="0"/>
                <a:cs typeface="Osaka" charset="0"/>
              </a:defRPr>
            </a:lvl6pPr>
            <a:lvl7pPr marL="2971800" indent="-228600" eaLnBrk="0" hangingPunct="0">
              <a:buFont typeface="Wingdings" charset="0"/>
              <a:defRPr kumimoji="1" sz="2000">
                <a:solidFill>
                  <a:schemeClr val="tx1"/>
                </a:solidFill>
                <a:latin typeface="Helvetica" charset="0"/>
                <a:ea typeface="Osaka" charset="0"/>
                <a:cs typeface="Osaka" charset="0"/>
              </a:defRPr>
            </a:lvl7pPr>
            <a:lvl8pPr marL="3429000" indent="-228600" eaLnBrk="0" hangingPunct="0">
              <a:buFont typeface="Wingdings" charset="0"/>
              <a:defRPr kumimoji="1" sz="2000">
                <a:solidFill>
                  <a:schemeClr val="tx1"/>
                </a:solidFill>
                <a:latin typeface="Helvetica" charset="0"/>
                <a:ea typeface="Osaka" charset="0"/>
                <a:cs typeface="Osaka" charset="0"/>
              </a:defRPr>
            </a:lvl8pPr>
            <a:lvl9pPr marL="3886200" indent="-228600" eaLnBrk="0" hangingPunct="0">
              <a:buFont typeface="Wingdings" charset="0"/>
              <a:defRPr kumimoji="1" sz="2000">
                <a:solidFill>
                  <a:schemeClr val="tx1"/>
                </a:solidFill>
                <a:latin typeface="Helvetica" charset="0"/>
                <a:ea typeface="Osaka" charset="0"/>
                <a:cs typeface="Osaka" charset="0"/>
              </a:defRPr>
            </a:lvl9pPr>
          </a:lstStyle>
          <a:p>
            <a:pPr algn="l" eaLnBrk="1" hangingPunct="1">
              <a:defRPr/>
            </a:pPr>
            <a:r>
              <a:rPr kumimoji="0" lang="en-US" sz="2800" b="1" baseline="30000" smtClean="0">
                <a:solidFill>
                  <a:srgbClr val="FFFFFF"/>
                </a:solidFill>
                <a:effectLst>
                  <a:outerShdw blurRad="38100" dist="38100" dir="2700000" algn="tl">
                    <a:srgbClr val="000000"/>
                  </a:outerShdw>
                </a:effectLst>
                <a:latin typeface="Arial" charset="0"/>
                <a:cs typeface="Arial" charset="0"/>
              </a:rPr>
              <a:t>10 </a:t>
            </a:r>
            <a:r>
              <a:rPr kumimoji="0" lang="zh-CN" altLang="en-US" sz="2800" smtClean="0">
                <a:solidFill>
                  <a:srgbClr val="FFFFFF"/>
                </a:solidFill>
                <a:latin typeface="Times New Roman" charset="0"/>
                <a:cs typeface="MS PGothic" charset="0"/>
              </a:rPr>
              <a:t>全地，从迦巴直到耶路撒冷南方的临门，都要变成平原；但耶路撒冷仍必屹然耸立，从便雅悯门到第一门的地方，到角门，又从</a:t>
            </a:r>
            <a:r>
              <a:rPr kumimoji="0" lang="zh-CN" altLang="en-US" sz="2800" b="1" smtClean="0">
                <a:solidFill>
                  <a:srgbClr val="FFFF00"/>
                </a:solidFill>
                <a:effectLst>
                  <a:outerShdw blurRad="38100" dist="38100" dir="2700000" algn="tl">
                    <a:srgbClr val="000000"/>
                  </a:outerShdw>
                </a:effectLst>
                <a:latin typeface="Arial" charset="0"/>
                <a:cs typeface="Arial" charset="0"/>
              </a:rPr>
              <a:t>哈楠业楼</a:t>
            </a:r>
            <a:r>
              <a:rPr kumimoji="0" lang="en-US" sz="2800" b="1" smtClean="0">
                <a:solidFill>
                  <a:srgbClr val="FFFFFF"/>
                </a:solidFill>
                <a:effectLst>
                  <a:outerShdw blurRad="38100" dist="38100" dir="2700000" algn="tl">
                    <a:srgbClr val="000000"/>
                  </a:outerShdw>
                </a:effectLst>
                <a:latin typeface="Arial" charset="0"/>
                <a:cs typeface="Arial" charset="0"/>
              </a:rPr>
              <a:t> </a:t>
            </a:r>
            <a:r>
              <a:rPr kumimoji="0" lang="zh-CN" altLang="en-US" sz="2800" smtClean="0">
                <a:solidFill>
                  <a:srgbClr val="FFFFFF"/>
                </a:solidFill>
                <a:latin typeface="Times New Roman" charset="0"/>
                <a:cs typeface="MS PGothic" charset="0"/>
              </a:rPr>
              <a:t>到王的榨酒池，都在原处。</a:t>
            </a:r>
            <a:r>
              <a:rPr kumimoji="0" lang="en-US" sz="2800" b="1" baseline="30000" smtClean="0">
                <a:solidFill>
                  <a:srgbClr val="FFFFFF"/>
                </a:solidFill>
                <a:effectLst>
                  <a:outerShdw blurRad="38100" dist="38100" dir="2700000" algn="tl">
                    <a:srgbClr val="000000"/>
                  </a:outerShdw>
                </a:effectLst>
                <a:latin typeface="Arial" charset="0"/>
                <a:cs typeface="Arial" charset="0"/>
              </a:rPr>
              <a:t>11 </a:t>
            </a:r>
            <a:r>
              <a:rPr kumimoji="0" lang="zh-CN" altLang="en-US" sz="2800" b="1" baseline="30000" smtClean="0">
                <a:solidFill>
                  <a:srgbClr val="FFFFFF"/>
                </a:solidFill>
                <a:latin typeface="Times New Roman" charset="0"/>
                <a:cs typeface="MS PGothic" charset="0"/>
              </a:rPr>
              <a:t> </a:t>
            </a:r>
            <a:r>
              <a:rPr kumimoji="0" lang="zh-CN" altLang="en-US" sz="2800" smtClean="0">
                <a:solidFill>
                  <a:srgbClr val="FFFFFF"/>
                </a:solidFill>
                <a:latin typeface="Times New Roman" charset="0"/>
                <a:cs typeface="MS PGothic" charset="0"/>
              </a:rPr>
              <a:t>城中必有人居住，必不再有毁灭的咒诅，耶路撒冷的人必安然居住 </a:t>
            </a:r>
            <a:r>
              <a:rPr kumimoji="0" lang="en-US" sz="2800" b="1" smtClean="0">
                <a:solidFill>
                  <a:srgbClr val="FFFFFF"/>
                </a:solidFill>
                <a:effectLst>
                  <a:outerShdw blurRad="38100" dist="38100" dir="2700000" algn="tl">
                    <a:srgbClr val="000000"/>
                  </a:outerShdw>
                </a:effectLst>
                <a:latin typeface="Arial" charset="0"/>
                <a:cs typeface="Arial" charset="0"/>
              </a:rPr>
              <a:t>(</a:t>
            </a:r>
            <a:r>
              <a:rPr kumimoji="0" lang="zh-CN" altLang="en-US" sz="2800" b="1" smtClean="0">
                <a:solidFill>
                  <a:srgbClr val="FFFFFF"/>
                </a:solidFill>
                <a:effectLst>
                  <a:outerShdw blurRad="38100" dist="38100" dir="2700000" algn="tl">
                    <a:srgbClr val="000000"/>
                  </a:outerShdw>
                </a:effectLst>
                <a:latin typeface="Arial" charset="0"/>
                <a:cs typeface="Arial" charset="0"/>
              </a:rPr>
              <a:t>亚</a:t>
            </a:r>
            <a:r>
              <a:rPr kumimoji="0" lang="en-US" sz="2800" b="1" smtClean="0">
                <a:solidFill>
                  <a:srgbClr val="FFFFFF"/>
                </a:solidFill>
                <a:effectLst>
                  <a:outerShdw blurRad="38100" dist="38100" dir="2700000" algn="tl">
                    <a:srgbClr val="000000"/>
                  </a:outerShdw>
                </a:effectLst>
                <a:latin typeface="Arial" charset="0"/>
                <a:cs typeface="Arial" charset="0"/>
              </a:rPr>
              <a:t>14:10-11 </a:t>
            </a:r>
            <a:r>
              <a:rPr kumimoji="0" lang="zh-CN" altLang="en-US" sz="2400" b="1" smtClean="0">
                <a:solidFill>
                  <a:srgbClr val="FFFFFF"/>
                </a:solidFill>
                <a:effectLst>
                  <a:outerShdw blurRad="38100" dist="38100" dir="2700000" algn="tl">
                    <a:srgbClr val="000000"/>
                  </a:outerShdw>
                </a:effectLst>
                <a:latin typeface="Arial" charset="0"/>
                <a:cs typeface="Arial" charset="0"/>
              </a:rPr>
              <a:t>新译本</a:t>
            </a:r>
            <a:r>
              <a:rPr kumimoji="0" lang="en-US" sz="2800" b="1" smtClean="0">
                <a:solidFill>
                  <a:srgbClr val="FFFFFF"/>
                </a:solidFill>
                <a:effectLst>
                  <a:outerShdw blurRad="38100" dist="38100" dir="2700000" algn="tl">
                    <a:srgbClr val="000000"/>
                  </a:outerShdw>
                </a:effectLst>
                <a:latin typeface="Arial" charset="0"/>
                <a:cs typeface="Arial" charset="0"/>
              </a:rPr>
              <a:t>)</a:t>
            </a:r>
            <a:r>
              <a:rPr kumimoji="0" lang="zh-CN" altLang="en-US" sz="2800" b="1" smtClean="0">
                <a:solidFill>
                  <a:srgbClr val="FFFFFF"/>
                </a:solidFill>
                <a:effectLst>
                  <a:outerShdw blurRad="38100" dist="38100" dir="2700000" algn="tl">
                    <a:srgbClr val="000000"/>
                  </a:outerShdw>
                </a:effectLst>
                <a:latin typeface="Arial" charset="0"/>
                <a:cs typeface="Arial" charset="0"/>
              </a:rPr>
              <a:t>。</a:t>
            </a:r>
            <a:endParaRPr kumimoji="0" lang="en-US" sz="2800" b="1" smtClean="0">
              <a:solidFill>
                <a:srgbClr val="FFFFFF"/>
              </a:solidFill>
              <a:effectLst>
                <a:outerShdw blurRad="38100" dist="38100" dir="2700000" algn="tl">
                  <a:srgbClr val="000000"/>
                </a:outerShdw>
              </a:effectLst>
              <a:latin typeface="Arial" charset="0"/>
              <a:cs typeface="Arial" charset="0"/>
            </a:endParaRPr>
          </a:p>
        </p:txBody>
      </p:sp>
      <p:sp>
        <p:nvSpPr>
          <p:cNvPr id="11471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1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18"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19"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20"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21"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22"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23"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24"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25"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02439" name="Line 39"/>
          <p:cNvSpPr>
            <a:spLocks noChangeShapeType="1"/>
          </p:cNvSpPr>
          <p:nvPr/>
        </p:nvSpPr>
        <p:spPr bwMode="auto">
          <a:xfrm flipV="1">
            <a:off x="5486400" y="4572000"/>
            <a:ext cx="76200" cy="304800"/>
          </a:xfrm>
          <a:prstGeom prst="line">
            <a:avLst/>
          </a:prstGeom>
          <a:noFill/>
          <a:ln w="76200">
            <a:solidFill>
              <a:srgbClr val="0000FF"/>
            </a:solidFill>
            <a:round/>
            <a:headEnd/>
            <a:tailEnd/>
          </a:ln>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a typeface="+mn-ea"/>
              <a:cs typeface="+mn-cs"/>
            </a:endParaRPr>
          </a:p>
        </p:txBody>
      </p:sp>
      <p:sp>
        <p:nvSpPr>
          <p:cNvPr id="114727"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28"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29"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30"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
        <p:nvSpPr>
          <p:cNvPr id="114731"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eaLnBrk="1" hangingPunct="1">
              <a:defRPr/>
            </a:pPr>
            <a:endParaRPr lang="en-US">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436830464"/>
      </p:ext>
    </p:extLst>
  </p:cSld>
  <p:clrMapOvr>
    <a:masterClrMapping/>
  </p:clrMapOvr>
  <p:transition xmlns:p14="http://schemas.microsoft.com/office/powerpoint/2010/main" spd="med">
    <p:randomBar dir="vert"/>
  </p:transition>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1316" y="0"/>
            <a:ext cx="9122684" cy="6858000"/>
          </a:xfrm>
          <a:prstGeom prst="rect">
            <a:avLst/>
          </a:prstGeom>
        </p:spPr>
      </p:pic>
      <p:sp>
        <p:nvSpPr>
          <p:cNvPr id="3" name="Title 2"/>
          <p:cNvSpPr>
            <a:spLocks noGrp="1"/>
          </p:cNvSpPr>
          <p:nvPr>
            <p:ph type="title" idx="4294967295"/>
          </p:nvPr>
        </p:nvSpPr>
        <p:spPr>
          <a:xfrm>
            <a:off x="891" y="-838200"/>
            <a:ext cx="5105400" cy="838200"/>
          </a:xfrm>
        </p:spPr>
        <p:txBody>
          <a:bodyPr/>
          <a:lstStyle/>
          <a:p>
            <a:pPr algn="l">
              <a:defRPr/>
            </a:pPr>
            <a:r>
              <a:rPr lang="en-US" sz="3600" b="1" dirty="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rPr>
              <a:t>The Second Coming</a:t>
            </a:r>
          </a:p>
        </p:txBody>
      </p:sp>
      <p:sp>
        <p:nvSpPr>
          <p:cNvPr id="145411" name="Title 2"/>
          <p:cNvSpPr txBox="1">
            <a:spLocks/>
          </p:cNvSpPr>
          <p:nvPr/>
        </p:nvSpPr>
        <p:spPr bwMode="auto">
          <a:xfrm>
            <a:off x="0" y="0"/>
            <a:ext cx="4891782" cy="6862024"/>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ru-RU"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这</a:t>
            </a:r>
            <a:r>
              <a:rPr lang="zh-CN" altLang="en-US" sz="3200" b="1" dirty="0">
                <a:solidFill>
                  <a:srgbClr val="FFFFFF"/>
                </a:solidFill>
                <a:effectLst>
                  <a:glow rad="152400">
                    <a:srgbClr val="000000"/>
                  </a:glow>
                </a:effectLst>
                <a:latin typeface="Arial" charset="0"/>
                <a:cs typeface="Arial" charset="0"/>
              </a:rPr>
              <a:t>是耶和华用来击打那些与耶路撒冷争战的万族的灾疫：他们双脚仍然站地的时候，他们的肌肉必腐烂，他们的眼球必在眼眶里腐烂，他们的舌头必在口腔中腐烂</a:t>
            </a:r>
            <a:r>
              <a:rPr lang="zh-CN" altLang="en-US" sz="3200" b="1" dirty="0" smtClean="0">
                <a:solidFill>
                  <a:srgbClr val="FFFFFF"/>
                </a:solidFill>
                <a:effectLst>
                  <a:glow rad="152400">
                    <a:srgbClr val="000000"/>
                  </a:glow>
                </a:effectLst>
                <a:latin typeface="Arial" charset="0"/>
                <a:cs typeface="Arial" charset="0"/>
              </a:rPr>
              <a:t>。</a:t>
            </a:r>
            <a:r>
              <a:rPr lang="ru-RU" altLang="ja-JP" sz="3200" b="1" dirty="0" smtClean="0">
                <a:solidFill>
                  <a:srgbClr val="FFFFFF"/>
                </a:solidFill>
                <a:effectLst>
                  <a:glow rad="152400">
                    <a:srgbClr val="000000"/>
                  </a:glow>
                </a:effectLst>
                <a:latin typeface="Arial" charset="0"/>
                <a:cs typeface="Arial" charset="0"/>
              </a:rPr>
              <a:t>”</a:t>
            </a:r>
            <a:r>
              <a:rPr lang="en-US" altLang="ja-JP" sz="3200" b="1" dirty="0" smtClean="0">
                <a:solidFill>
                  <a:srgbClr val="FFFFFF"/>
                </a:solidFill>
                <a:effectLst>
                  <a:glow rad="152400">
                    <a:srgbClr val="000000"/>
                  </a:glow>
                </a:effectLst>
                <a:latin typeface="Arial" charset="0"/>
                <a:cs typeface="Arial" charset="0"/>
              </a:rPr>
              <a:t> </a:t>
            </a:r>
            <a:br>
              <a:rPr lang="en-US" altLang="ja-JP" sz="3200" b="1" dirty="0" smtClean="0">
                <a:solidFill>
                  <a:srgbClr val="FFFFFF"/>
                </a:solidFill>
                <a:effectLst>
                  <a:glow rad="152400">
                    <a:srgbClr val="000000"/>
                  </a:glow>
                </a:effectLst>
                <a:latin typeface="Arial" charset="0"/>
                <a:cs typeface="Arial" charset="0"/>
              </a:rPr>
            </a:br>
            <a:r>
              <a:rPr lang="en-US"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亚</a:t>
            </a:r>
            <a:r>
              <a:rPr lang="en-US" altLang="ja-JP" sz="3200" b="1" dirty="0" smtClean="0">
                <a:solidFill>
                  <a:srgbClr val="FFFFFF"/>
                </a:solidFill>
                <a:effectLst>
                  <a:glow rad="152400">
                    <a:srgbClr val="000000"/>
                  </a:glow>
                </a:effectLst>
                <a:latin typeface="Arial" charset="0"/>
                <a:cs typeface="Arial" charset="0"/>
              </a:rPr>
              <a:t> 14:12 </a:t>
            </a:r>
            <a:r>
              <a:rPr lang="en-US" altLang="zh-CN" sz="3200" b="1" dirty="0" smtClean="0">
                <a:solidFill>
                  <a:srgbClr val="FFFFFF"/>
                </a:solidFill>
                <a:effectLst>
                  <a:glow rad="152400">
                    <a:srgbClr val="000000"/>
                  </a:glow>
                </a:effectLst>
                <a:latin typeface="Arial" charset="0"/>
                <a:cs typeface="Arial" charset="0"/>
              </a:rPr>
              <a:t>CNV</a:t>
            </a:r>
            <a:r>
              <a:rPr lang="en-US" altLang="ja-JP" sz="3200" b="1" dirty="0" smtClean="0">
                <a:solidFill>
                  <a:srgbClr val="FFFFFF"/>
                </a:solidFill>
                <a:effectLst>
                  <a:glow rad="152400">
                    <a:srgbClr val="000000"/>
                  </a:glow>
                </a:effectLst>
                <a:latin typeface="Arial" charset="0"/>
                <a:cs typeface="Arial" charset="0"/>
              </a:rPr>
              <a:t>).</a:t>
            </a:r>
            <a:endParaRPr lang="en-US" sz="3200" b="1" dirty="0" smtClean="0">
              <a:solidFill>
                <a:srgbClr val="FFFFFF"/>
              </a:solidFill>
              <a:effectLst>
                <a:glow rad="152400">
                  <a:srgbClr val="000000"/>
                </a:glow>
              </a:effectLst>
              <a:latin typeface="Arial" charset="0"/>
              <a:cs typeface="Arial" charset="0"/>
            </a:endParaRPr>
          </a:p>
        </p:txBody>
      </p:sp>
    </p:spTree>
    <p:extLst>
      <p:ext uri="{BB962C8B-B14F-4D97-AF65-F5344CB8AC3E}">
        <p14:creationId xmlns:p14="http://schemas.microsoft.com/office/powerpoint/2010/main" val="6507134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1" descr="DSC00341.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736600"/>
            <a:ext cx="9144000" cy="612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54" name="Rectangle 2"/>
          <p:cNvSpPr>
            <a:spLocks noGrp="1" noChangeArrowheads="1"/>
          </p:cNvSpPr>
          <p:nvPr>
            <p:ph type="title"/>
          </p:nvPr>
        </p:nvSpPr>
        <p:spPr>
          <a:xfrm>
            <a:off x="0" y="10663"/>
            <a:ext cx="9144000" cy="682033"/>
          </a:xfrm>
          <a:noFill/>
        </p:spPr>
        <p:txBody>
          <a:bodyPr/>
          <a:lstStyle/>
          <a:p>
            <a:pPr algn="ctr" eaLnBrk="1" hangingPunct="1"/>
            <a:r>
              <a:rPr lang="zh-CN" altLang="en-US" b="1">
                <a:solidFill>
                  <a:srgbClr val="FFFFFF"/>
                </a:solidFill>
                <a:latin typeface="Times New Roman" charset="0"/>
                <a:ea typeface="新細明體" charset="0"/>
                <a:cs typeface="新細明體" charset="0"/>
              </a:rPr>
              <a:t>复兴上帝的尊荣</a:t>
            </a:r>
          </a:p>
        </p:txBody>
      </p:sp>
      <p:sp>
        <p:nvSpPr>
          <p:cNvPr id="151555" name="Text Box 4"/>
          <p:cNvSpPr txBox="1">
            <a:spLocks noChangeArrowheads="1"/>
          </p:cNvSpPr>
          <p:nvPr/>
        </p:nvSpPr>
        <p:spPr bwMode="auto">
          <a:xfrm>
            <a:off x="7359650" y="6237288"/>
            <a:ext cx="1784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algn="l" eaLnBrk="1" hangingPunct="1"/>
            <a:r>
              <a:rPr lang="zh-CN" altLang="en-US" sz="2400" i="1">
                <a:solidFill>
                  <a:srgbClr val="FFFFCC"/>
                </a:solidFill>
                <a:latin typeface="Times New Roman" charset="0"/>
                <a:ea typeface="新細明體" charset="0"/>
                <a:cs typeface="新細明體" charset="0"/>
              </a:rPr>
              <a:t>以西结书 </a:t>
            </a:r>
            <a:r>
              <a:rPr lang="en-US" altLang="zh-CN" sz="2400" i="1">
                <a:solidFill>
                  <a:srgbClr val="FFFFCC"/>
                </a:solidFill>
                <a:latin typeface="Times New Roman" charset="0"/>
                <a:ea typeface="新細明體" charset="0"/>
                <a:cs typeface="新細明體" charset="0"/>
              </a:rPr>
              <a:t>37</a:t>
            </a:r>
          </a:p>
        </p:txBody>
      </p:sp>
      <p:sp>
        <p:nvSpPr>
          <p:cNvPr id="16389" name="Rectangle 5"/>
          <p:cNvSpPr>
            <a:spLocks noChangeArrowheads="1"/>
          </p:cNvSpPr>
          <p:nvPr/>
        </p:nvSpPr>
        <p:spPr bwMode="auto">
          <a:xfrm>
            <a:off x="304800" y="1828800"/>
            <a:ext cx="88392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p>
            <a:pPr marL="342900" indent="-342900" algn="l" eaLnBrk="1" hangingPunct="1">
              <a:spcBef>
                <a:spcPct val="20000"/>
              </a:spcBef>
              <a:buClr>
                <a:srgbClr val="FFCC66"/>
              </a:buClr>
              <a:buFontTx/>
              <a:buChar char="•"/>
            </a:pPr>
            <a:r>
              <a:rPr lang="zh-CN" altLang="en-US" sz="3200" b="1" dirty="0">
                <a:solidFill>
                  <a:srgbClr val="FFFFCC"/>
                </a:solidFill>
                <a:effectLst>
                  <a:glow rad="228600">
                    <a:srgbClr val="000000"/>
                  </a:glow>
                </a:effectLst>
                <a:ea typeface="新細明體" charset="0"/>
                <a:cs typeface="新細明體" charset="0"/>
              </a:rPr>
              <a:t>以色列从周围列国重新聚集</a:t>
            </a:r>
          </a:p>
          <a:p>
            <a:pPr marL="342900" indent="-342900" algn="l" eaLnBrk="1" hangingPunct="1">
              <a:spcBef>
                <a:spcPct val="20000"/>
              </a:spcBef>
              <a:buClr>
                <a:srgbClr val="FFCC66"/>
              </a:buClr>
              <a:buFontTx/>
              <a:buChar char="•"/>
            </a:pPr>
            <a:r>
              <a:rPr lang="zh-CN" altLang="en-US" sz="3200" b="1" dirty="0">
                <a:solidFill>
                  <a:srgbClr val="FFFFCC"/>
                </a:solidFill>
                <a:effectLst>
                  <a:glow rad="228600">
                    <a:srgbClr val="000000"/>
                  </a:glow>
                </a:effectLst>
                <a:ea typeface="新細明體" charset="0"/>
                <a:cs typeface="新細明體" charset="0"/>
              </a:rPr>
              <a:t>除去不洁净的与祭拜偶像事件</a:t>
            </a:r>
          </a:p>
          <a:p>
            <a:pPr marL="342900" indent="-342900" algn="l" eaLnBrk="1" hangingPunct="1">
              <a:spcBef>
                <a:spcPct val="20000"/>
              </a:spcBef>
              <a:buClr>
                <a:srgbClr val="FFCC66"/>
              </a:buClr>
              <a:buFontTx/>
              <a:buChar char="•"/>
            </a:pPr>
            <a:r>
              <a:rPr lang="zh-CN" altLang="en-US" sz="3200" b="1" dirty="0">
                <a:solidFill>
                  <a:srgbClr val="FFFFCC"/>
                </a:solidFill>
                <a:effectLst>
                  <a:glow rad="228600">
                    <a:srgbClr val="000000"/>
                  </a:glow>
                </a:effectLst>
                <a:ea typeface="新細明體" charset="0"/>
                <a:cs typeface="新細明體" charset="0"/>
              </a:rPr>
              <a:t>更换以色列的新心</a:t>
            </a:r>
            <a:r>
              <a:rPr lang="en-US" altLang="zh-CN" sz="3200" b="1" dirty="0">
                <a:solidFill>
                  <a:srgbClr val="FFFFCC"/>
                </a:solidFill>
                <a:effectLst>
                  <a:glow rad="228600">
                    <a:srgbClr val="000000"/>
                  </a:glow>
                </a:effectLst>
                <a:ea typeface="新細明體" charset="0"/>
                <a:cs typeface="新細明體" charset="0"/>
              </a:rPr>
              <a:t>/</a:t>
            </a:r>
            <a:r>
              <a:rPr lang="zh-CN" altLang="en-US" sz="3200" b="1" dirty="0">
                <a:solidFill>
                  <a:srgbClr val="FFFFCC"/>
                </a:solidFill>
                <a:effectLst>
                  <a:glow rad="228600">
                    <a:srgbClr val="000000"/>
                  </a:glow>
                </a:effectLst>
                <a:ea typeface="新細明體" charset="0"/>
                <a:cs typeface="新細明體" charset="0"/>
              </a:rPr>
              <a:t>新灵</a:t>
            </a:r>
          </a:p>
          <a:p>
            <a:pPr marL="342900" indent="-342900" algn="l" eaLnBrk="1" hangingPunct="1">
              <a:spcBef>
                <a:spcPct val="20000"/>
              </a:spcBef>
              <a:buClr>
                <a:srgbClr val="FFCC66"/>
              </a:buClr>
              <a:buFontTx/>
              <a:buChar char="•"/>
            </a:pPr>
            <a:r>
              <a:rPr lang="zh-CN" altLang="en-US" sz="3200" b="1" dirty="0">
                <a:solidFill>
                  <a:srgbClr val="FFFFCC"/>
                </a:solidFill>
                <a:effectLst>
                  <a:glow rad="228600">
                    <a:srgbClr val="000000"/>
                  </a:glow>
                </a:effectLst>
                <a:ea typeface="新細明體" charset="0"/>
                <a:cs typeface="新細明體" charset="0"/>
              </a:rPr>
              <a:t>圣灵住在心里确保能够顺服</a:t>
            </a:r>
          </a:p>
          <a:p>
            <a:pPr marL="342900" indent="-342900" algn="l" eaLnBrk="1" hangingPunct="1">
              <a:spcBef>
                <a:spcPct val="20000"/>
              </a:spcBef>
              <a:buClr>
                <a:srgbClr val="FFCC66"/>
              </a:buClr>
              <a:buFontTx/>
              <a:buChar char="•"/>
            </a:pPr>
            <a:r>
              <a:rPr lang="zh-CN" altLang="en-US" sz="3200" b="1" dirty="0">
                <a:solidFill>
                  <a:srgbClr val="FFFFCC"/>
                </a:solidFill>
                <a:effectLst>
                  <a:glow rad="228600">
                    <a:srgbClr val="000000"/>
                  </a:glow>
                </a:effectLst>
                <a:ea typeface="新細明體" charset="0"/>
                <a:cs typeface="新細明體" charset="0"/>
              </a:rPr>
              <a:t>重申对以色列应许的约</a:t>
            </a:r>
          </a:p>
          <a:p>
            <a:pPr marL="342900" indent="-342900" algn="l" eaLnBrk="1" hangingPunct="1">
              <a:spcBef>
                <a:spcPct val="20000"/>
              </a:spcBef>
              <a:buClr>
                <a:srgbClr val="FFCC66"/>
              </a:buClr>
              <a:buFontTx/>
              <a:buChar char="•"/>
            </a:pPr>
            <a:r>
              <a:rPr lang="zh-CN" altLang="en-US" sz="3200" b="1" dirty="0">
                <a:solidFill>
                  <a:srgbClr val="FFFFCC"/>
                </a:solidFill>
                <a:effectLst>
                  <a:glow rad="228600">
                    <a:srgbClr val="000000"/>
                  </a:glow>
                </a:effectLst>
                <a:ea typeface="新細明體" charset="0"/>
                <a:cs typeface="新細明體" charset="0"/>
              </a:rPr>
              <a:t>重新恢复使以色列盛产</a:t>
            </a:r>
          </a:p>
          <a:p>
            <a:pPr marL="342900" indent="-342900" algn="l" eaLnBrk="1" hangingPunct="1">
              <a:spcBef>
                <a:spcPct val="20000"/>
              </a:spcBef>
              <a:buClr>
                <a:srgbClr val="FFCC66"/>
              </a:buClr>
              <a:buFontTx/>
              <a:buChar char="•"/>
            </a:pPr>
            <a:r>
              <a:rPr lang="zh-CN" altLang="en-US" sz="3200" b="1" dirty="0" smtClean="0">
                <a:solidFill>
                  <a:srgbClr val="FFFFCC"/>
                </a:solidFill>
                <a:effectLst>
                  <a:glow rad="228600">
                    <a:srgbClr val="000000"/>
                  </a:glow>
                </a:effectLst>
                <a:ea typeface="新細明體" charset="0"/>
                <a:cs typeface="新細明體" charset="0"/>
              </a:rPr>
              <a:t>记得和</a:t>
            </a:r>
            <a:r>
              <a:rPr lang="zh-CN" altLang="en-US" sz="3200" b="1" dirty="0">
                <a:solidFill>
                  <a:srgbClr val="FFFFCC"/>
                </a:solidFill>
                <a:effectLst>
                  <a:glow rad="228600">
                    <a:srgbClr val="000000"/>
                  </a:glow>
                </a:effectLst>
                <a:ea typeface="新細明體" charset="0"/>
                <a:cs typeface="新細明體" charset="0"/>
              </a:rPr>
              <a:t>憎恨以色列的罪</a:t>
            </a:r>
          </a:p>
        </p:txBody>
      </p:sp>
    </p:spTree>
    <p:extLst>
      <p:ext uri="{BB962C8B-B14F-4D97-AF65-F5344CB8AC3E}">
        <p14:creationId xmlns:p14="http://schemas.microsoft.com/office/powerpoint/2010/main" val="1629851472"/>
      </p:ext>
    </p:extLst>
  </p:cSld>
  <p:clrMapOvr>
    <a:overrideClrMapping bg1="dk2" tx1="lt1" bg2="dk1" tx2="lt2" accent1="accent1" accent2="accent2" accent3="accent3" accent4="accent4" accent5="accent5" accent6="accent6" hlink="hlink" folHlink="folHlink"/>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389">
                                            <p:txEl>
                                              <p:pRg st="0" end="0"/>
                                            </p:txEl>
                                          </p:spTgt>
                                        </p:tgtEl>
                                        <p:attrNameLst>
                                          <p:attrName>style.visibility</p:attrName>
                                        </p:attrNameLst>
                                      </p:cBhvr>
                                      <p:to>
                                        <p:strVal val="visible"/>
                                      </p:to>
                                    </p:set>
                                    <p:anim calcmode="lin" valueType="num">
                                      <p:cBhvr additive="base">
                                        <p:cTn id="7" dur="500" fill="hold"/>
                                        <p:tgtEl>
                                          <p:spTgt spid="1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38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6389">
                                            <p:txEl>
                                              <p:pRg st="1" end="1"/>
                                            </p:txEl>
                                          </p:spTgt>
                                        </p:tgtEl>
                                        <p:attrNameLst>
                                          <p:attrName>style.visibility</p:attrName>
                                        </p:attrNameLst>
                                      </p:cBhvr>
                                      <p:to>
                                        <p:strVal val="visible"/>
                                      </p:to>
                                    </p:set>
                                    <p:anim calcmode="lin" valueType="num">
                                      <p:cBhvr additive="base">
                                        <p:cTn id="13" dur="500" fill="hold"/>
                                        <p:tgtEl>
                                          <p:spTgt spid="1638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638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6389">
                                            <p:txEl>
                                              <p:pRg st="2" end="2"/>
                                            </p:txEl>
                                          </p:spTgt>
                                        </p:tgtEl>
                                        <p:attrNameLst>
                                          <p:attrName>style.visibility</p:attrName>
                                        </p:attrNameLst>
                                      </p:cBhvr>
                                      <p:to>
                                        <p:strVal val="visible"/>
                                      </p:to>
                                    </p:set>
                                    <p:anim calcmode="lin" valueType="num">
                                      <p:cBhvr additive="base">
                                        <p:cTn id="19" dur="500" fill="hold"/>
                                        <p:tgtEl>
                                          <p:spTgt spid="1638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389">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6389">
                                            <p:txEl>
                                              <p:pRg st="3" end="3"/>
                                            </p:txEl>
                                          </p:spTgt>
                                        </p:tgtEl>
                                        <p:attrNameLst>
                                          <p:attrName>style.visibility</p:attrName>
                                        </p:attrNameLst>
                                      </p:cBhvr>
                                      <p:to>
                                        <p:strVal val="visible"/>
                                      </p:to>
                                    </p:set>
                                    <p:anim calcmode="lin" valueType="num">
                                      <p:cBhvr additive="base">
                                        <p:cTn id="25" dur="500" fill="hold"/>
                                        <p:tgtEl>
                                          <p:spTgt spid="1638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389">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6389">
                                            <p:txEl>
                                              <p:pRg st="4" end="4"/>
                                            </p:txEl>
                                          </p:spTgt>
                                        </p:tgtEl>
                                        <p:attrNameLst>
                                          <p:attrName>style.visibility</p:attrName>
                                        </p:attrNameLst>
                                      </p:cBhvr>
                                      <p:to>
                                        <p:strVal val="visible"/>
                                      </p:to>
                                    </p:set>
                                    <p:anim calcmode="lin" valueType="num">
                                      <p:cBhvr additive="base">
                                        <p:cTn id="31" dur="500" fill="hold"/>
                                        <p:tgtEl>
                                          <p:spTgt spid="1638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389">
                                            <p:txEl>
                                              <p:pRg st="4" end="4"/>
                                            </p:txEl>
                                          </p:spTgt>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6389">
                                            <p:txEl>
                                              <p:pRg st="5" end="5"/>
                                            </p:txEl>
                                          </p:spTgt>
                                        </p:tgtEl>
                                        <p:attrNameLst>
                                          <p:attrName>style.visibility</p:attrName>
                                        </p:attrNameLst>
                                      </p:cBhvr>
                                      <p:to>
                                        <p:strVal val="visible"/>
                                      </p:to>
                                    </p:set>
                                    <p:anim calcmode="lin" valueType="num">
                                      <p:cBhvr additive="base">
                                        <p:cTn id="37" dur="500" fill="hold"/>
                                        <p:tgtEl>
                                          <p:spTgt spid="1638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6389">
                                            <p:txEl>
                                              <p:pRg st="5" end="5"/>
                                            </p:txEl>
                                          </p:spTgt>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6389">
                                            <p:txEl>
                                              <p:pRg st="6" end="6"/>
                                            </p:txEl>
                                          </p:spTgt>
                                        </p:tgtEl>
                                        <p:attrNameLst>
                                          <p:attrName>style.visibility</p:attrName>
                                        </p:attrNameLst>
                                      </p:cBhvr>
                                      <p:to>
                                        <p:strVal val="visible"/>
                                      </p:to>
                                    </p:set>
                                    <p:anim calcmode="lin" valueType="num">
                                      <p:cBhvr additive="base">
                                        <p:cTn id="43" dur="500" fill="hold"/>
                                        <p:tgtEl>
                                          <p:spTgt spid="16389">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6389">
                                            <p:txEl>
                                              <p:pRg st="6" end="6"/>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9" grpId="0" build="p"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891" y="-838200"/>
            <a:ext cx="5105400" cy="838200"/>
          </a:xfrm>
        </p:spPr>
        <p:txBody>
          <a:bodyPr/>
          <a:lstStyle/>
          <a:p>
            <a:pPr algn="l">
              <a:defRPr/>
            </a:pPr>
            <a:r>
              <a:rPr lang="en-US" sz="3600" b="1" dirty="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rPr>
              <a:t>The Second Coming</a:t>
            </a:r>
          </a:p>
        </p:txBody>
      </p:sp>
      <p:sp>
        <p:nvSpPr>
          <p:cNvPr id="145411" name="Title 2"/>
          <p:cNvSpPr txBox="1">
            <a:spLocks/>
          </p:cNvSpPr>
          <p:nvPr/>
        </p:nvSpPr>
        <p:spPr bwMode="auto">
          <a:xfrm>
            <a:off x="4252218" y="-4024"/>
            <a:ext cx="4891782" cy="6862024"/>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ru-RU"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到</a:t>
            </a:r>
            <a:r>
              <a:rPr lang="zh-CN" altLang="en-US" sz="3200" b="1" dirty="0">
                <a:solidFill>
                  <a:srgbClr val="FFFFFF"/>
                </a:solidFill>
                <a:effectLst>
                  <a:glow rad="152400">
                    <a:srgbClr val="000000"/>
                  </a:glow>
                </a:effectLst>
                <a:latin typeface="Arial" charset="0"/>
                <a:cs typeface="Arial" charset="0"/>
              </a:rPr>
              <a:t>那日，耶和华必使他们大大慌乱，他们各人互相抓住对方的手，并举起手来互相攻击。 </a:t>
            </a:r>
            <a:r>
              <a:rPr lang="en-US" altLang="zh-CN" sz="3200" b="1" baseline="30000" dirty="0">
                <a:solidFill>
                  <a:srgbClr val="FFFFFF"/>
                </a:solidFill>
                <a:effectLst>
                  <a:glow rad="152400">
                    <a:srgbClr val="000000"/>
                  </a:glow>
                </a:effectLst>
                <a:latin typeface="Arial" charset="0"/>
                <a:cs typeface="Arial" charset="0"/>
              </a:rPr>
              <a:t>14</a:t>
            </a:r>
            <a:r>
              <a:rPr lang="en-US" altLang="zh-CN" sz="3200" b="1" dirty="0">
                <a:solidFill>
                  <a:srgbClr val="FFFFFF"/>
                </a:solidFill>
                <a:effectLst>
                  <a:glow rad="152400">
                    <a:srgbClr val="000000"/>
                  </a:glow>
                </a:effectLst>
                <a:latin typeface="Arial" charset="0"/>
                <a:cs typeface="Arial" charset="0"/>
              </a:rPr>
              <a:t> </a:t>
            </a:r>
            <a:r>
              <a:rPr lang="zh-CN" altLang="en-US" sz="3200" b="1" dirty="0">
                <a:solidFill>
                  <a:srgbClr val="FFFFFF"/>
                </a:solidFill>
                <a:effectLst>
                  <a:glow rad="152400">
                    <a:srgbClr val="000000"/>
                  </a:glow>
                </a:effectLst>
                <a:latin typeface="Arial" charset="0"/>
                <a:cs typeface="Arial" charset="0"/>
              </a:rPr>
              <a:t>犹大也必在耶路撒冷争战；四围列国的财物都必被收聚起来，有极多的金子、银子和衣服</a:t>
            </a:r>
            <a:r>
              <a:rPr lang="zh-CN" altLang="en-US" sz="3200" b="1" dirty="0" smtClean="0">
                <a:solidFill>
                  <a:srgbClr val="FFFFFF"/>
                </a:solidFill>
                <a:effectLst>
                  <a:glow rad="152400">
                    <a:srgbClr val="000000"/>
                  </a:glow>
                </a:effectLst>
                <a:latin typeface="Arial" charset="0"/>
                <a:cs typeface="Arial" charset="0"/>
              </a:rPr>
              <a:t>。</a:t>
            </a:r>
            <a:r>
              <a:rPr lang="ru-RU" altLang="ja-JP" sz="3200" b="1" dirty="0" smtClean="0">
                <a:solidFill>
                  <a:srgbClr val="FFFFFF"/>
                </a:solidFill>
                <a:effectLst>
                  <a:glow rad="152400">
                    <a:srgbClr val="000000"/>
                  </a:glow>
                </a:effectLst>
                <a:latin typeface="Arial" charset="0"/>
                <a:cs typeface="Arial" charset="0"/>
              </a:rPr>
              <a:t>”</a:t>
            </a:r>
            <a:r>
              <a:rPr lang="en-US" altLang="ja-JP" sz="3200" b="1" dirty="0" smtClean="0">
                <a:solidFill>
                  <a:srgbClr val="FFFFFF"/>
                </a:solidFill>
                <a:effectLst>
                  <a:glow rad="152400">
                    <a:srgbClr val="000000"/>
                  </a:glow>
                </a:effectLst>
                <a:latin typeface="Arial" charset="0"/>
                <a:cs typeface="Arial" charset="0"/>
              </a:rPr>
              <a:t> </a:t>
            </a:r>
            <a:br>
              <a:rPr lang="en-US" altLang="ja-JP" sz="3200" b="1" dirty="0" smtClean="0">
                <a:solidFill>
                  <a:srgbClr val="FFFFFF"/>
                </a:solidFill>
                <a:effectLst>
                  <a:glow rad="152400">
                    <a:srgbClr val="000000"/>
                  </a:glow>
                </a:effectLst>
                <a:latin typeface="Arial" charset="0"/>
                <a:cs typeface="Arial" charset="0"/>
              </a:rPr>
            </a:br>
            <a:r>
              <a:rPr lang="en-US"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亚</a:t>
            </a:r>
            <a:r>
              <a:rPr lang="en-US" altLang="ja-JP" sz="3200" b="1" dirty="0" smtClean="0">
                <a:solidFill>
                  <a:srgbClr val="FFFFFF"/>
                </a:solidFill>
                <a:effectLst>
                  <a:glow rad="152400">
                    <a:srgbClr val="000000"/>
                  </a:glow>
                </a:effectLst>
                <a:latin typeface="Arial" charset="0"/>
                <a:cs typeface="Arial" charset="0"/>
              </a:rPr>
              <a:t> 14:13-14 </a:t>
            </a:r>
            <a:r>
              <a:rPr lang="en-US" altLang="zh-CN" sz="3200" b="1" dirty="0" smtClean="0">
                <a:solidFill>
                  <a:srgbClr val="FFFFFF"/>
                </a:solidFill>
                <a:effectLst>
                  <a:glow rad="152400">
                    <a:srgbClr val="000000"/>
                  </a:glow>
                </a:effectLst>
                <a:latin typeface="Arial" charset="0"/>
                <a:cs typeface="Arial" charset="0"/>
              </a:rPr>
              <a:t>CNV</a:t>
            </a:r>
            <a:r>
              <a:rPr lang="en-US" altLang="ja-JP" sz="3200" b="1" dirty="0" smtClean="0">
                <a:solidFill>
                  <a:srgbClr val="FFFFFF"/>
                </a:solidFill>
                <a:effectLst>
                  <a:glow rad="152400">
                    <a:srgbClr val="000000"/>
                  </a:glow>
                </a:effectLst>
                <a:latin typeface="Arial" charset="0"/>
                <a:cs typeface="Arial" charset="0"/>
              </a:rPr>
              <a:t>).</a:t>
            </a:r>
            <a:endParaRPr lang="en-US" sz="3200" b="1" dirty="0" smtClean="0">
              <a:solidFill>
                <a:srgbClr val="FFFFFF"/>
              </a:solidFill>
              <a:effectLst>
                <a:glow rad="152400">
                  <a:srgbClr val="000000"/>
                </a:glow>
              </a:effectLst>
              <a:latin typeface="Arial" charset="0"/>
              <a:cs typeface="Arial" charset="0"/>
            </a:endParaRPr>
          </a:p>
        </p:txBody>
      </p:sp>
      <p:pic>
        <p:nvPicPr>
          <p:cNvPr id="5" name="Picture 4"/>
          <p:cNvPicPr>
            <a:picLocks noChangeAspect="1"/>
          </p:cNvPicPr>
          <p:nvPr/>
        </p:nvPicPr>
        <p:blipFill>
          <a:blip r:embed="rId3"/>
          <a:stretch>
            <a:fillRect/>
          </a:stretch>
        </p:blipFill>
        <p:spPr>
          <a:xfrm>
            <a:off x="0" y="-22774"/>
            <a:ext cx="4211960" cy="6873153"/>
          </a:xfrm>
          <a:prstGeom prst="rect">
            <a:avLst/>
          </a:prstGeom>
        </p:spPr>
      </p:pic>
    </p:spTree>
    <p:extLst>
      <p:ext uri="{BB962C8B-B14F-4D97-AF65-F5344CB8AC3E}">
        <p14:creationId xmlns:p14="http://schemas.microsoft.com/office/powerpoint/2010/main" val="410909250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30260" cy="6858000"/>
          </a:xfrm>
          <a:prstGeom prst="rect">
            <a:avLst/>
          </a:prstGeom>
        </p:spPr>
      </p:pic>
      <p:sp>
        <p:nvSpPr>
          <p:cNvPr id="3" name="Title 2"/>
          <p:cNvSpPr>
            <a:spLocks noGrp="1"/>
          </p:cNvSpPr>
          <p:nvPr>
            <p:ph type="title" idx="4294967295"/>
          </p:nvPr>
        </p:nvSpPr>
        <p:spPr>
          <a:xfrm>
            <a:off x="891" y="-838200"/>
            <a:ext cx="5105400" cy="838200"/>
          </a:xfrm>
        </p:spPr>
        <p:txBody>
          <a:bodyPr/>
          <a:lstStyle/>
          <a:p>
            <a:pPr algn="l">
              <a:defRPr/>
            </a:pPr>
            <a:r>
              <a:rPr lang="en-US" sz="3600" b="1" dirty="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rPr>
              <a:t>The Second Coming</a:t>
            </a:r>
          </a:p>
        </p:txBody>
      </p:sp>
      <p:sp>
        <p:nvSpPr>
          <p:cNvPr id="145411" name="Title 2"/>
          <p:cNvSpPr txBox="1">
            <a:spLocks/>
          </p:cNvSpPr>
          <p:nvPr/>
        </p:nvSpPr>
        <p:spPr bwMode="auto">
          <a:xfrm>
            <a:off x="0" y="2132856"/>
            <a:ext cx="4891782" cy="4729168"/>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ru-RU" altLang="ja-JP" sz="3200" b="1" dirty="0" smtClean="0">
                <a:solidFill>
                  <a:srgbClr val="FFFFFF"/>
                </a:solidFill>
                <a:effectLst>
                  <a:glow rad="152400">
                    <a:srgbClr val="000000"/>
                  </a:glow>
                </a:effectLst>
                <a:latin typeface="Arial" charset="0"/>
                <a:cs typeface="Arial" charset="0"/>
              </a:rPr>
              <a:t>"</a:t>
            </a:r>
            <a:r>
              <a:rPr lang="zh-CN" altLang="en-US" sz="3200" b="1" dirty="0">
                <a:solidFill>
                  <a:srgbClr val="FFFFFF"/>
                </a:solidFill>
                <a:effectLst>
                  <a:glow rad="152400">
                    <a:srgbClr val="000000"/>
                  </a:glow>
                </a:effectLst>
                <a:latin typeface="Arial" charset="0"/>
                <a:cs typeface="Arial" charset="0"/>
              </a:rPr>
              <a:t>照样，像这类的灾疫也必临到马匹、骡子、骆驼、驴和在营中的</a:t>
            </a:r>
            <a:r>
              <a:rPr lang="zh-CN" altLang="en-US" sz="3200" b="1" dirty="0" smtClean="0">
                <a:solidFill>
                  <a:srgbClr val="FFFFFF"/>
                </a:solidFill>
                <a:effectLst>
                  <a:glow rad="152400">
                    <a:srgbClr val="000000"/>
                  </a:glow>
                </a:effectLst>
                <a:latin typeface="Arial" charset="0"/>
                <a:cs typeface="Arial" charset="0"/>
              </a:rPr>
              <a:t>一</a:t>
            </a:r>
            <a:endParaRPr lang="en-US" altLang="zh-CN" sz="3200" b="1" dirty="0" smtClean="0">
              <a:solidFill>
                <a:srgbClr val="FFFFFF"/>
              </a:solidFill>
              <a:effectLst>
                <a:glow rad="152400">
                  <a:srgbClr val="000000"/>
                </a:glow>
              </a:effectLst>
              <a:latin typeface="Arial" charset="0"/>
              <a:cs typeface="Arial" charset="0"/>
            </a:endParaRPr>
          </a:p>
          <a:p>
            <a:pPr eaLnBrk="1" hangingPunct="1">
              <a:defRPr/>
            </a:pPr>
            <a:r>
              <a:rPr lang="zh-CN" altLang="en-US" sz="3200" b="1" dirty="0" smtClean="0">
                <a:solidFill>
                  <a:srgbClr val="FFFFFF"/>
                </a:solidFill>
                <a:effectLst>
                  <a:glow rad="152400">
                    <a:srgbClr val="000000"/>
                  </a:glow>
                </a:effectLst>
                <a:latin typeface="Arial" charset="0"/>
                <a:cs typeface="Arial" charset="0"/>
              </a:rPr>
              <a:t>切</a:t>
            </a:r>
            <a:r>
              <a:rPr lang="zh-CN" altLang="en-US" sz="3200" b="1" dirty="0">
                <a:solidFill>
                  <a:srgbClr val="FFFFFF"/>
                </a:solidFill>
                <a:effectLst>
                  <a:glow rad="152400">
                    <a:srgbClr val="000000"/>
                  </a:glow>
                </a:effectLst>
                <a:latin typeface="Arial" charset="0"/>
                <a:cs typeface="Arial" charset="0"/>
              </a:rPr>
              <a:t>牲畜身上</a:t>
            </a:r>
            <a:r>
              <a:rPr lang="zh-CN" altLang="en-US" sz="3200" b="1" dirty="0" smtClean="0">
                <a:solidFill>
                  <a:srgbClr val="FFFFFF"/>
                </a:solidFill>
                <a:effectLst>
                  <a:glow rad="152400">
                    <a:srgbClr val="000000"/>
                  </a:glow>
                </a:effectLst>
                <a:latin typeface="Arial" charset="0"/>
                <a:cs typeface="Arial" charset="0"/>
              </a:rPr>
              <a:t>。</a:t>
            </a:r>
            <a:r>
              <a:rPr lang="ru-RU" altLang="ja-JP" sz="3200" b="1" dirty="0" smtClean="0">
                <a:solidFill>
                  <a:srgbClr val="FFFFFF"/>
                </a:solidFill>
                <a:effectLst>
                  <a:glow rad="152400">
                    <a:srgbClr val="000000"/>
                  </a:glow>
                </a:effectLst>
                <a:latin typeface="Arial" charset="0"/>
                <a:cs typeface="Arial" charset="0"/>
              </a:rPr>
              <a:t>“</a:t>
            </a:r>
            <a:r>
              <a:rPr lang="en-US" altLang="ja-JP" sz="3200" b="1" dirty="0" smtClean="0">
                <a:solidFill>
                  <a:srgbClr val="FFFFFF"/>
                </a:solidFill>
                <a:effectLst>
                  <a:glow rad="152400">
                    <a:srgbClr val="000000"/>
                  </a:glow>
                </a:effectLst>
                <a:latin typeface="Arial" charset="0"/>
                <a:cs typeface="Arial" charset="0"/>
              </a:rPr>
              <a:t> </a:t>
            </a:r>
            <a:br>
              <a:rPr lang="en-US" altLang="ja-JP" sz="3200" b="1" dirty="0" smtClean="0">
                <a:solidFill>
                  <a:srgbClr val="FFFFFF"/>
                </a:solidFill>
                <a:effectLst>
                  <a:glow rad="152400">
                    <a:srgbClr val="000000"/>
                  </a:glow>
                </a:effectLst>
                <a:latin typeface="Arial" charset="0"/>
                <a:cs typeface="Arial" charset="0"/>
              </a:rPr>
            </a:br>
            <a:r>
              <a:rPr lang="en-US" altLang="ja-JP" sz="3200" b="1" dirty="0" smtClean="0">
                <a:solidFill>
                  <a:srgbClr val="FFFFFF"/>
                </a:solidFill>
                <a:effectLst>
                  <a:glow rad="152400">
                    <a:srgbClr val="000000"/>
                  </a:glow>
                </a:effectLst>
                <a:latin typeface="Arial" charset="0"/>
                <a:cs typeface="Arial" charset="0"/>
              </a:rPr>
              <a:t>(</a:t>
            </a:r>
            <a:r>
              <a:rPr lang="zh-CN" altLang="en-US" sz="3200" b="1" dirty="0" smtClean="0">
                <a:solidFill>
                  <a:srgbClr val="FFFFFF"/>
                </a:solidFill>
                <a:effectLst>
                  <a:glow rad="152400">
                    <a:srgbClr val="000000"/>
                  </a:glow>
                </a:effectLst>
                <a:latin typeface="Arial" charset="0"/>
                <a:cs typeface="Arial" charset="0"/>
              </a:rPr>
              <a:t>亚</a:t>
            </a:r>
            <a:r>
              <a:rPr lang="en-US" altLang="ja-JP" sz="3200" b="1" dirty="0" smtClean="0">
                <a:solidFill>
                  <a:srgbClr val="FFFFFF"/>
                </a:solidFill>
                <a:effectLst>
                  <a:glow rad="152400">
                    <a:srgbClr val="000000"/>
                  </a:glow>
                </a:effectLst>
                <a:latin typeface="Arial" charset="0"/>
                <a:cs typeface="Arial" charset="0"/>
              </a:rPr>
              <a:t> 14:15 </a:t>
            </a:r>
            <a:r>
              <a:rPr lang="en-US" altLang="zh-CN" sz="3200" b="1" dirty="0" smtClean="0">
                <a:solidFill>
                  <a:srgbClr val="FFFFFF"/>
                </a:solidFill>
                <a:effectLst>
                  <a:glow rad="152400">
                    <a:srgbClr val="000000"/>
                  </a:glow>
                </a:effectLst>
                <a:latin typeface="Arial" charset="0"/>
                <a:cs typeface="Arial" charset="0"/>
              </a:rPr>
              <a:t>CNV</a:t>
            </a:r>
            <a:r>
              <a:rPr lang="en-US" altLang="ja-JP" sz="3200" b="1" dirty="0" smtClean="0">
                <a:solidFill>
                  <a:srgbClr val="FFFFFF"/>
                </a:solidFill>
                <a:effectLst>
                  <a:glow rad="152400">
                    <a:srgbClr val="000000"/>
                  </a:glow>
                </a:effectLst>
                <a:latin typeface="Arial" charset="0"/>
                <a:cs typeface="Arial" charset="0"/>
              </a:rPr>
              <a:t>).</a:t>
            </a:r>
            <a:endParaRPr lang="en-US" sz="3200" b="1" dirty="0" smtClean="0">
              <a:solidFill>
                <a:srgbClr val="FFFFFF"/>
              </a:solidFill>
              <a:effectLst>
                <a:glow rad="152400">
                  <a:srgbClr val="000000"/>
                </a:glow>
              </a:effectLst>
              <a:latin typeface="Arial" charset="0"/>
              <a:cs typeface="Arial" charset="0"/>
            </a:endParaRPr>
          </a:p>
        </p:txBody>
      </p:sp>
    </p:spTree>
    <p:extLst>
      <p:ext uri="{BB962C8B-B14F-4D97-AF65-F5344CB8AC3E}">
        <p14:creationId xmlns:p14="http://schemas.microsoft.com/office/powerpoint/2010/main" val="82789941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grpSp>
      <p:sp>
        <p:nvSpPr>
          <p:cNvPr id="32772" name="Text Box 4"/>
          <p:cNvSpPr txBox="1">
            <a:spLocks noChangeArrowheads="1"/>
          </p:cNvSpPr>
          <p:nvPr/>
        </p:nvSpPr>
        <p:spPr bwMode="auto">
          <a:xfrm>
            <a:off x="580008" y="3524250"/>
            <a:ext cx="1624460" cy="525401"/>
          </a:xfrm>
          <a:prstGeom prst="rect">
            <a:avLst/>
          </a:prstGeom>
          <a:solidFill>
            <a:srgbClr val="9C9CD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教会时代</a:t>
            </a:r>
          </a:p>
        </p:txBody>
      </p:sp>
      <p:sp>
        <p:nvSpPr>
          <p:cNvPr id="32774" name="Text Box 6"/>
          <p:cNvSpPr txBox="1">
            <a:spLocks noChangeArrowheads="1"/>
          </p:cNvSpPr>
          <p:nvPr/>
        </p:nvSpPr>
        <p:spPr bwMode="auto">
          <a:xfrm>
            <a:off x="2484438" y="3524250"/>
            <a:ext cx="2725737" cy="956288"/>
          </a:xfrm>
          <a:prstGeom prst="rect">
            <a:avLst/>
          </a:prstGeom>
          <a:solidFill>
            <a:srgbClr val="CCFF66"/>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大灾难</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亚 </a:t>
            </a:r>
            <a:r>
              <a:rPr lang="en-US" altLang="zh-CN" sz="2800" b="1" dirty="0">
                <a:solidFill>
                  <a:srgbClr val="000000"/>
                </a:solidFill>
                <a:cs typeface="Arial" charset="0"/>
              </a:rPr>
              <a:t>14:1-2)</a:t>
            </a:r>
          </a:p>
        </p:txBody>
      </p:sp>
      <p:sp>
        <p:nvSpPr>
          <p:cNvPr id="32775" name="Text Box 7"/>
          <p:cNvSpPr txBox="1">
            <a:spLocks noChangeArrowheads="1"/>
          </p:cNvSpPr>
          <p:nvPr/>
        </p:nvSpPr>
        <p:spPr bwMode="auto">
          <a:xfrm>
            <a:off x="5373907" y="3524250"/>
            <a:ext cx="2025211" cy="956288"/>
          </a:xfrm>
          <a:prstGeom prst="rect">
            <a:avLst/>
          </a:prstGeom>
          <a:solidFill>
            <a:srgbClr val="99FFCC"/>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千禧年</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亚</a:t>
            </a:r>
            <a:r>
              <a:rPr lang="en-US" altLang="zh-CN" sz="2800" b="1" dirty="0">
                <a:solidFill>
                  <a:srgbClr val="000000"/>
                </a:solidFill>
                <a:cs typeface="Arial" charset="0"/>
              </a:rPr>
              <a:t>14:6-21)</a:t>
            </a: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b="1" dirty="0">
                <a:solidFill>
                  <a:srgbClr val="000000"/>
                </a:solidFill>
                <a:cs typeface="Arial" charset="0"/>
              </a:rPr>
              <a:t>圣徒被提</a:t>
            </a:r>
            <a:br>
              <a:rPr lang="zh-CN" altLang="en-US" b="1" dirty="0">
                <a:solidFill>
                  <a:srgbClr val="000000"/>
                </a:solidFill>
                <a:cs typeface="Arial" charset="0"/>
              </a:rPr>
            </a:br>
            <a:r>
              <a:rPr lang="en-US" altLang="zh-CN" b="1" dirty="0">
                <a:solidFill>
                  <a:srgbClr val="000000"/>
                </a:solidFill>
                <a:cs typeface="Arial" charset="0"/>
              </a:rPr>
              <a:t>(</a:t>
            </a:r>
            <a:r>
              <a:rPr lang="zh-CN" altLang="en-US" b="1" dirty="0">
                <a:solidFill>
                  <a:srgbClr val="000000"/>
                </a:solidFill>
                <a:cs typeface="Arial" charset="0"/>
              </a:rPr>
              <a:t>提前 </a:t>
            </a:r>
            <a:r>
              <a:rPr lang="en-US" altLang="zh-CN" b="1" dirty="0">
                <a:solidFill>
                  <a:srgbClr val="000000"/>
                </a:solidFill>
                <a:cs typeface="Arial" charset="0"/>
              </a:rPr>
              <a:t>4:13-18)</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79" name="Text Box 11"/>
          <p:cNvSpPr txBox="1">
            <a:spLocks noChangeArrowheads="1"/>
          </p:cNvSpPr>
          <p:nvPr/>
        </p:nvSpPr>
        <p:spPr bwMode="auto">
          <a:xfrm>
            <a:off x="3675301" y="1809750"/>
            <a:ext cx="3006249" cy="525401"/>
          </a:xfrm>
          <a:prstGeom prst="rect">
            <a:avLst/>
          </a:pr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主再来</a:t>
            </a:r>
            <a:r>
              <a:rPr lang="en-US" altLang="zh-CN" sz="2800" b="1" dirty="0">
                <a:solidFill>
                  <a:srgbClr val="000000"/>
                </a:solidFill>
                <a:cs typeface="Arial" charset="0"/>
              </a:rPr>
              <a:t>(</a:t>
            </a:r>
            <a:r>
              <a:rPr lang="zh-CN" altLang="en-US" sz="2800" b="1" dirty="0">
                <a:solidFill>
                  <a:srgbClr val="000000"/>
                </a:solidFill>
                <a:cs typeface="Arial" charset="0"/>
              </a:rPr>
              <a:t>亚 </a:t>
            </a:r>
            <a:r>
              <a:rPr lang="en-US" altLang="zh-CN" sz="2800" b="1" dirty="0">
                <a:solidFill>
                  <a:srgbClr val="000000"/>
                </a:solidFill>
                <a:cs typeface="Arial" charset="0"/>
              </a:rPr>
              <a:t>14:3-5)</a:t>
            </a:r>
          </a:p>
        </p:txBody>
      </p:sp>
      <p:sp>
        <p:nvSpPr>
          <p:cNvPr id="32780" name="Text Box 12"/>
          <p:cNvSpPr txBox="1">
            <a:spLocks noChangeArrowheads="1"/>
          </p:cNvSpPr>
          <p:nvPr/>
        </p:nvSpPr>
        <p:spPr bwMode="auto">
          <a:xfrm>
            <a:off x="3171870" y="4895850"/>
            <a:ext cx="2225586" cy="1387176"/>
          </a:xfrm>
          <a:prstGeom prst="rect">
            <a:avLst/>
          </a:pr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歌革和玛各</a:t>
            </a:r>
            <a:br>
              <a:rPr lang="zh-CN" altLang="en-US" sz="2800" b="1" dirty="0">
                <a:solidFill>
                  <a:srgbClr val="000000"/>
                </a:solidFill>
                <a:cs typeface="Arial" charset="0"/>
              </a:rPr>
            </a:br>
            <a:r>
              <a:rPr lang="en-US" altLang="zh-CN" sz="2800" b="1" dirty="0">
                <a:solidFill>
                  <a:srgbClr val="000000"/>
                </a:solidFill>
                <a:cs typeface="Arial" charset="0"/>
              </a:rPr>
              <a:t>(</a:t>
            </a:r>
            <a:r>
              <a:rPr lang="zh-CN" altLang="en-US" sz="2800" b="1" dirty="0">
                <a:solidFill>
                  <a:srgbClr val="000000"/>
                </a:solidFill>
                <a:cs typeface="Arial" charset="0"/>
              </a:rPr>
              <a:t>哈米吉多顿</a:t>
            </a:r>
            <a:r>
              <a:rPr lang="en-US" altLang="zh-CN" sz="2800" b="1" dirty="0">
                <a:solidFill>
                  <a:srgbClr val="000000"/>
                </a:solidFill>
                <a:cs typeface="Arial" charset="0"/>
              </a:rPr>
              <a:t>)</a:t>
            </a:r>
            <a:br>
              <a:rPr lang="en-US" altLang="zh-CN" sz="2800" b="1" dirty="0">
                <a:solidFill>
                  <a:srgbClr val="000000"/>
                </a:solidFill>
                <a:cs typeface="Arial" charset="0"/>
              </a:rPr>
            </a:br>
            <a:r>
              <a:rPr lang="en-US" altLang="zh-CN" sz="2800" b="1" dirty="0">
                <a:solidFill>
                  <a:srgbClr val="000000"/>
                </a:solidFill>
                <a:cs typeface="Arial" charset="0"/>
              </a:rPr>
              <a:t>(</a:t>
            </a:r>
            <a:r>
              <a:rPr lang="zh-CN" altLang="en-US" sz="2800" b="1" dirty="0">
                <a:solidFill>
                  <a:srgbClr val="000000"/>
                </a:solidFill>
                <a:cs typeface="Arial" charset="0"/>
              </a:rPr>
              <a:t>结 </a:t>
            </a:r>
            <a:r>
              <a:rPr lang="en-US" altLang="zh-CN" sz="2800" b="1" dirty="0">
                <a:solidFill>
                  <a:srgbClr val="000000"/>
                </a:solidFill>
                <a:cs typeface="Arial" charset="0"/>
              </a:rPr>
              <a:t>38–39)</a:t>
            </a:r>
          </a:p>
        </p:txBody>
      </p:sp>
      <p:sp>
        <p:nvSpPr>
          <p:cNvPr id="32781" name="Text Box 13"/>
          <p:cNvSpPr txBox="1">
            <a:spLocks noChangeArrowheads="1"/>
          </p:cNvSpPr>
          <p:nvPr/>
        </p:nvSpPr>
        <p:spPr bwMode="auto">
          <a:xfrm>
            <a:off x="6349463" y="4914900"/>
            <a:ext cx="2345812" cy="1387176"/>
          </a:xfrm>
          <a:prstGeom prst="rect">
            <a:avLst/>
          </a:pr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歌哥革和玛各</a:t>
            </a:r>
          </a:p>
          <a:p>
            <a:pPr eaLnBrk="1" hangingPunct="1">
              <a:buClr>
                <a:srgbClr val="000000"/>
              </a:buClr>
              <a:buSzPct val="100000"/>
              <a:buFont typeface="Arial" charset="0"/>
              <a:buNone/>
            </a:pPr>
            <a:r>
              <a:rPr lang="zh-CN" altLang="en-US" sz="2800" b="1" dirty="0">
                <a:solidFill>
                  <a:srgbClr val="000000"/>
                </a:solidFill>
                <a:cs typeface="Arial" charset="0"/>
              </a:rPr>
              <a:t>的重现</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启 </a:t>
            </a:r>
            <a:r>
              <a:rPr lang="en-US" altLang="zh-CN" sz="2800" b="1" dirty="0">
                <a:solidFill>
                  <a:srgbClr val="000000"/>
                </a:solidFill>
                <a:cs typeface="Arial" charset="0"/>
              </a:rPr>
              <a:t>20:7-10)</a:t>
            </a: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737295" name="Title 18"/>
          <p:cNvSpPr>
            <a:spLocks noGrp="1"/>
          </p:cNvSpPr>
          <p:nvPr>
            <p:ph type="title" idx="4294967295"/>
          </p:nvPr>
        </p:nvSpPr>
        <p:spPr>
          <a:xfrm>
            <a:off x="0" y="0"/>
            <a:ext cx="9144000" cy="914400"/>
          </a:xfrm>
          <a:solidFill>
            <a:srgbClr val="000000"/>
          </a:solidFill>
        </p:spPr>
        <p:txBody>
          <a:bodyPr/>
          <a:lstStyle/>
          <a:p>
            <a:r>
              <a:rPr lang="zh-CN" altLang="en-US" sz="3600" b="1" dirty="0">
                <a:solidFill>
                  <a:schemeClr val="bg1"/>
                </a:solidFill>
                <a:latin typeface="Arial" charset="0"/>
                <a:ea typeface="ＭＳ Ｐゴシック" charset="0"/>
              </a:rPr>
              <a:t>末世事件时序</a:t>
            </a:r>
            <a:endParaRPr lang="en-US" sz="5400" b="1" dirty="0">
              <a:latin typeface="Arial" charset="0"/>
              <a:ea typeface="ＭＳ Ｐゴシック" charset="0"/>
            </a:endParaRPr>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82" name="Text Box 14"/>
          <p:cNvSpPr txBox="1">
            <a:spLocks noChangeArrowheads="1"/>
          </p:cNvSpPr>
          <p:nvPr/>
        </p:nvSpPr>
        <p:spPr bwMode="auto">
          <a:xfrm>
            <a:off x="6644426" y="981075"/>
            <a:ext cx="2305160" cy="1387176"/>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白</a:t>
            </a:r>
            <a:r>
              <a:rPr lang="zh-CN" altLang="en-US" sz="2800" b="1" dirty="0" smtClean="0">
                <a:solidFill>
                  <a:srgbClr val="000000"/>
                </a:solidFill>
                <a:cs typeface="Arial" charset="0"/>
              </a:rPr>
              <a:t>色</a:t>
            </a:r>
            <a:endParaRPr lang="en-US" altLang="zh-CN" sz="2800" b="1" dirty="0" smtClean="0">
              <a:solidFill>
                <a:srgbClr val="000000"/>
              </a:solidFill>
              <a:cs typeface="Arial" charset="0"/>
            </a:endParaRPr>
          </a:p>
          <a:p>
            <a:pPr eaLnBrk="1" hangingPunct="1">
              <a:buClr>
                <a:srgbClr val="000000"/>
              </a:buClr>
              <a:buSzPct val="100000"/>
              <a:buFont typeface="Arial" charset="0"/>
              <a:buNone/>
            </a:pPr>
            <a:r>
              <a:rPr lang="zh-CN" altLang="en-US" sz="2800" b="1" dirty="0" smtClean="0">
                <a:solidFill>
                  <a:srgbClr val="000000"/>
                </a:solidFill>
                <a:cs typeface="Arial" charset="0"/>
              </a:rPr>
              <a:t>大</a:t>
            </a:r>
            <a:r>
              <a:rPr lang="zh-CN" altLang="en-US" sz="2800" b="1" dirty="0">
                <a:solidFill>
                  <a:srgbClr val="000000"/>
                </a:solidFill>
                <a:cs typeface="Arial" charset="0"/>
              </a:rPr>
              <a:t>宝座</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启 </a:t>
            </a:r>
            <a:r>
              <a:rPr lang="en-US" altLang="zh-CN" sz="2800" b="1" dirty="0">
                <a:solidFill>
                  <a:srgbClr val="000000"/>
                </a:solidFill>
                <a:cs typeface="Arial" charset="0"/>
              </a:rPr>
              <a:t>20:11-14)</a:t>
            </a: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737299" name="Text Box 4"/>
          <p:cNvSpPr txBox="1">
            <a:spLocks noChangeArrowheads="1"/>
          </p:cNvSpPr>
          <p:nvPr/>
        </p:nvSpPr>
        <p:spPr bwMode="auto">
          <a:xfrm>
            <a:off x="8101013" y="0"/>
            <a:ext cx="1042987"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pPr>
            <a:r>
              <a:rPr lang="en-GB" b="1">
                <a:solidFill>
                  <a:srgbClr val="FFFFFF"/>
                </a:solidFill>
              </a:rPr>
              <a:t>473</a:t>
            </a:r>
          </a:p>
        </p:txBody>
      </p:sp>
      <p:sp>
        <p:nvSpPr>
          <p:cNvPr id="22" name="Text Box 14"/>
          <p:cNvSpPr txBox="1">
            <a:spLocks noChangeArrowheads="1"/>
          </p:cNvSpPr>
          <p:nvPr/>
        </p:nvSpPr>
        <p:spPr bwMode="auto">
          <a:xfrm>
            <a:off x="2555776" y="2780928"/>
            <a:ext cx="5184576" cy="463846"/>
          </a:xfrm>
          <a:prstGeom prst="rect">
            <a:avLst/>
          </a:prstGeom>
          <a:gradFill flip="none" rotWithShape="1">
            <a:gsLst>
              <a:gs pos="0">
                <a:srgbClr val="FF0000"/>
              </a:gs>
              <a:gs pos="51000">
                <a:srgbClr val="008000"/>
              </a:gs>
            </a:gsLst>
            <a:lin ang="0" scaled="1"/>
            <a:tileRect/>
          </a:gradFill>
          <a:ln>
            <a:noFill/>
          </a:ln>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defTabSz="449263" eaLnBrk="1" hangingPunct="1">
              <a:buClr>
                <a:srgbClr val="000000"/>
              </a:buClr>
              <a:buSzPct val="100000"/>
              <a:buFont typeface="Arial" charset="0"/>
              <a:buNone/>
            </a:pPr>
            <a:r>
              <a:rPr lang="zh-CN" altLang="en-US" b="1" dirty="0" smtClean="0">
                <a:solidFill>
                  <a:srgbClr val="FFFFFF"/>
                </a:solidFill>
                <a:effectLst>
                  <a:outerShdw blurRad="38100" dist="38100" dir="2700000" algn="tl">
                    <a:srgbClr val="000000">
                      <a:alpha val="43137"/>
                    </a:srgbClr>
                  </a:outerShdw>
                </a:effectLst>
                <a:cs typeface="Arial" charset="0"/>
              </a:rPr>
              <a:t>主的日子</a:t>
            </a:r>
            <a:endParaRPr lang="en-GB" b="1" dirty="0" smtClean="0">
              <a:solidFill>
                <a:srgbClr val="FFFFFF"/>
              </a:solidFill>
              <a:effectLst>
                <a:outerShdw blurRad="38100" dist="38100" dir="2700000" algn="tl">
                  <a:srgbClr val="000000">
                    <a:alpha val="43137"/>
                  </a:srgbClr>
                </a:outerShdw>
              </a:effectLst>
              <a:cs typeface="Arial" charset="0"/>
            </a:endParaRPr>
          </a:p>
        </p:txBody>
      </p:sp>
    </p:spTree>
    <p:extLst>
      <p:ext uri="{BB962C8B-B14F-4D97-AF65-F5344CB8AC3E}">
        <p14:creationId xmlns:p14="http://schemas.microsoft.com/office/powerpoint/2010/main" val="1671078537"/>
      </p:ext>
    </p:extLst>
  </p:cSld>
  <p:clrMapOvr>
    <a:masterClrMapping/>
  </p:clrMapOvr>
  <p:transition xmlns:p14="http://schemas.microsoft.com/office/powerpoint/2010/main">
    <p:plus/>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2" end="2"/>
                                            </p:txEl>
                                          </p:spTgt>
                                        </p:tgtEl>
                                        <p:attrNameLst>
                                          <p:attrName>style.visibility</p:attrName>
                                        </p:attrNameLst>
                                      </p:cBhvr>
                                      <p:to>
                                        <p:strVal val="visible"/>
                                      </p:to>
                                    </p:set>
                                    <p:animEffect transition="in" filter="dissolve">
                                      <p:cBhvr additive="repl">
                                        <p:cTn id="76" dur="2000"/>
                                        <p:tgtEl>
                                          <p:spTgt spid="32781">
                                            <p:txEl>
                                              <p:pRg st="2" end="2"/>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p:stCondLst>
                              <p:cond delay="414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1">
                                            <p:txEl>
                                              <p:pRg st="2" end="2"/>
                                            </p:txEl>
                                          </p:spTgt>
                                        </p:tgtEl>
                                        <p:attrNameLst>
                                          <p:attrName>style.color</p:attrName>
                                        </p:attrNameLst>
                                      </p:cBhvr>
                                      <p:to>
                                        <a:srgbClr val="00FFFF"/>
                                      </p:to>
                                    </p:animClr>
                                    <p:animClr clrSpc="rgb" dir="cw">
                                      <p:cBhvr additive="repl">
                                        <p:cTn id="100" dur="1000" autoRev="1" fill="hold" masterRel="sameClick"/>
                                        <p:tgtEl>
                                          <p:spTgt spid="32781">
                                            <p:txEl>
                                              <p:pRg st="2" end="2"/>
                                            </p:txEl>
                                          </p:spTgt>
                                        </p:tgtEl>
                                        <p:attrNameLst>
                                          <p:attrName>fillColor</p:attrName>
                                        </p:attrNameLst>
                                      </p:cBhvr>
                                      <p:to>
                                        <a:srgbClr val="00FFFF"/>
                                      </p:to>
                                    </p:animClr>
                                    <p:set>
                                      <p:cBhvr additive="repl">
                                        <p:cTn id="101" dur="1000" autoRev="1" fill="hold"/>
                                        <p:tgtEl>
                                          <p:spTgt spid="32781">
                                            <p:txEl>
                                              <p:pRg st="2" end="2"/>
                                            </p:txEl>
                                          </p:spTgt>
                                        </p:tgtEl>
                                        <p:attrNameLst>
                                          <p:attrName>fill.type</p:attrName>
                                        </p:attrNameLst>
                                      </p:cBhvr>
                                      <p:to>
                                        <p:strVal val="solid"/>
                                      </p:to>
                                    </p:set>
                                  </p:childTnLst>
                                </p:cTn>
                              </p:par>
                            </p:childTnLst>
                          </p:cTn>
                        </p:par>
                        <p:par>
                          <p:cTn id="102" fill="hold" nodeType="afterGroup">
                            <p:stCondLst>
                              <p:cond delay="452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0" end="0"/>
                                            </p:txEl>
                                          </p:spTgt>
                                        </p:tgtEl>
                                        <p:attrNameLst>
                                          <p:attrName>style.color</p:attrName>
                                        </p:attrNameLst>
                                      </p:cBhvr>
                                      <p:to>
                                        <a:srgbClr val="00FFFF"/>
                                      </p:to>
                                    </p:animClr>
                                    <p:animClr clrSpc="rgb" dir="cw">
                                      <p:cBhvr additive="repl">
                                        <p:cTn id="105" dur="1000" autoRev="1" fill="hold" masterRel="sameClick"/>
                                        <p:tgtEl>
                                          <p:spTgt spid="32780">
                                            <p:txEl>
                                              <p:pRg st="0" end="0"/>
                                            </p:txEl>
                                          </p:spTgt>
                                        </p:tgtEl>
                                        <p:attrNameLst>
                                          <p:attrName>fillColor</p:attrName>
                                        </p:attrNameLst>
                                      </p:cBhvr>
                                      <p:to>
                                        <a:srgbClr val="00FFFF"/>
                                      </p:to>
                                    </p:animClr>
                                    <p:set>
                                      <p:cBhvr additive="repl">
                                        <p:cTn id="106" dur="1000" autoRev="1" fill="hold"/>
                                        <p:tgtEl>
                                          <p:spTgt spid="32780">
                                            <p:txEl>
                                              <p:pRg st="0" end="0"/>
                                            </p:txEl>
                                          </p:spTgt>
                                        </p:tgtEl>
                                        <p:attrNameLst>
                                          <p:attrName>fill.type</p:attrName>
                                        </p:attrNameLst>
                                      </p:cBhvr>
                                      <p:to>
                                        <p:strVal val="solid"/>
                                      </p:to>
                                    </p:set>
                                  </p:childTnLst>
                                </p:cTn>
                              </p:par>
                            </p:childTnLst>
                          </p:cTn>
                        </p:par>
                        <p:par>
                          <p:cTn id="107" fill="hold" nodeType="afterGroup">
                            <p:stCondLst>
                              <p:cond delay="51000"/>
                            </p:stCondLst>
                            <p:childTnLst>
                              <p:par>
                                <p:cTn id="108" presetID="47" presetClass="entr" fill="hold" nodeType="afterEffect">
                                  <p:stCondLst>
                                    <p:cond delay="0"/>
                                  </p:stCondLst>
                                  <p:childTnLst>
                                    <p:set>
                                      <p:cBhvr additive="repl">
                                        <p:cTn id="109" dur="1" fill="hold">
                                          <p:stCondLst>
                                            <p:cond delay="0"/>
                                          </p:stCondLst>
                                        </p:cTn>
                                        <p:tgtEl>
                                          <p:spTgt spid="19"/>
                                        </p:tgtEl>
                                        <p:attrNameLst>
                                          <p:attrName>style.visibility</p:attrName>
                                        </p:attrNameLst>
                                      </p:cBhvr>
                                      <p:to>
                                        <p:strVal val="visible"/>
                                      </p:to>
                                    </p:set>
                                    <p:animEffect transition="in" filter="fade">
                                      <p:cBhvr additive="repl">
                                        <p:cTn id="110" dur="2000"/>
                                        <p:tgtEl>
                                          <p:spTgt spid="19"/>
                                        </p:tgtEl>
                                      </p:cBhvr>
                                    </p:animEffect>
                                    <p:anim calcmode="lin" valueType="num">
                                      <p:cBhvr additive="repl">
                                        <p:cTn id="111" dur="2000" fill="hold"/>
                                        <p:tgtEl>
                                          <p:spTgt spid="19"/>
                                        </p:tgtEl>
                                        <p:attrNameLst>
                                          <p:attrName>ppt_x</p:attrName>
                                        </p:attrNameLst>
                                      </p:cBhvr>
                                      <p:tavLst>
                                        <p:tav tm="100000">
                                          <p:val>
                                            <p:strVal val="#ppt_x"/>
                                          </p:val>
                                        </p:tav>
                                        <p:tav>
                                          <p:val>
                                            <p:strVal val="#ppt_x"/>
                                          </p:val>
                                        </p:tav>
                                      </p:tavLst>
                                    </p:anim>
                                    <p:anim calcmode="lin" valueType="num">
                                      <p:cBhvr additive="repl">
                                        <p:cTn id="112" dur="2000" fill="hold"/>
                                        <p:tgtEl>
                                          <p:spTgt spid="19"/>
                                        </p:tgtEl>
                                        <p:attrNameLst>
                                          <p:attrName>ppt_y</p:attrName>
                                        </p:attrNameLst>
                                      </p:cBhvr>
                                      <p:tavLst>
                                        <p:tav tm="100000">
                                          <p:val>
                                            <p:strVal val="#ppt_y-.1"/>
                                          </p:val>
                                        </p:tav>
                                        <p:tav>
                                          <p:val>
                                            <p:strVal val="#ppt_y"/>
                                          </p:val>
                                        </p:tav>
                                      </p:tavLst>
                                    </p:anim>
                                  </p:childTnLst>
                                </p:cTn>
                              </p:par>
                            </p:childTnLst>
                          </p:cTn>
                        </p:par>
                        <p:par>
                          <p:cTn id="113" fill="hold" nodeType="afterGroup">
                            <p:stCondLst>
                              <p:cond delay="53000"/>
                            </p:stCondLst>
                            <p:childTnLst>
                              <p:par>
                                <p:cTn id="114" presetID="42" presetClass="entr" fill="hold" nodeType="afterEffect">
                                  <p:stCondLst>
                                    <p:cond delay="0"/>
                                  </p:stCondLst>
                                  <p:childTnLst>
                                    <p:set>
                                      <p:cBhvr additive="repl">
                                        <p:cTn id="115" dur="1" fill="hold">
                                          <p:stCondLst>
                                            <p:cond delay="0"/>
                                          </p:stCondLst>
                                        </p:cTn>
                                        <p:tgtEl>
                                          <p:spTgt spid="20"/>
                                        </p:tgtEl>
                                        <p:attrNameLst>
                                          <p:attrName>style.visibility</p:attrName>
                                        </p:attrNameLst>
                                      </p:cBhvr>
                                      <p:to>
                                        <p:strVal val="visible"/>
                                      </p:to>
                                    </p:set>
                                    <p:animEffect transition="in" filter="fade">
                                      <p:cBhvr additive="repl">
                                        <p:cTn id="116" dur="2000"/>
                                        <p:tgtEl>
                                          <p:spTgt spid="20"/>
                                        </p:tgtEl>
                                      </p:cBhvr>
                                    </p:animEffect>
                                    <p:anim calcmode="lin" valueType="num">
                                      <p:cBhvr additive="repl">
                                        <p:cTn id="117" dur="2000" fill="hold"/>
                                        <p:tgtEl>
                                          <p:spTgt spid="20"/>
                                        </p:tgtEl>
                                        <p:attrNameLst>
                                          <p:attrName>ppt_x</p:attrName>
                                        </p:attrNameLst>
                                      </p:cBhvr>
                                      <p:tavLst>
                                        <p:tav tm="100000">
                                          <p:val>
                                            <p:strVal val="#ppt_x"/>
                                          </p:val>
                                        </p:tav>
                                        <p:tav>
                                          <p:val>
                                            <p:strVal val="#ppt_x"/>
                                          </p:val>
                                        </p:tav>
                                      </p:tavLst>
                                    </p:anim>
                                    <p:anim calcmode="lin" valueType="num">
                                      <p:cBhvr additive="repl">
                                        <p:cTn id="118" dur="2000" fill="hold"/>
                                        <p:tgtEl>
                                          <p:spTgt spid="20"/>
                                        </p:tgtEl>
                                        <p:attrNameLst>
                                          <p:attrName>ppt_y</p:attrName>
                                        </p:attrNameLst>
                                      </p:cBhvr>
                                      <p:tavLst>
                                        <p:tav tm="100000">
                                          <p:val>
                                            <p:strVal val="#ppt_y+.1"/>
                                          </p:val>
                                        </p:tav>
                                        <p:tav>
                                          <p:val>
                                            <p:strVal val="#ppt_y"/>
                                          </p:val>
                                        </p:tav>
                                      </p:tavLst>
                                    </p:anim>
                                  </p:childTnLst>
                                </p:cTn>
                              </p:par>
                            </p:childTnLst>
                          </p:cTn>
                        </p:par>
                        <p:par>
                          <p:cTn id="119" fill="hold">
                            <p:stCondLst>
                              <p:cond delay="55000"/>
                            </p:stCondLst>
                            <p:childTnLst>
                              <p:par>
                                <p:cTn id="120" presetID="9" presetClass="entr" fill="hold" nodeType="afterEffect">
                                  <p:stCondLst>
                                    <p:cond delay="0"/>
                                  </p:stCondLst>
                                  <p:childTnLst>
                                    <p:set>
                                      <p:cBhvr additive="repl">
                                        <p:cTn id="121" dur="1" fill="hold">
                                          <p:stCondLst>
                                            <p:cond delay="0"/>
                                          </p:stCondLst>
                                        </p:cTn>
                                        <p:tgtEl>
                                          <p:spTgt spid="22"/>
                                        </p:tgtEl>
                                        <p:attrNameLst>
                                          <p:attrName>style.visibility</p:attrName>
                                        </p:attrNameLst>
                                      </p:cBhvr>
                                      <p:to>
                                        <p:strVal val="visible"/>
                                      </p:to>
                                    </p:set>
                                    <p:animEffect transition="in" filter="dissolve">
                                      <p:cBhvr additive="repl">
                                        <p:cTn id="122" dur="2000"/>
                                        <p:tgtEl>
                                          <p:spTgt spid="22"/>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22"/>
                                        </p:tgtEl>
                                        <p:attrNameLst>
                                          <p:attrName>style.visibility</p:attrName>
                                        </p:attrNameLst>
                                      </p:cBhvr>
                                      <p:to>
                                        <p:strVal val="visible"/>
                                      </p:to>
                                    </p:set>
                                    <p:animEffect transition="in" filter="wipe(left)">
                                      <p:cBhvr>
                                        <p:cTn id="12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4" descr="zech-7blessing via israel.jpg"/>
          <p:cNvPicPr>
            <a:picLocks noChangeAspect="1"/>
          </p:cNvPicPr>
          <p:nvPr/>
        </p:nvPicPr>
        <p:blipFill>
          <a:blip r:embed="rId2">
            <a:lum bright="-22000"/>
            <a:extLst>
              <a:ext uri="{28A0092B-C50C-407E-A947-70E740481C1C}">
                <a14:useLocalDpi xmlns:a14="http://schemas.microsoft.com/office/drawing/2010/main" val="0"/>
              </a:ext>
            </a:extLst>
          </a:blip>
          <a:srcRect/>
          <a:stretch>
            <a:fillRect/>
          </a:stretch>
        </p:blipFill>
        <p:spPr bwMode="auto">
          <a:xfrm>
            <a:off x="0" y="838200"/>
            <a:ext cx="9144000" cy="601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42" name="Title 2"/>
          <p:cNvSpPr>
            <a:spLocks noGrp="1"/>
          </p:cNvSpPr>
          <p:nvPr>
            <p:ph type="title" idx="4294967295"/>
          </p:nvPr>
        </p:nvSpPr>
        <p:spPr>
          <a:xfrm>
            <a:off x="0" y="0"/>
            <a:ext cx="9144000" cy="914400"/>
          </a:xfrm>
          <a:solidFill>
            <a:srgbClr val="000000"/>
          </a:solidFill>
        </p:spPr>
        <p:txBody>
          <a:bodyPr/>
          <a:lstStyle/>
          <a:p>
            <a:r>
              <a:rPr lang="zh-CN" altLang="en-US" sz="3600" b="1">
                <a:solidFill>
                  <a:srgbClr val="FFFFFF"/>
                </a:solidFill>
                <a:latin typeface="Arial" charset="0"/>
                <a:ea typeface="MS PGothic" charset="0"/>
              </a:rPr>
              <a:t>千禧年的敬拜</a:t>
            </a:r>
            <a:endParaRPr lang="en-US" sz="3600" b="1">
              <a:solidFill>
                <a:srgbClr val="FFFFFF"/>
              </a:solidFill>
              <a:latin typeface="Arial" charset="0"/>
              <a:ea typeface="MS PGothic" charset="0"/>
            </a:endParaRPr>
          </a:p>
        </p:txBody>
      </p:sp>
      <p:sp>
        <p:nvSpPr>
          <p:cNvPr id="4" name="Title 2"/>
          <p:cNvSpPr txBox="1">
            <a:spLocks/>
          </p:cNvSpPr>
          <p:nvPr/>
        </p:nvSpPr>
        <p:spPr bwMode="auto">
          <a:xfrm>
            <a:off x="457200" y="685800"/>
            <a:ext cx="8610600" cy="6019800"/>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defRPr/>
            </a:pPr>
            <a:r>
              <a:rPr lang="en-US" altLang="zh-CN" sz="3600" b="1" baseline="30000" dirty="0">
                <a:solidFill>
                  <a:srgbClr val="FFFFFF"/>
                </a:solidFill>
                <a:effectLst>
                  <a:glow rad="254000">
                    <a:srgbClr val="000000">
                      <a:alpha val="89000"/>
                    </a:srgbClr>
                  </a:glow>
                </a:effectLst>
                <a:latin typeface="Arial" charset="0"/>
                <a:cs typeface="Arial" charset="0"/>
              </a:rPr>
              <a:t>16 </a:t>
            </a:r>
            <a:r>
              <a:rPr lang="zh-CN" altLang="en-US" sz="3600" b="1" dirty="0">
                <a:solidFill>
                  <a:srgbClr val="FFFFFF"/>
                </a:solidFill>
                <a:effectLst>
                  <a:glow rad="254000">
                    <a:srgbClr val="000000">
                      <a:alpha val="89000"/>
                    </a:srgbClr>
                  </a:glow>
                </a:effectLst>
                <a:latin typeface="Arial" charset="0"/>
                <a:cs typeface="Arial" charset="0"/>
              </a:rPr>
              <a:t>所有前来攻击耶路撒冷的列国中剩下的人，必年年上来敬拜大君王万军之耶和华，并且守住棚节。 </a:t>
            </a:r>
            <a:r>
              <a:rPr lang="en-US" altLang="zh-CN" sz="3600" b="1" baseline="30000" dirty="0">
                <a:solidFill>
                  <a:srgbClr val="FFFFFF"/>
                </a:solidFill>
                <a:effectLst>
                  <a:glow rad="254000">
                    <a:srgbClr val="000000">
                      <a:alpha val="89000"/>
                    </a:srgbClr>
                  </a:glow>
                </a:effectLst>
                <a:latin typeface="Arial" charset="0"/>
                <a:cs typeface="Arial" charset="0"/>
              </a:rPr>
              <a:t>17</a:t>
            </a:r>
            <a:r>
              <a:rPr lang="en-US" altLang="zh-CN" sz="3600" b="1" dirty="0">
                <a:solidFill>
                  <a:srgbClr val="FFFFFF"/>
                </a:solidFill>
                <a:effectLst>
                  <a:glow rad="254000">
                    <a:srgbClr val="000000">
                      <a:alpha val="89000"/>
                    </a:srgbClr>
                  </a:glow>
                </a:effectLst>
                <a:latin typeface="Arial" charset="0"/>
                <a:cs typeface="Arial" charset="0"/>
              </a:rPr>
              <a:t> </a:t>
            </a:r>
            <a:r>
              <a:rPr lang="zh-CN" altLang="en-US" sz="3600" b="1" dirty="0">
                <a:solidFill>
                  <a:srgbClr val="FFFFFF"/>
                </a:solidFill>
                <a:effectLst>
                  <a:glow rad="254000">
                    <a:srgbClr val="000000">
                      <a:alpha val="89000"/>
                    </a:srgbClr>
                  </a:glow>
                </a:effectLst>
                <a:latin typeface="Arial" charset="0"/>
                <a:cs typeface="Arial" charset="0"/>
              </a:rPr>
              <a:t>地上的万族中，凡是不上耶路撒冷敬拜大君王万军之耶和华的，就必没有雨降给他们。 </a:t>
            </a:r>
            <a:r>
              <a:rPr lang="en-US" altLang="zh-CN" sz="3600" b="1" baseline="30000" dirty="0">
                <a:solidFill>
                  <a:srgbClr val="FFFFFF"/>
                </a:solidFill>
                <a:effectLst>
                  <a:glow rad="254000">
                    <a:srgbClr val="000000">
                      <a:alpha val="89000"/>
                    </a:srgbClr>
                  </a:glow>
                </a:effectLst>
                <a:latin typeface="Arial" charset="0"/>
                <a:cs typeface="Arial" charset="0"/>
              </a:rPr>
              <a:t>18 </a:t>
            </a:r>
            <a:r>
              <a:rPr lang="zh-CN" altLang="en-US" sz="3600" b="1" dirty="0">
                <a:solidFill>
                  <a:srgbClr val="FFFFFF"/>
                </a:solidFill>
                <a:effectLst>
                  <a:glow rad="254000">
                    <a:srgbClr val="000000">
                      <a:alpha val="89000"/>
                    </a:srgbClr>
                  </a:glow>
                </a:effectLst>
                <a:latin typeface="Arial" charset="0"/>
                <a:cs typeface="Arial" charset="0"/>
              </a:rPr>
              <a:t>埃及族若不上来参加，就必没有雨降给他们，这就是耶和华用来击打那些不上来守住棚节的列国的灾祸。 </a:t>
            </a:r>
            <a:r>
              <a:rPr lang="en-US" altLang="zh-CN" sz="3600" b="1" baseline="30000" dirty="0">
                <a:solidFill>
                  <a:srgbClr val="FFFFFF"/>
                </a:solidFill>
                <a:effectLst>
                  <a:glow rad="254000">
                    <a:srgbClr val="000000">
                      <a:alpha val="89000"/>
                    </a:srgbClr>
                  </a:glow>
                </a:effectLst>
                <a:latin typeface="Arial" charset="0"/>
                <a:cs typeface="Arial" charset="0"/>
              </a:rPr>
              <a:t>19</a:t>
            </a:r>
            <a:r>
              <a:rPr lang="en-US" altLang="zh-CN" sz="3600" b="1" dirty="0">
                <a:solidFill>
                  <a:srgbClr val="FFFFFF"/>
                </a:solidFill>
                <a:effectLst>
                  <a:glow rad="254000">
                    <a:srgbClr val="000000">
                      <a:alpha val="89000"/>
                    </a:srgbClr>
                  </a:glow>
                </a:effectLst>
                <a:latin typeface="Arial" charset="0"/>
                <a:cs typeface="Arial" charset="0"/>
              </a:rPr>
              <a:t> </a:t>
            </a:r>
            <a:r>
              <a:rPr lang="zh-CN" altLang="en-US" sz="3600" b="1" dirty="0">
                <a:solidFill>
                  <a:srgbClr val="FFFFFF"/>
                </a:solidFill>
                <a:effectLst>
                  <a:glow rad="254000">
                    <a:srgbClr val="000000">
                      <a:alpha val="89000"/>
                    </a:srgbClr>
                  </a:glow>
                </a:effectLst>
                <a:latin typeface="Arial" charset="0"/>
                <a:cs typeface="Arial" charset="0"/>
              </a:rPr>
              <a:t>这就是埃及的刑罚，也是所有不上来守住棚节的列国的惩</a:t>
            </a:r>
            <a:r>
              <a:rPr lang="zh-CN" altLang="en-US" sz="3600" b="1" dirty="0" smtClean="0">
                <a:solidFill>
                  <a:srgbClr val="FFFFFF"/>
                </a:solidFill>
                <a:effectLst>
                  <a:glow rad="254000">
                    <a:srgbClr val="000000">
                      <a:alpha val="89000"/>
                    </a:srgbClr>
                  </a:glow>
                </a:effectLst>
                <a:latin typeface="Arial" charset="0"/>
                <a:cs typeface="Arial" charset="0"/>
              </a:rPr>
              <a:t>罚 （亚</a:t>
            </a:r>
            <a:r>
              <a:rPr lang="en-US" sz="3600" b="1" dirty="0" smtClean="0">
                <a:solidFill>
                  <a:srgbClr val="FFFFFF"/>
                </a:solidFill>
                <a:effectLst>
                  <a:glow rad="254000">
                    <a:srgbClr val="000000">
                      <a:alpha val="89000"/>
                    </a:srgbClr>
                  </a:glow>
                </a:effectLst>
                <a:latin typeface="Arial" charset="0"/>
                <a:cs typeface="Arial" charset="0"/>
              </a:rPr>
              <a:t>14:16-19)</a:t>
            </a:r>
            <a:r>
              <a:rPr lang="zh-CN" altLang="en-US" sz="3600" b="1" dirty="0" smtClean="0">
                <a:solidFill>
                  <a:srgbClr val="FFFFFF"/>
                </a:solidFill>
                <a:effectLst>
                  <a:glow rad="254000">
                    <a:srgbClr val="000000">
                      <a:alpha val="89000"/>
                    </a:srgbClr>
                  </a:glow>
                </a:effectLst>
                <a:latin typeface="Arial" charset="0"/>
                <a:cs typeface="Arial" charset="0"/>
              </a:rPr>
              <a:t>。</a:t>
            </a:r>
            <a:endParaRPr lang="en-US" sz="3600" b="1" dirty="0" smtClean="0">
              <a:solidFill>
                <a:srgbClr val="FFFFFF"/>
              </a:solidFill>
              <a:effectLst>
                <a:glow rad="254000">
                  <a:srgbClr val="000000">
                    <a:alpha val="89000"/>
                  </a:srgbClr>
                </a:glow>
              </a:effectLst>
              <a:latin typeface="Arial" charset="0"/>
              <a:cs typeface="Arial" charset="0"/>
            </a:endParaRPr>
          </a:p>
        </p:txBody>
      </p:sp>
    </p:spTree>
    <p:extLst>
      <p:ext uri="{BB962C8B-B14F-4D97-AF65-F5344CB8AC3E}">
        <p14:creationId xmlns:p14="http://schemas.microsoft.com/office/powerpoint/2010/main" val="13629277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8466" name="Title 2"/>
          <p:cNvSpPr>
            <a:spLocks noGrp="1"/>
          </p:cNvSpPr>
          <p:nvPr>
            <p:ph type="title" idx="4294967295"/>
          </p:nvPr>
        </p:nvSpPr>
        <p:spPr>
          <a:xfrm>
            <a:off x="0" y="152400"/>
            <a:ext cx="9144000" cy="609600"/>
          </a:xfrm>
          <a:solidFill>
            <a:srgbClr val="000000"/>
          </a:solidFill>
        </p:spPr>
        <p:txBody>
          <a:bodyPr/>
          <a:lstStyle/>
          <a:p>
            <a:r>
              <a:rPr lang="zh-CN" altLang="en-US" sz="3600" b="1">
                <a:solidFill>
                  <a:srgbClr val="FFFFFF"/>
                </a:solidFill>
                <a:latin typeface="Arial" charset="0"/>
                <a:ea typeface="MS PGothic" charset="0"/>
              </a:rPr>
              <a:t>千禧年的圣洁</a:t>
            </a:r>
            <a:endParaRPr lang="en-US" sz="3600" b="1">
              <a:solidFill>
                <a:srgbClr val="FFFFFF"/>
              </a:solidFill>
              <a:latin typeface="Arial" charset="0"/>
              <a:ea typeface="MS PGothic" charset="0"/>
            </a:endParaRPr>
          </a:p>
        </p:txBody>
      </p:sp>
      <p:sp>
        <p:nvSpPr>
          <p:cNvPr id="318467" name="Title 2"/>
          <p:cNvSpPr txBox="1">
            <a:spLocks/>
          </p:cNvSpPr>
          <p:nvPr/>
        </p:nvSpPr>
        <p:spPr bwMode="auto">
          <a:xfrm>
            <a:off x="3657600" y="914400"/>
            <a:ext cx="5486400"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r>
              <a:rPr lang="en-US" altLang="zh-CN" sz="3200" b="1" baseline="30000">
                <a:solidFill>
                  <a:srgbClr val="FFFFFF"/>
                </a:solidFill>
                <a:latin typeface="Arial" charset="0"/>
                <a:cs typeface="Arial" charset="0"/>
              </a:rPr>
              <a:t>20</a:t>
            </a:r>
            <a:r>
              <a:rPr lang="en-US" altLang="zh-CN" sz="3200" b="1">
                <a:solidFill>
                  <a:srgbClr val="FFFFFF"/>
                </a:solidFill>
                <a:latin typeface="Arial" charset="0"/>
                <a:cs typeface="Arial" charset="0"/>
              </a:rPr>
              <a:t> </a:t>
            </a:r>
            <a:r>
              <a:rPr lang="zh-CN" altLang="en-US" sz="3200" b="1">
                <a:solidFill>
                  <a:srgbClr val="FFFFFF"/>
                </a:solidFill>
                <a:latin typeface="Arial" charset="0"/>
                <a:ea typeface="MS PGothic" charset="0"/>
                <a:cs typeface="MS PGothic" charset="0"/>
              </a:rPr>
              <a:t>到那日，马的铃铛上必有“归耶和华为圣”这句话；耶和华殿里的锅必好象祭坛前献祭用的碗一样。 </a:t>
            </a:r>
            <a:r>
              <a:rPr lang="en-US" altLang="zh-CN" sz="3200" b="1" baseline="30000">
                <a:solidFill>
                  <a:srgbClr val="FFFFFF"/>
                </a:solidFill>
                <a:latin typeface="Arial" charset="0"/>
                <a:cs typeface="Arial" charset="0"/>
              </a:rPr>
              <a:t>21</a:t>
            </a:r>
            <a:r>
              <a:rPr lang="en-US" altLang="zh-CN" sz="3200" b="1">
                <a:solidFill>
                  <a:srgbClr val="FFFFFF"/>
                </a:solidFill>
                <a:latin typeface="Arial" charset="0"/>
                <a:cs typeface="Arial" charset="0"/>
              </a:rPr>
              <a:t> </a:t>
            </a:r>
            <a:r>
              <a:rPr lang="zh-CN" altLang="en-US" sz="3200" b="1">
                <a:solidFill>
                  <a:srgbClr val="FFFFFF"/>
                </a:solidFill>
                <a:latin typeface="Arial" charset="0"/>
                <a:ea typeface="MS PGothic" charset="0"/>
                <a:cs typeface="MS PGothic" charset="0"/>
              </a:rPr>
              <a:t>耶路撒冷和犹大所有的锅都必归万军之耶和华为圣；献祭的，都必来取这些锅，用来煮祭肉。到那日，在万军之耶和华的殿中，必不再有商人（“商人”原文作“迦南人”）。</a:t>
            </a:r>
            <a:endParaRPr lang="en-US" altLang="ja-JP" sz="3200" b="1">
              <a:solidFill>
                <a:srgbClr val="FFFFFF"/>
              </a:solidFill>
              <a:latin typeface="Arial" charset="0"/>
              <a:cs typeface="Arial" charset="0"/>
            </a:endParaRPr>
          </a:p>
          <a:p>
            <a:pPr algn="r" eaLnBrk="1" hangingPunct="1"/>
            <a:r>
              <a:rPr lang="zh-CN" altLang="en-US" sz="3200" b="1">
                <a:solidFill>
                  <a:srgbClr val="FFFFFF"/>
                </a:solidFill>
                <a:latin typeface="Arial" charset="0"/>
                <a:ea typeface="MS PGothic" charset="0"/>
                <a:cs typeface="MS PGothic" charset="0"/>
              </a:rPr>
              <a:t>（亚</a:t>
            </a:r>
            <a:r>
              <a:rPr lang="en-US" altLang="ja-JP" sz="3200" b="1">
                <a:solidFill>
                  <a:srgbClr val="FFFFFF"/>
                </a:solidFill>
                <a:latin typeface="Arial" charset="0"/>
                <a:cs typeface="Arial" charset="0"/>
              </a:rPr>
              <a:t>14:20-21</a:t>
            </a:r>
            <a:r>
              <a:rPr lang="zh-CN" altLang="en-US" sz="3200" b="1">
                <a:solidFill>
                  <a:srgbClr val="FFFFFF"/>
                </a:solidFill>
                <a:latin typeface="Arial" charset="0"/>
                <a:ea typeface="MS PGothic" charset="0"/>
                <a:cs typeface="MS PGothic" charset="0"/>
              </a:rPr>
              <a:t> 新译本</a:t>
            </a:r>
            <a:r>
              <a:rPr lang="en-US" altLang="ja-JP" sz="3200" b="1">
                <a:solidFill>
                  <a:srgbClr val="FFFFFF"/>
                </a:solidFill>
                <a:latin typeface="Arial" charset="0"/>
                <a:cs typeface="Arial" charset="0"/>
              </a:rPr>
              <a:t>)</a:t>
            </a:r>
            <a:endParaRPr lang="en-US" sz="3200" b="1">
              <a:solidFill>
                <a:srgbClr val="FFFFFF"/>
              </a:solidFill>
              <a:latin typeface="Arial" charset="0"/>
              <a:cs typeface="Arial" charset="0"/>
            </a:endParaRPr>
          </a:p>
        </p:txBody>
      </p:sp>
      <p:pic>
        <p:nvPicPr>
          <p:cNvPr id="318468" name="Picture 6" descr="cooking-pot-winter-waldemar.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414338" y="1143000"/>
            <a:ext cx="3121025" cy="233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8469" name="Picture 7" descr="jewiosh cooking pottri_44850_jm23-64.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1000" y="3657600"/>
            <a:ext cx="3125788" cy="296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67531325"/>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NTS 372 Precept Chart.pn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2284" y="-28293"/>
            <a:ext cx="9310429" cy="7057060"/>
          </a:xfrm>
          <a:prstGeom prst="rect">
            <a:avLst/>
          </a:prstGeom>
          <a:ln w="12700">
            <a:solidFill>
              <a:schemeClr val="tx1"/>
            </a:solidFill>
          </a:ln>
        </p:spPr>
      </p:pic>
      <p:sp>
        <p:nvSpPr>
          <p:cNvPr id="4" name="Text Box 37"/>
          <p:cNvSpPr txBox="1">
            <a:spLocks noChangeArrowheads="1"/>
          </p:cNvSpPr>
          <p:nvPr/>
        </p:nvSpPr>
        <p:spPr bwMode="auto">
          <a:xfrm>
            <a:off x="8277560" y="-33196"/>
            <a:ext cx="866440" cy="463846"/>
          </a:xfrm>
          <a:prstGeom prst="rect">
            <a:avLst/>
          </a:prstGeom>
          <a:solidFill>
            <a:schemeClr val="tx1"/>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smtClean="0">
                <a:solidFill>
                  <a:srgbClr val="FFFFFF"/>
                </a:solidFill>
                <a:latin typeface="Arial" charset="0"/>
                <a:cs typeface="Arial" charset="0"/>
              </a:rPr>
              <a:t>107a</a:t>
            </a:r>
            <a:endParaRPr lang="en-US" b="1" dirty="0">
              <a:solidFill>
                <a:srgbClr val="FFFFFF"/>
              </a:solidFill>
              <a:latin typeface="Arial" charset="0"/>
              <a:cs typeface="Arial" charset="0"/>
            </a:endParaRPr>
          </a:p>
        </p:txBody>
      </p:sp>
      <p:sp>
        <p:nvSpPr>
          <p:cNvPr id="5" name="Title 1"/>
          <p:cNvSpPr txBox="1">
            <a:spLocks/>
          </p:cNvSpPr>
          <p:nvPr/>
        </p:nvSpPr>
        <p:spPr bwMode="auto">
          <a:xfrm>
            <a:off x="321389" y="3893234"/>
            <a:ext cx="3332171" cy="1136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r>
              <a:rPr lang="zh-CN" altLang="en-US" sz="1800" b="1" dirty="0">
                <a:latin typeface="SimSun" panose="02010600030101010101" pitchFamily="2" charset="-122"/>
                <a:ea typeface="SimSun" panose="02010600030101010101" pitchFamily="2" charset="-122"/>
              </a:rPr>
              <a:t>欧凯莉</a:t>
            </a:r>
            <a:r>
              <a:rPr lang="en-SG" sz="1800" b="1" dirty="0">
                <a:latin typeface="SimSun" panose="02010600030101010101" pitchFamily="2" charset="-122"/>
                <a:ea typeface="SimSun" panose="02010600030101010101" pitchFamily="2" charset="-122"/>
              </a:rPr>
              <a:t>(Kay Arthur),</a:t>
            </a:r>
            <a:r>
              <a:rPr lang="zh-CN" altLang="en-US" sz="1800" b="1" dirty="0">
                <a:latin typeface="SimSun" panose="02010600030101010101" pitchFamily="2" charset="-122"/>
                <a:ea typeface="SimSun" panose="02010600030101010101" pitchFamily="2" charset="-122"/>
              </a:rPr>
              <a:t>从圣经预言的角度解读启示录 </a:t>
            </a:r>
            <a:endParaRPr lang="en-SG" altLang="zh-CN" sz="1800" b="1" dirty="0" smtClean="0">
              <a:latin typeface="SimSun" panose="02010600030101010101" pitchFamily="2" charset="-122"/>
              <a:ea typeface="SimSun" panose="02010600030101010101" pitchFamily="2" charset="-122"/>
            </a:endParaRPr>
          </a:p>
          <a:p>
            <a:r>
              <a:rPr lang="en-SG" sz="1800" b="1" dirty="0" smtClean="0">
                <a:latin typeface="SimSun" panose="02010600030101010101" pitchFamily="2" charset="-122"/>
                <a:ea typeface="SimSun" panose="02010600030101010101" pitchFamily="2" charset="-122"/>
              </a:rPr>
              <a:t>(</a:t>
            </a:r>
            <a:r>
              <a:rPr lang="zh-CN" altLang="en-US" sz="1800" b="1" dirty="0">
                <a:latin typeface="SimSun" panose="02010600030101010101" pitchFamily="2" charset="-122"/>
                <a:ea typeface="SimSun" panose="02010600030101010101" pitchFamily="2" charset="-122"/>
              </a:rPr>
              <a:t>归纳法查经</a:t>
            </a:r>
            <a:r>
              <a:rPr lang="en-SG" sz="1800" b="1" dirty="0">
                <a:latin typeface="SimSun" panose="02010600030101010101" pitchFamily="2" charset="-122"/>
                <a:ea typeface="SimSun" panose="02010600030101010101" pitchFamily="2" charset="-122"/>
              </a:rPr>
              <a:t>, 1994)</a:t>
            </a:r>
          </a:p>
        </p:txBody>
      </p:sp>
      <p:sp>
        <p:nvSpPr>
          <p:cNvPr id="10" name="Rectangle 9"/>
          <p:cNvSpPr/>
          <p:nvPr/>
        </p:nvSpPr>
        <p:spPr>
          <a:xfrm>
            <a:off x="6932575" y="2738875"/>
            <a:ext cx="760668" cy="215444"/>
          </a:xfrm>
          <a:prstGeom prst="rect">
            <a:avLst/>
          </a:prstGeom>
          <a:solidFill>
            <a:schemeClr val="bg1"/>
          </a:solidFill>
          <a:ln w="12700">
            <a:solidFill>
              <a:schemeClr val="tx1"/>
            </a:solidFill>
          </a:ln>
        </p:spPr>
        <p:txBody>
          <a:bodyPr wrap="square">
            <a:spAutoFit/>
          </a:bodyPr>
          <a:lstStyle/>
          <a:p>
            <a:r>
              <a:rPr lang="zh-CN" altLang="en-US" sz="800" b="1" dirty="0">
                <a:latin typeface="SimSun" panose="02010600030101010101" pitchFamily="2" charset="-122"/>
                <a:ea typeface="SimSun" panose="02010600030101010101" pitchFamily="2" charset="-122"/>
              </a:rPr>
              <a:t>启示</a:t>
            </a:r>
            <a:r>
              <a:rPr lang="zh-CN" altLang="en-US" sz="800" b="1" dirty="0" smtClean="0">
                <a:latin typeface="SimSun" panose="02010600030101010101" pitchFamily="2" charset="-122"/>
                <a:ea typeface="SimSun" panose="02010600030101010101" pitchFamily="2" charset="-122"/>
              </a:rPr>
              <a:t>录</a:t>
            </a:r>
            <a:r>
              <a:rPr lang="en-US" altLang="zh-CN" sz="800" b="1" dirty="0" smtClean="0">
                <a:latin typeface="SimSun" panose="02010600030101010101" pitchFamily="2" charset="-122"/>
                <a:ea typeface="SimSun" panose="02010600030101010101" pitchFamily="2" charset="-122"/>
              </a:rPr>
              <a:t>19</a:t>
            </a:r>
            <a:endParaRPr lang="en-US" altLang="zh-CN" sz="800" b="1" dirty="0">
              <a:latin typeface="SimSun" panose="02010600030101010101" pitchFamily="2" charset="-122"/>
              <a:ea typeface="SimSun" panose="02010600030101010101" pitchFamily="2" charset="-122"/>
            </a:endParaRPr>
          </a:p>
        </p:txBody>
      </p:sp>
      <p:sp>
        <p:nvSpPr>
          <p:cNvPr id="11" name="Rectangle 10"/>
          <p:cNvSpPr/>
          <p:nvPr/>
        </p:nvSpPr>
        <p:spPr>
          <a:xfrm>
            <a:off x="6891920" y="2163969"/>
            <a:ext cx="618052" cy="215444"/>
          </a:xfrm>
          <a:prstGeom prst="rect">
            <a:avLst/>
          </a:prstGeom>
          <a:solidFill>
            <a:schemeClr val="bg1"/>
          </a:solidFill>
          <a:ln w="12700">
            <a:solidFill>
              <a:schemeClr val="tx1"/>
            </a:solidFill>
          </a:ln>
        </p:spPr>
        <p:txBody>
          <a:bodyPr wrap="square">
            <a:spAutoFit/>
          </a:bodyPr>
          <a:lstStyle/>
          <a:p>
            <a:r>
              <a:rPr lang="zh-CN" altLang="en-US" sz="800" b="1" dirty="0">
                <a:latin typeface="SimSun" panose="02010600030101010101" pitchFamily="2" charset="-122"/>
                <a:ea typeface="SimSun" panose="02010600030101010101" pitchFamily="2" charset="-122"/>
              </a:rPr>
              <a:t>启示</a:t>
            </a:r>
            <a:r>
              <a:rPr lang="zh-CN" altLang="en-US" sz="800" b="1" dirty="0" smtClean="0">
                <a:latin typeface="SimSun" panose="02010600030101010101" pitchFamily="2" charset="-122"/>
                <a:ea typeface="SimSun" panose="02010600030101010101" pitchFamily="2" charset="-122"/>
              </a:rPr>
              <a:t>录</a:t>
            </a:r>
            <a:r>
              <a:rPr lang="en-US" altLang="zh-CN" sz="800" b="1" dirty="0" smtClean="0">
                <a:latin typeface="SimSun" panose="02010600030101010101" pitchFamily="2" charset="-122"/>
                <a:ea typeface="SimSun" panose="02010600030101010101" pitchFamily="2" charset="-122"/>
              </a:rPr>
              <a:t>19</a:t>
            </a:r>
            <a:endParaRPr lang="en-US" altLang="zh-CN" sz="800" b="1" dirty="0">
              <a:latin typeface="SimSun" panose="02010600030101010101" pitchFamily="2" charset="-122"/>
              <a:ea typeface="SimSun" panose="02010600030101010101" pitchFamily="2" charset="-122"/>
            </a:endParaRPr>
          </a:p>
        </p:txBody>
      </p:sp>
      <p:sp>
        <p:nvSpPr>
          <p:cNvPr id="13" name="Rectangle 12"/>
          <p:cNvSpPr/>
          <p:nvPr/>
        </p:nvSpPr>
        <p:spPr>
          <a:xfrm>
            <a:off x="7927886" y="2792736"/>
            <a:ext cx="757790" cy="215444"/>
          </a:xfrm>
          <a:prstGeom prst="rect">
            <a:avLst/>
          </a:prstGeom>
          <a:solidFill>
            <a:schemeClr val="bg1"/>
          </a:solidFill>
          <a:ln w="12700">
            <a:solidFill>
              <a:schemeClr val="tx1"/>
            </a:solidFill>
          </a:ln>
        </p:spPr>
        <p:txBody>
          <a:bodyPr wrap="square">
            <a:spAutoFit/>
          </a:bodyPr>
          <a:lstStyle/>
          <a:p>
            <a:r>
              <a:rPr lang="zh-CN" altLang="en-US" sz="800" b="1" dirty="0">
                <a:latin typeface="SimSun" panose="02010600030101010101" pitchFamily="2" charset="-122"/>
                <a:ea typeface="SimSun" panose="02010600030101010101" pitchFamily="2" charset="-122"/>
              </a:rPr>
              <a:t>启示</a:t>
            </a:r>
            <a:r>
              <a:rPr lang="zh-CN" altLang="en-US" sz="800" b="1" dirty="0" smtClean="0">
                <a:latin typeface="SimSun" panose="02010600030101010101" pitchFamily="2" charset="-122"/>
                <a:ea typeface="SimSun" panose="02010600030101010101" pitchFamily="2" charset="-122"/>
              </a:rPr>
              <a:t>录</a:t>
            </a:r>
            <a:r>
              <a:rPr lang="en-US" altLang="zh-CN" sz="800" b="1" dirty="0" smtClean="0">
                <a:latin typeface="SimSun" panose="02010600030101010101" pitchFamily="2" charset="-122"/>
                <a:ea typeface="SimSun" panose="02010600030101010101" pitchFamily="2" charset="-122"/>
              </a:rPr>
              <a:t>20</a:t>
            </a:r>
            <a:endParaRPr lang="en-US" altLang="zh-CN" sz="800" b="1" dirty="0">
              <a:latin typeface="SimSun" panose="02010600030101010101" pitchFamily="2" charset="-122"/>
              <a:ea typeface="SimSun" panose="02010600030101010101" pitchFamily="2" charset="-122"/>
            </a:endParaRPr>
          </a:p>
        </p:txBody>
      </p:sp>
      <p:sp>
        <p:nvSpPr>
          <p:cNvPr id="14" name="Rectangle 13"/>
          <p:cNvSpPr/>
          <p:nvPr/>
        </p:nvSpPr>
        <p:spPr>
          <a:xfrm>
            <a:off x="8686122" y="1454954"/>
            <a:ext cx="424836" cy="338554"/>
          </a:xfrm>
          <a:prstGeom prst="rect">
            <a:avLst/>
          </a:prstGeom>
          <a:solidFill>
            <a:schemeClr val="bg1"/>
          </a:solidFill>
          <a:ln w="12700">
            <a:solidFill>
              <a:schemeClr val="tx1"/>
            </a:solidFill>
          </a:ln>
        </p:spPr>
        <p:txBody>
          <a:bodyPr wrap="square">
            <a:spAutoFit/>
          </a:bodyPr>
          <a:lstStyle/>
          <a:p>
            <a:r>
              <a:rPr lang="zh-CN" altLang="en-US" sz="800" b="1" dirty="0">
                <a:latin typeface="SimSun" panose="02010600030101010101" pitchFamily="2" charset="-122"/>
                <a:ea typeface="SimSun" panose="02010600030101010101" pitchFamily="2" charset="-122"/>
              </a:rPr>
              <a:t>启示</a:t>
            </a:r>
            <a:r>
              <a:rPr lang="zh-CN" altLang="en-US" sz="800" b="1" dirty="0" smtClean="0">
                <a:latin typeface="SimSun" panose="02010600030101010101" pitchFamily="2" charset="-122"/>
                <a:ea typeface="SimSun" panose="02010600030101010101" pitchFamily="2" charset="-122"/>
              </a:rPr>
              <a:t>录</a:t>
            </a:r>
            <a:r>
              <a:rPr lang="en-US" altLang="zh-CN" sz="800" b="1" dirty="0" smtClean="0">
                <a:latin typeface="SimSun" panose="02010600030101010101" pitchFamily="2" charset="-122"/>
                <a:ea typeface="SimSun" panose="02010600030101010101" pitchFamily="2" charset="-122"/>
              </a:rPr>
              <a:t>21</a:t>
            </a:r>
            <a:endParaRPr lang="en-US" altLang="zh-CN" sz="800" b="1" dirty="0">
              <a:latin typeface="SimSun" panose="02010600030101010101" pitchFamily="2" charset="-122"/>
              <a:ea typeface="SimSun" panose="02010600030101010101" pitchFamily="2" charset="-122"/>
            </a:endParaRPr>
          </a:p>
        </p:txBody>
      </p:sp>
      <p:sp>
        <p:nvSpPr>
          <p:cNvPr id="29" name="Rectangle 28"/>
          <p:cNvSpPr/>
          <p:nvPr/>
        </p:nvSpPr>
        <p:spPr bwMode="auto">
          <a:xfrm>
            <a:off x="4667152" y="1570142"/>
            <a:ext cx="792088" cy="13008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solidFill>
                <a:schemeClr val="tx1"/>
              </a:solidFill>
              <a:effectLst/>
              <a:latin typeface="Arial" charset="0"/>
              <a:ea typeface="ヒラギノ角ゴ Pro W3" pitchFamily="80" charset="-128"/>
            </a:endParaRPr>
          </a:p>
        </p:txBody>
      </p:sp>
      <p:sp>
        <p:nvSpPr>
          <p:cNvPr id="2" name="Title 1"/>
          <p:cNvSpPr>
            <a:spLocks noGrp="1"/>
          </p:cNvSpPr>
          <p:nvPr>
            <p:ph type="ctrTitle"/>
          </p:nvPr>
        </p:nvSpPr>
        <p:spPr>
          <a:xfrm>
            <a:off x="1055001" y="-27384"/>
            <a:ext cx="7221951" cy="463845"/>
          </a:xfrm>
          <a:solidFill>
            <a:srgbClr val="000090"/>
          </a:solidFill>
        </p:spPr>
        <p:txBody>
          <a:bodyPr/>
          <a:lstStyle/>
          <a:p>
            <a:r>
              <a:rPr lang="zh-CN" altLang="en-US" sz="2000" b="1" dirty="0" smtClean="0">
                <a:solidFill>
                  <a:schemeClr val="bg1"/>
                </a:solidFill>
                <a:latin typeface="Microsoft YaHei" panose="020B0503020204020204" pitchFamily="34" charset="-122"/>
                <a:ea typeface="Microsoft YaHei" panose="020B0503020204020204" pitchFamily="34" charset="-122"/>
              </a:rPr>
              <a:t>启</a:t>
            </a:r>
            <a:r>
              <a:rPr lang="zh-CN" altLang="en-US" sz="2000" b="1" dirty="0">
                <a:solidFill>
                  <a:schemeClr val="bg1"/>
                </a:solidFill>
                <a:latin typeface="Microsoft YaHei" panose="020B0503020204020204" pitchFamily="34" charset="-122"/>
                <a:ea typeface="Microsoft YaHei" panose="020B0503020204020204" pitchFamily="34" charset="-122"/>
              </a:rPr>
              <a:t>示录</a:t>
            </a:r>
            <a:r>
              <a:rPr lang="zh-CN" altLang="en-US" sz="2000" b="1" dirty="0" smtClean="0">
                <a:solidFill>
                  <a:schemeClr val="bg1"/>
                </a:solidFill>
                <a:latin typeface="Microsoft YaHei" panose="020B0503020204020204" pitchFamily="34" charset="-122"/>
                <a:ea typeface="Microsoft YaHei" panose="020B0503020204020204" pitchFamily="34" charset="-122"/>
              </a:rPr>
              <a:t>，</a:t>
            </a:r>
            <a:r>
              <a:rPr lang="zh-CN" altLang="en-US" sz="2000" b="1" dirty="0">
                <a:solidFill>
                  <a:schemeClr val="bg1"/>
                </a:solidFill>
                <a:latin typeface="Microsoft YaHei" panose="020B0503020204020204" pitchFamily="34" charset="-122"/>
                <a:ea typeface="Microsoft YaHei" panose="020B0503020204020204" pitchFamily="34" charset="-122"/>
              </a:rPr>
              <a:t>但以理书</a:t>
            </a:r>
            <a:r>
              <a:rPr lang="zh-CN" altLang="en-US" sz="2000" b="1" dirty="0" smtClean="0">
                <a:solidFill>
                  <a:schemeClr val="bg1"/>
                </a:solidFill>
                <a:latin typeface="Microsoft YaHei" panose="020B0503020204020204" pitchFamily="34" charset="-122"/>
                <a:ea typeface="Microsoft YaHei" panose="020B0503020204020204" pitchFamily="34" charset="-122"/>
              </a:rPr>
              <a:t>，</a:t>
            </a:r>
            <a:r>
              <a:rPr lang="zh-CN" altLang="en-US" sz="2000" b="1" dirty="0">
                <a:solidFill>
                  <a:schemeClr val="bg1"/>
                </a:solidFill>
                <a:latin typeface="Microsoft YaHei" panose="020B0503020204020204" pitchFamily="34" charset="-122"/>
                <a:ea typeface="Microsoft YaHei" panose="020B0503020204020204" pitchFamily="34" charset="-122"/>
              </a:rPr>
              <a:t>马太，帖撒罗尼迦前书之间的相关</a:t>
            </a:r>
            <a:r>
              <a:rPr lang="zh-CN" altLang="en-US" sz="2000" b="1" dirty="0" smtClean="0">
                <a:solidFill>
                  <a:schemeClr val="bg1"/>
                </a:solidFill>
                <a:latin typeface="Microsoft YaHei" panose="020B0503020204020204" pitchFamily="34" charset="-122"/>
                <a:ea typeface="Microsoft YaHei" panose="020B0503020204020204" pitchFamily="34" charset="-122"/>
              </a:rPr>
              <a:t>性</a:t>
            </a:r>
            <a:endParaRPr lang="en-SG" sz="2000" dirty="0">
              <a:solidFill>
                <a:schemeClr val="bg1"/>
              </a:solidFill>
              <a:latin typeface="Microsoft YaHei" panose="020B0503020204020204" pitchFamily="34" charset="-122"/>
              <a:ea typeface="Microsoft YaHei" panose="020B0503020204020204" pitchFamily="34" charset="-122"/>
            </a:endParaRPr>
          </a:p>
        </p:txBody>
      </p:sp>
      <p:sp>
        <p:nvSpPr>
          <p:cNvPr id="3" name="Rectangle 2"/>
          <p:cNvSpPr/>
          <p:nvPr/>
        </p:nvSpPr>
        <p:spPr>
          <a:xfrm>
            <a:off x="179512" y="405244"/>
            <a:ext cx="693545" cy="215444"/>
          </a:xfrm>
          <a:prstGeom prst="rect">
            <a:avLst/>
          </a:prstGeom>
          <a:solidFill>
            <a:schemeClr val="bg1"/>
          </a:solidFill>
          <a:ln w="12700">
            <a:solidFill>
              <a:schemeClr val="tx1"/>
            </a:solidFill>
          </a:ln>
        </p:spPr>
        <p:txBody>
          <a:bodyPr wrap="square">
            <a:spAutoFit/>
          </a:bodyPr>
          <a:lstStyle/>
          <a:p>
            <a:r>
              <a:rPr lang="zh-CN" altLang="en-US" sz="800" b="1" dirty="0">
                <a:latin typeface="Microsoft YaHei" panose="020B0503020204020204" pitchFamily="34" charset="-122"/>
                <a:ea typeface="Microsoft YaHei" panose="020B0503020204020204" pitchFamily="34" charset="-122"/>
              </a:rPr>
              <a:t>启示录 </a:t>
            </a:r>
            <a:r>
              <a:rPr lang="en-US" altLang="zh-CN" sz="800" b="1" dirty="0">
                <a:latin typeface="SimSun" panose="02010600030101010101" pitchFamily="2" charset="-122"/>
                <a:ea typeface="SimSun" panose="02010600030101010101" pitchFamily="2" charset="-122"/>
              </a:rPr>
              <a:t>12</a:t>
            </a:r>
          </a:p>
        </p:txBody>
      </p:sp>
      <p:sp>
        <p:nvSpPr>
          <p:cNvPr id="7" name="Rectangle 6"/>
          <p:cNvSpPr/>
          <p:nvPr/>
        </p:nvSpPr>
        <p:spPr>
          <a:xfrm>
            <a:off x="4963438" y="1881698"/>
            <a:ext cx="757790" cy="215444"/>
          </a:xfrm>
          <a:prstGeom prst="rect">
            <a:avLst/>
          </a:prstGeom>
          <a:solidFill>
            <a:schemeClr val="bg1"/>
          </a:solidFill>
          <a:ln w="12700">
            <a:solidFill>
              <a:schemeClr val="tx1"/>
            </a:solidFill>
          </a:ln>
        </p:spPr>
        <p:txBody>
          <a:bodyPr wrap="square">
            <a:spAutoFit/>
          </a:bodyPr>
          <a:lstStyle/>
          <a:p>
            <a:r>
              <a:rPr lang="zh-CN" altLang="en-US" sz="800" b="1" dirty="0">
                <a:latin typeface="SimSun" panose="02010600030101010101" pitchFamily="2" charset="-122"/>
                <a:ea typeface="SimSun" panose="02010600030101010101" pitchFamily="2" charset="-122"/>
              </a:rPr>
              <a:t>启示</a:t>
            </a:r>
            <a:r>
              <a:rPr lang="zh-CN" altLang="en-US" sz="800" b="1" dirty="0" smtClean="0">
                <a:latin typeface="SimSun" panose="02010600030101010101" pitchFamily="2" charset="-122"/>
                <a:ea typeface="SimSun" panose="02010600030101010101" pitchFamily="2" charset="-122"/>
              </a:rPr>
              <a:t>录</a:t>
            </a:r>
            <a:r>
              <a:rPr lang="en-US" altLang="zh-CN" sz="800" b="1" dirty="0" smtClean="0">
                <a:latin typeface="SimSun" panose="02010600030101010101" pitchFamily="2" charset="-122"/>
                <a:ea typeface="SimSun" panose="02010600030101010101" pitchFamily="2" charset="-122"/>
              </a:rPr>
              <a:t>13</a:t>
            </a:r>
            <a:endParaRPr lang="en-US" altLang="zh-CN" sz="800" b="1" dirty="0">
              <a:latin typeface="SimSun" panose="02010600030101010101" pitchFamily="2" charset="-122"/>
              <a:ea typeface="SimSun" panose="02010600030101010101" pitchFamily="2" charset="-122"/>
            </a:endParaRPr>
          </a:p>
        </p:txBody>
      </p:sp>
      <p:sp>
        <p:nvSpPr>
          <p:cNvPr id="8" name="Rectangle 7"/>
          <p:cNvSpPr/>
          <p:nvPr/>
        </p:nvSpPr>
        <p:spPr>
          <a:xfrm>
            <a:off x="4966338" y="2097142"/>
            <a:ext cx="757790" cy="215444"/>
          </a:xfrm>
          <a:prstGeom prst="rect">
            <a:avLst/>
          </a:prstGeom>
          <a:solidFill>
            <a:schemeClr val="bg1"/>
          </a:solidFill>
          <a:ln w="12700">
            <a:solidFill>
              <a:schemeClr val="tx1"/>
            </a:solidFill>
          </a:ln>
        </p:spPr>
        <p:txBody>
          <a:bodyPr wrap="square">
            <a:spAutoFit/>
          </a:bodyPr>
          <a:lstStyle/>
          <a:p>
            <a:r>
              <a:rPr lang="zh-CN" altLang="en-US" sz="800" b="1" dirty="0">
                <a:latin typeface="SimSun" panose="02010600030101010101" pitchFamily="2" charset="-122"/>
                <a:ea typeface="SimSun" panose="02010600030101010101" pitchFamily="2" charset="-122"/>
              </a:rPr>
              <a:t>启示</a:t>
            </a:r>
            <a:r>
              <a:rPr lang="zh-CN" altLang="en-US" sz="800" b="1" dirty="0" smtClean="0">
                <a:latin typeface="SimSun" panose="02010600030101010101" pitchFamily="2" charset="-122"/>
                <a:ea typeface="SimSun" panose="02010600030101010101" pitchFamily="2" charset="-122"/>
              </a:rPr>
              <a:t>录</a:t>
            </a:r>
            <a:r>
              <a:rPr lang="en-US" altLang="zh-CN" sz="800" b="1" dirty="0" smtClean="0">
                <a:latin typeface="SimSun" panose="02010600030101010101" pitchFamily="2" charset="-122"/>
                <a:ea typeface="SimSun" panose="02010600030101010101" pitchFamily="2" charset="-122"/>
              </a:rPr>
              <a:t>17</a:t>
            </a:r>
            <a:endParaRPr lang="en-US" altLang="zh-CN" sz="800" b="1" dirty="0">
              <a:latin typeface="SimSun" panose="02010600030101010101" pitchFamily="2" charset="-122"/>
              <a:ea typeface="SimSun" panose="02010600030101010101" pitchFamily="2" charset="-122"/>
            </a:endParaRPr>
          </a:p>
        </p:txBody>
      </p:sp>
      <p:sp>
        <p:nvSpPr>
          <p:cNvPr id="16" name="TextBox 15"/>
          <p:cNvSpPr txBox="1"/>
          <p:nvPr/>
        </p:nvSpPr>
        <p:spPr>
          <a:xfrm>
            <a:off x="192135" y="621268"/>
            <a:ext cx="707457" cy="215444"/>
          </a:xfrm>
          <a:prstGeom prst="rect">
            <a:avLst/>
          </a:prstGeom>
          <a:solidFill>
            <a:schemeClr val="bg1"/>
          </a:solid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男</a:t>
            </a:r>
            <a:r>
              <a:rPr lang="zh-CN" altLang="en-US" sz="800" b="1" dirty="0">
                <a:latin typeface="SimSun" panose="02010600030101010101" pitchFamily="2" charset="-122"/>
                <a:ea typeface="SimSun" panose="02010600030101010101" pitchFamily="2" charset="-122"/>
              </a:rPr>
              <a:t>婴</a:t>
            </a:r>
            <a:r>
              <a:rPr lang="zh-CN" altLang="en-US" sz="800" b="1" dirty="0" smtClean="0">
                <a:latin typeface="SimSun" panose="02010600030101010101" pitchFamily="2" charset="-122"/>
                <a:ea typeface="SimSun" panose="02010600030101010101" pitchFamily="2" charset="-122"/>
              </a:rPr>
              <a:t>的出生</a:t>
            </a:r>
            <a:endParaRPr lang="en-SG" sz="800" b="1" dirty="0">
              <a:latin typeface="SimSun" panose="02010600030101010101" pitchFamily="2" charset="-122"/>
              <a:ea typeface="SimSun" panose="02010600030101010101" pitchFamily="2" charset="-122"/>
            </a:endParaRPr>
          </a:p>
        </p:txBody>
      </p:sp>
      <p:sp>
        <p:nvSpPr>
          <p:cNvPr id="18" name="TextBox 17"/>
          <p:cNvSpPr txBox="1"/>
          <p:nvPr/>
        </p:nvSpPr>
        <p:spPr>
          <a:xfrm>
            <a:off x="4485776" y="692696"/>
            <a:ext cx="864095" cy="215444"/>
          </a:xfrm>
          <a:prstGeom prst="rect">
            <a:avLst/>
          </a:prstGeom>
          <a:solidFill>
            <a:schemeClr val="bg1"/>
          </a:solidFill>
        </p:spPr>
        <p:txBody>
          <a:bodyPr wrap="square" rtlCol="0">
            <a:spAutoFit/>
          </a:bodyPr>
          <a:lstStyle/>
          <a:p>
            <a:r>
              <a:rPr lang="zh-CN" altLang="en-US" sz="800" b="1" dirty="0">
                <a:latin typeface="SimSun" panose="02010600030101010101" pitchFamily="2" charset="-122"/>
                <a:ea typeface="SimSun" panose="02010600030101010101" pitchFamily="2" charset="-122"/>
              </a:rPr>
              <a:t>两个见证</a:t>
            </a:r>
            <a:r>
              <a:rPr lang="zh-CN" altLang="en-US" sz="800" b="1" dirty="0" smtClean="0">
                <a:latin typeface="SimSun" panose="02010600030101010101" pitchFamily="2" charset="-122"/>
                <a:ea typeface="SimSun" panose="02010600030101010101" pitchFamily="2" charset="-122"/>
              </a:rPr>
              <a:t>人</a:t>
            </a:r>
            <a:endParaRPr lang="en-SG" sz="800" b="1" dirty="0">
              <a:latin typeface="SimSun" panose="02010600030101010101" pitchFamily="2" charset="-122"/>
              <a:ea typeface="SimSun" panose="02010600030101010101" pitchFamily="2" charset="-122"/>
            </a:endParaRPr>
          </a:p>
        </p:txBody>
      </p:sp>
      <p:sp>
        <p:nvSpPr>
          <p:cNvPr id="17" name="TextBox 16"/>
          <p:cNvSpPr txBox="1"/>
          <p:nvPr/>
        </p:nvSpPr>
        <p:spPr>
          <a:xfrm>
            <a:off x="539552" y="1132068"/>
            <a:ext cx="648072" cy="338554"/>
          </a:xfrm>
          <a:prstGeom prst="rect">
            <a:avLst/>
          </a:prstGeom>
          <a:solidFill>
            <a:schemeClr val="bg1"/>
          </a:solid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男婴受</a:t>
            </a:r>
            <a:endParaRPr lang="en-SG" altLang="zh-CN" sz="800" b="1" dirty="0" smtClean="0">
              <a:latin typeface="SimSun" panose="02010600030101010101" pitchFamily="2" charset="-122"/>
              <a:ea typeface="SimSun" panose="02010600030101010101" pitchFamily="2" charset="-122"/>
            </a:endParaRPr>
          </a:p>
          <a:p>
            <a:r>
              <a:rPr lang="zh-CN" altLang="en-US" sz="800" b="1" dirty="0" smtClean="0">
                <a:latin typeface="SimSun" panose="02010600030101010101" pitchFamily="2" charset="-122"/>
                <a:ea typeface="SimSun" panose="02010600030101010101" pitchFamily="2" charset="-122"/>
              </a:rPr>
              <a:t>迫</a:t>
            </a:r>
            <a:r>
              <a:rPr lang="zh-CN" altLang="en-US" sz="800" b="1" dirty="0">
                <a:latin typeface="SimSun" panose="02010600030101010101" pitchFamily="2" charset="-122"/>
                <a:ea typeface="SimSun" panose="02010600030101010101" pitchFamily="2" charset="-122"/>
              </a:rPr>
              <a:t>害</a:t>
            </a:r>
            <a:endParaRPr lang="en-SG" sz="800" b="1" dirty="0">
              <a:latin typeface="SimSun" panose="02010600030101010101" pitchFamily="2" charset="-122"/>
              <a:ea typeface="SimSun" panose="02010600030101010101" pitchFamily="2" charset="-122"/>
            </a:endParaRPr>
          </a:p>
        </p:txBody>
      </p:sp>
      <p:sp>
        <p:nvSpPr>
          <p:cNvPr id="12" name="Rectangle 11"/>
          <p:cNvSpPr/>
          <p:nvPr/>
        </p:nvSpPr>
        <p:spPr>
          <a:xfrm>
            <a:off x="7582300" y="2389124"/>
            <a:ext cx="670265" cy="215444"/>
          </a:xfrm>
          <a:prstGeom prst="rect">
            <a:avLst/>
          </a:prstGeom>
          <a:noFill/>
          <a:ln w="9525"/>
        </p:spPr>
        <p:style>
          <a:lnRef idx="2">
            <a:schemeClr val="dk1"/>
          </a:lnRef>
          <a:fillRef idx="1">
            <a:schemeClr val="lt1"/>
          </a:fillRef>
          <a:effectRef idx="0">
            <a:schemeClr val="dk1"/>
          </a:effectRef>
          <a:fontRef idx="minor">
            <a:schemeClr val="dk1"/>
          </a:fontRef>
        </p:style>
        <p:txBody>
          <a:bodyPr wrap="square">
            <a:spAutoFit/>
          </a:bodyPr>
          <a:lstStyle/>
          <a:p>
            <a:r>
              <a:rPr lang="zh-CN" altLang="en-US" sz="800" b="1" dirty="0"/>
              <a:t>启示录</a:t>
            </a:r>
            <a:r>
              <a:rPr lang="en-SG" sz="800" b="1" dirty="0"/>
              <a:t>20</a:t>
            </a:r>
            <a:endParaRPr lang="en-SG" sz="800" dirty="0"/>
          </a:p>
        </p:txBody>
      </p:sp>
      <p:sp>
        <p:nvSpPr>
          <p:cNvPr id="19" name="TextBox 18"/>
          <p:cNvSpPr txBox="1"/>
          <p:nvPr/>
        </p:nvSpPr>
        <p:spPr>
          <a:xfrm>
            <a:off x="4565691" y="934538"/>
            <a:ext cx="769155" cy="215444"/>
          </a:xfrm>
          <a:prstGeom prst="rect">
            <a:avLst/>
          </a:prstGeom>
          <a:solidFill>
            <a:schemeClr val="bg1"/>
          </a:solidFill>
        </p:spPr>
        <p:txBody>
          <a:bodyPr wrap="square" rtlCol="0">
            <a:spAutoFit/>
          </a:bodyPr>
          <a:lstStyle/>
          <a:p>
            <a:r>
              <a:rPr lang="en-SG" sz="700" b="1" dirty="0">
                <a:latin typeface="SimSun" panose="02010600030101010101" pitchFamily="2" charset="-122"/>
                <a:ea typeface="SimSun" panose="02010600030101010101" pitchFamily="2" charset="-122"/>
              </a:rPr>
              <a:t>1,260</a:t>
            </a:r>
            <a:r>
              <a:rPr lang="zh-CN" altLang="en-US" sz="800" b="1" dirty="0" smtClean="0">
                <a:latin typeface="SimSun" panose="02010600030101010101" pitchFamily="2" charset="-122"/>
                <a:ea typeface="SimSun" panose="02010600030101010101" pitchFamily="2" charset="-122"/>
              </a:rPr>
              <a:t>天</a:t>
            </a:r>
            <a:endParaRPr lang="en-SG" sz="800" dirty="0">
              <a:latin typeface="SimSun" panose="02010600030101010101" pitchFamily="2" charset="-122"/>
              <a:ea typeface="SimSun" panose="02010600030101010101" pitchFamily="2" charset="-122"/>
            </a:endParaRPr>
          </a:p>
        </p:txBody>
      </p:sp>
      <p:sp>
        <p:nvSpPr>
          <p:cNvPr id="21" name="TextBox 20"/>
          <p:cNvSpPr txBox="1"/>
          <p:nvPr/>
        </p:nvSpPr>
        <p:spPr>
          <a:xfrm>
            <a:off x="4425830" y="505852"/>
            <a:ext cx="2617227" cy="215444"/>
          </a:xfrm>
          <a:prstGeom prst="rect">
            <a:avLst/>
          </a:prstGeom>
          <a:solidFill>
            <a:schemeClr val="bg1"/>
          </a:solidFill>
        </p:spPr>
        <p:txBody>
          <a:bodyPr wrap="square" rtlCol="0">
            <a:spAutoFit/>
          </a:bodyPr>
          <a:lstStyle/>
          <a:p>
            <a:r>
              <a:rPr lang="zh-CN" altLang="en-US" sz="800" b="1" dirty="0">
                <a:latin typeface="SimSun" panose="02010600030101010101" pitchFamily="2" charset="-122"/>
                <a:ea typeface="SimSun" panose="02010600030101010101" pitchFamily="2" charset="-122"/>
              </a:rPr>
              <a:t>撒但被抛到了地球上去转而去</a:t>
            </a:r>
            <a:r>
              <a:rPr lang="zh-CN" altLang="en-US" sz="800" b="1" dirty="0" smtClean="0">
                <a:latin typeface="SimSun" panose="02010600030101010101" pitchFamily="2" charset="-122"/>
                <a:ea typeface="SimSun" panose="02010600030101010101" pitchFamily="2" charset="-122"/>
              </a:rPr>
              <a:t>和</a:t>
            </a:r>
            <a:r>
              <a:rPr lang="zh-CN" altLang="en-US" sz="800" b="1" dirty="0">
                <a:latin typeface="SimSun" panose="02010600030101010101" pitchFamily="2" charset="-122"/>
                <a:ea typeface="SimSun" panose="02010600030101010101" pitchFamily="2" charset="-122"/>
              </a:rPr>
              <a:t>妇人</a:t>
            </a:r>
            <a:r>
              <a:rPr lang="zh-CN" altLang="en-US" sz="800" b="1" dirty="0" smtClean="0">
                <a:latin typeface="SimSun" panose="02010600030101010101" pitchFamily="2" charset="-122"/>
                <a:ea typeface="SimSun" panose="02010600030101010101" pitchFamily="2" charset="-122"/>
              </a:rPr>
              <a:t>的</a:t>
            </a:r>
            <a:r>
              <a:rPr lang="zh-CN" altLang="en-US" sz="800" b="1" dirty="0">
                <a:latin typeface="SimSun" panose="02010600030101010101" pitchFamily="2" charset="-122"/>
                <a:ea typeface="SimSun" panose="02010600030101010101" pitchFamily="2" charset="-122"/>
              </a:rPr>
              <a:t>后代交</a:t>
            </a:r>
            <a:r>
              <a:rPr lang="zh-CN" altLang="en-US" sz="800" b="1" dirty="0" smtClean="0">
                <a:latin typeface="SimSun" panose="02010600030101010101" pitchFamily="2" charset="-122"/>
                <a:ea typeface="SimSun" panose="02010600030101010101" pitchFamily="2" charset="-122"/>
              </a:rPr>
              <a:t>战</a:t>
            </a:r>
            <a:endParaRPr lang="en-SG" sz="800" b="1" dirty="0">
              <a:latin typeface="SimSun" panose="02010600030101010101" pitchFamily="2" charset="-122"/>
              <a:ea typeface="SimSun" panose="02010600030101010101" pitchFamily="2" charset="-122"/>
            </a:endParaRPr>
          </a:p>
        </p:txBody>
      </p:sp>
      <p:sp>
        <p:nvSpPr>
          <p:cNvPr id="9" name="TextBox 8"/>
          <p:cNvSpPr txBox="1"/>
          <p:nvPr/>
        </p:nvSpPr>
        <p:spPr>
          <a:xfrm>
            <a:off x="1131142" y="477252"/>
            <a:ext cx="1712666" cy="215444"/>
          </a:xfrm>
          <a:prstGeom prst="rect">
            <a:avLst/>
          </a:prstGeom>
          <a:solidFill>
            <a:schemeClr val="bg1"/>
          </a:solidFill>
        </p:spPr>
        <p:txBody>
          <a:bodyPr wrap="square" rtlCol="0">
            <a:spAutoFit/>
          </a:bodyPr>
          <a:lstStyle/>
          <a:p>
            <a:r>
              <a:rPr lang="zh-CN" altLang="en-US" sz="800" b="1" dirty="0">
                <a:latin typeface="SimSun" panose="02010600030101010101" pitchFamily="2" charset="-122"/>
                <a:ea typeface="SimSun" panose="02010600030101010101" pitchFamily="2" charset="-122"/>
              </a:rPr>
              <a:t>男婴被提取到神和他宝座那里</a:t>
            </a:r>
            <a:r>
              <a:rPr lang="zh-CN" altLang="en-US" sz="800" b="1" dirty="0" smtClean="0">
                <a:latin typeface="SimSun" panose="02010600030101010101" pitchFamily="2" charset="-122"/>
                <a:ea typeface="SimSun" panose="02010600030101010101" pitchFamily="2" charset="-122"/>
              </a:rPr>
              <a:t>去</a:t>
            </a:r>
            <a:endParaRPr lang="en-SG" sz="800" b="1" dirty="0">
              <a:latin typeface="SimSun" panose="02010600030101010101" pitchFamily="2" charset="-122"/>
              <a:ea typeface="SimSun" panose="02010600030101010101" pitchFamily="2" charset="-122"/>
            </a:endParaRPr>
          </a:p>
        </p:txBody>
      </p:sp>
      <p:sp>
        <p:nvSpPr>
          <p:cNvPr id="22" name="TextBox 21"/>
          <p:cNvSpPr txBox="1"/>
          <p:nvPr/>
        </p:nvSpPr>
        <p:spPr>
          <a:xfrm>
            <a:off x="6325131" y="692696"/>
            <a:ext cx="720080" cy="215444"/>
          </a:xfrm>
          <a:prstGeom prst="rect">
            <a:avLst/>
          </a:prstGeom>
          <a:solidFill>
            <a:schemeClr val="bg1"/>
          </a:solidFill>
        </p:spPr>
        <p:txBody>
          <a:bodyPr wrap="square" rtlCol="0">
            <a:spAutoFit/>
          </a:bodyPr>
          <a:lstStyle/>
          <a:p>
            <a:r>
              <a:rPr lang="zh-CN" altLang="en-US" sz="800" b="1" dirty="0">
                <a:latin typeface="SimSun" panose="02010600030101010101" pitchFamily="2" charset="-122"/>
                <a:ea typeface="SimSun" panose="02010600030101010101" pitchFamily="2" charset="-122"/>
              </a:rPr>
              <a:t>妇人逃</a:t>
            </a:r>
            <a:r>
              <a:rPr lang="zh-CN" altLang="en-US" sz="800" b="1" dirty="0" smtClean="0">
                <a:latin typeface="SimSun" panose="02010600030101010101" pitchFamily="2" charset="-122"/>
                <a:ea typeface="SimSun" panose="02010600030101010101" pitchFamily="2" charset="-122"/>
              </a:rPr>
              <a:t>离</a:t>
            </a:r>
            <a:endParaRPr lang="en-SG" sz="800" b="1" dirty="0">
              <a:latin typeface="SimSun" panose="02010600030101010101" pitchFamily="2" charset="-122"/>
              <a:ea typeface="SimSun" panose="02010600030101010101" pitchFamily="2" charset="-122"/>
            </a:endParaRPr>
          </a:p>
        </p:txBody>
      </p:sp>
      <p:sp>
        <p:nvSpPr>
          <p:cNvPr id="20" name="Rectangle 19"/>
          <p:cNvSpPr/>
          <p:nvPr/>
        </p:nvSpPr>
        <p:spPr>
          <a:xfrm>
            <a:off x="6221489" y="935398"/>
            <a:ext cx="1098975" cy="307777"/>
          </a:xfrm>
          <a:prstGeom prst="rect">
            <a:avLst/>
          </a:prstGeom>
        </p:spPr>
        <p:style>
          <a:lnRef idx="2">
            <a:schemeClr val="accent3"/>
          </a:lnRef>
          <a:fillRef idx="1">
            <a:schemeClr val="lt1"/>
          </a:fillRef>
          <a:effectRef idx="0">
            <a:schemeClr val="accent3"/>
          </a:effectRef>
          <a:fontRef idx="minor">
            <a:schemeClr val="dk1"/>
          </a:fontRef>
        </p:style>
        <p:txBody>
          <a:bodyPr wrap="square">
            <a:spAutoFit/>
          </a:bodyPr>
          <a:lstStyle/>
          <a:p>
            <a:r>
              <a:rPr lang="en-SG" sz="700" b="1" dirty="0" smtClean="0">
                <a:latin typeface="SimSun" panose="02010600030101010101" pitchFamily="2" charset="-122"/>
                <a:ea typeface="SimSun" panose="02010600030101010101" pitchFamily="2" charset="-122"/>
              </a:rPr>
              <a:t>1,260</a:t>
            </a:r>
            <a:r>
              <a:rPr lang="zh-CN" altLang="en-US" sz="700" b="1" dirty="0" smtClean="0">
                <a:latin typeface="SimSun" panose="02010600030101010101" pitchFamily="2" charset="-122"/>
                <a:ea typeface="SimSun" panose="02010600030101010101" pitchFamily="2" charset="-122"/>
              </a:rPr>
              <a:t>天</a:t>
            </a:r>
            <a:endParaRPr lang="en-SG" altLang="zh-CN" sz="700" b="1" dirty="0" smtClean="0">
              <a:latin typeface="SimSun" panose="02010600030101010101" pitchFamily="2" charset="-122"/>
              <a:ea typeface="SimSun" panose="02010600030101010101" pitchFamily="2" charset="-122"/>
            </a:endParaRPr>
          </a:p>
          <a:p>
            <a:r>
              <a:rPr lang="zh-CN" altLang="en-US" sz="700" b="1" dirty="0" smtClean="0">
                <a:latin typeface="SimSun" panose="02010600030101010101" pitchFamily="2" charset="-122"/>
                <a:ea typeface="SimSun" panose="02010600030101010101" pitchFamily="2" charset="-122"/>
              </a:rPr>
              <a:t>   一载、二载、半载</a:t>
            </a:r>
            <a:endParaRPr lang="en-SG" sz="700" b="1" dirty="0">
              <a:latin typeface="SimSun" panose="02010600030101010101" pitchFamily="2" charset="-122"/>
              <a:ea typeface="SimSun" panose="02010600030101010101" pitchFamily="2" charset="-122"/>
            </a:endParaRPr>
          </a:p>
        </p:txBody>
      </p:sp>
      <p:sp>
        <p:nvSpPr>
          <p:cNvPr id="23" name="Rectangle 22"/>
          <p:cNvSpPr/>
          <p:nvPr/>
        </p:nvSpPr>
        <p:spPr>
          <a:xfrm>
            <a:off x="3454050" y="1340768"/>
            <a:ext cx="720080" cy="215444"/>
          </a:xfrm>
          <a:prstGeom prst="rect">
            <a:avLst/>
          </a:prstGeom>
          <a:solidFill>
            <a:schemeClr val="bg1"/>
          </a:solidFill>
          <a:ln w="12700">
            <a:solidFill>
              <a:schemeClr val="tx1"/>
            </a:solidFill>
          </a:ln>
        </p:spPr>
        <p:txBody>
          <a:bodyPr wrap="square">
            <a:spAutoFit/>
          </a:bodyPr>
          <a:lstStyle/>
          <a:p>
            <a:r>
              <a:rPr lang="zh-CN" altLang="en-US" sz="800" b="1" dirty="0">
                <a:latin typeface="SimSun" panose="02010600030101010101" pitchFamily="2" charset="-122"/>
                <a:ea typeface="SimSun" panose="02010600030101010101" pitchFamily="2" charset="-122"/>
              </a:rPr>
              <a:t>启示</a:t>
            </a:r>
            <a:r>
              <a:rPr lang="zh-CN" altLang="en-US" sz="800" b="1" dirty="0" smtClean="0">
                <a:latin typeface="SimSun" panose="02010600030101010101" pitchFamily="2" charset="-122"/>
                <a:ea typeface="SimSun" panose="02010600030101010101" pitchFamily="2" charset="-122"/>
              </a:rPr>
              <a:t>录</a:t>
            </a:r>
            <a:r>
              <a:rPr lang="en-US" altLang="zh-CN" sz="800" b="1" dirty="0" smtClean="0">
                <a:latin typeface="SimSun" panose="02010600030101010101" pitchFamily="2" charset="-122"/>
                <a:ea typeface="SimSun" panose="02010600030101010101" pitchFamily="2" charset="-122"/>
              </a:rPr>
              <a:t>11</a:t>
            </a:r>
            <a:endParaRPr lang="en-US" altLang="zh-CN" sz="800" b="1" dirty="0">
              <a:latin typeface="SimSun" panose="02010600030101010101" pitchFamily="2" charset="-122"/>
              <a:ea typeface="SimSun" panose="02010600030101010101" pitchFamily="2" charset="-122"/>
            </a:endParaRPr>
          </a:p>
        </p:txBody>
      </p:sp>
      <p:sp>
        <p:nvSpPr>
          <p:cNvPr id="26" name="TextBox 25"/>
          <p:cNvSpPr txBox="1"/>
          <p:nvPr/>
        </p:nvSpPr>
        <p:spPr>
          <a:xfrm>
            <a:off x="5794310" y="1159616"/>
            <a:ext cx="697506" cy="200055"/>
          </a:xfrm>
          <a:prstGeom prst="rect">
            <a:avLst/>
          </a:prstGeom>
          <a:solidFill>
            <a:schemeClr val="bg1"/>
          </a:solidFill>
        </p:spPr>
        <p:txBody>
          <a:bodyPr wrap="square" rtlCol="0">
            <a:spAutoFit/>
          </a:bodyPr>
          <a:lstStyle/>
          <a:p>
            <a:r>
              <a:rPr lang="zh-CN" altLang="en-US" sz="700" b="1" dirty="0">
                <a:latin typeface="SimSun" panose="02010600030101010101" pitchFamily="2" charset="-122"/>
                <a:ea typeface="SimSun" panose="02010600030101010101" pitchFamily="2" charset="-122"/>
              </a:rPr>
              <a:t>第三样灾</a:t>
            </a:r>
            <a:r>
              <a:rPr lang="zh-CN" altLang="en-US" sz="700" b="1" dirty="0" smtClean="0">
                <a:latin typeface="SimSun" panose="02010600030101010101" pitchFamily="2" charset="-122"/>
                <a:ea typeface="SimSun" panose="02010600030101010101" pitchFamily="2" charset="-122"/>
              </a:rPr>
              <a:t>祸</a:t>
            </a:r>
            <a:endParaRPr lang="en-SG" sz="700" b="1" dirty="0">
              <a:latin typeface="SimSun" panose="02010600030101010101" pitchFamily="2" charset="-122"/>
              <a:ea typeface="SimSun" panose="02010600030101010101" pitchFamily="2" charset="-122"/>
            </a:endParaRPr>
          </a:p>
        </p:txBody>
      </p:sp>
      <p:sp>
        <p:nvSpPr>
          <p:cNvPr id="24" name="TextBox 23"/>
          <p:cNvSpPr txBox="1"/>
          <p:nvPr/>
        </p:nvSpPr>
        <p:spPr>
          <a:xfrm>
            <a:off x="5398267" y="908720"/>
            <a:ext cx="792088" cy="216024"/>
          </a:xfrm>
          <a:prstGeom prst="rect">
            <a:avLst/>
          </a:prstGeom>
          <a:solidFill>
            <a:schemeClr val="bg1"/>
          </a:solidFill>
          <a:ln w="12700">
            <a:solidFill>
              <a:schemeClr val="tx1"/>
            </a:solidFill>
          </a:ln>
        </p:spPr>
        <p:txBody>
          <a:bodyPr wrap="square" rtlCol="0">
            <a:spAutoFit/>
          </a:bodyPr>
          <a:lstStyle/>
          <a:p>
            <a:r>
              <a:rPr lang="zh-CN" altLang="en-US" sz="800" b="1" dirty="0">
                <a:latin typeface="SimSun" panose="02010600030101010101" pitchFamily="2" charset="-122"/>
                <a:ea typeface="SimSun" panose="02010600030101010101" pitchFamily="2" charset="-122"/>
              </a:rPr>
              <a:t>第七枝号</a:t>
            </a:r>
          </a:p>
        </p:txBody>
      </p:sp>
      <p:sp>
        <p:nvSpPr>
          <p:cNvPr id="25" name="TextBox 24"/>
          <p:cNvSpPr txBox="1"/>
          <p:nvPr/>
        </p:nvSpPr>
        <p:spPr>
          <a:xfrm>
            <a:off x="4691364" y="1161764"/>
            <a:ext cx="1076062" cy="200055"/>
          </a:xfrm>
          <a:prstGeom prst="rect">
            <a:avLst/>
          </a:prstGeom>
          <a:solidFill>
            <a:schemeClr val="bg1"/>
          </a:solidFill>
        </p:spPr>
        <p:txBody>
          <a:bodyPr wrap="square" rtlCol="0">
            <a:spAutoFit/>
          </a:bodyPr>
          <a:lstStyle/>
          <a:p>
            <a:r>
              <a:rPr lang="zh-CN" altLang="en-US" sz="700" b="1" dirty="0">
                <a:latin typeface="SimSun" panose="02010600030101010101" pitchFamily="2" charset="-122"/>
                <a:ea typeface="SimSun" panose="02010600030101010101" pitchFamily="2" charset="-122"/>
              </a:rPr>
              <a:t>第二样灾祸过去了</a:t>
            </a:r>
            <a:endParaRPr lang="en-SG" sz="700" b="1" dirty="0">
              <a:latin typeface="SimSun" panose="02010600030101010101" pitchFamily="2" charset="-122"/>
              <a:ea typeface="SimSun" panose="02010600030101010101" pitchFamily="2" charset="-122"/>
            </a:endParaRPr>
          </a:p>
        </p:txBody>
      </p:sp>
      <p:sp>
        <p:nvSpPr>
          <p:cNvPr id="27" name="TextBox 26"/>
          <p:cNvSpPr txBox="1"/>
          <p:nvPr/>
        </p:nvSpPr>
        <p:spPr>
          <a:xfrm>
            <a:off x="5065370" y="1340768"/>
            <a:ext cx="1338149" cy="215444"/>
          </a:xfrm>
          <a:prstGeom prst="rect">
            <a:avLst/>
          </a:prstGeom>
          <a:solidFill>
            <a:schemeClr val="bg1"/>
          </a:solidFill>
        </p:spPr>
        <p:txBody>
          <a:bodyPr wrap="square" rtlCol="0">
            <a:spAutoFit/>
          </a:bodyPr>
          <a:lstStyle/>
          <a:p>
            <a:r>
              <a:rPr lang="zh-CN" altLang="en-US" sz="800" b="1" dirty="0">
                <a:latin typeface="SimSun" panose="02010600030101010101" pitchFamily="2" charset="-122"/>
                <a:ea typeface="SimSun" panose="02010600030101010101" pitchFamily="2" charset="-122"/>
              </a:rPr>
              <a:t>圣城被践踏四十二个</a:t>
            </a:r>
            <a:r>
              <a:rPr lang="zh-CN" altLang="en-US" sz="800" b="1" dirty="0" smtClean="0">
                <a:latin typeface="SimSun" panose="02010600030101010101" pitchFamily="2" charset="-122"/>
                <a:ea typeface="SimSun" panose="02010600030101010101" pitchFamily="2" charset="-122"/>
              </a:rPr>
              <a:t>月</a:t>
            </a:r>
            <a:endParaRPr lang="en-SG" sz="800" b="1" dirty="0">
              <a:latin typeface="SimSun" panose="02010600030101010101" pitchFamily="2" charset="-122"/>
              <a:ea typeface="SimSun" panose="02010600030101010101" pitchFamily="2" charset="-122"/>
            </a:endParaRPr>
          </a:p>
        </p:txBody>
      </p:sp>
      <p:sp>
        <p:nvSpPr>
          <p:cNvPr id="28" name="TextBox 14"/>
          <p:cNvSpPr txBox="1"/>
          <p:nvPr/>
        </p:nvSpPr>
        <p:spPr>
          <a:xfrm>
            <a:off x="4485776" y="1472314"/>
            <a:ext cx="1154840" cy="307441"/>
          </a:xfrm>
          <a:custGeom>
            <a:avLst/>
            <a:gdLst>
              <a:gd name="connsiteX0" fmla="*/ 0 w 1054735"/>
              <a:gd name="connsiteY0" fmla="*/ 0 h 265430"/>
              <a:gd name="connsiteX1" fmla="*/ 1054735 w 1054735"/>
              <a:gd name="connsiteY1" fmla="*/ 0 h 265430"/>
              <a:gd name="connsiteX2" fmla="*/ 1054735 w 1054735"/>
              <a:gd name="connsiteY2" fmla="*/ 265430 h 265430"/>
              <a:gd name="connsiteX3" fmla="*/ 0 w 1054735"/>
              <a:gd name="connsiteY3" fmla="*/ 265430 h 265430"/>
              <a:gd name="connsiteX4" fmla="*/ 0 w 1054735"/>
              <a:gd name="connsiteY4" fmla="*/ 0 h 265430"/>
              <a:gd name="connsiteX0" fmla="*/ 0 w 1054735"/>
              <a:gd name="connsiteY0" fmla="*/ 0 h 265430"/>
              <a:gd name="connsiteX1" fmla="*/ 1054735 w 1054735"/>
              <a:gd name="connsiteY1" fmla="*/ 0 h 265430"/>
              <a:gd name="connsiteX2" fmla="*/ 1054735 w 1054735"/>
              <a:gd name="connsiteY2" fmla="*/ 265430 h 265430"/>
              <a:gd name="connsiteX3" fmla="*/ 38100 w 1054735"/>
              <a:gd name="connsiteY3" fmla="*/ 201930 h 265430"/>
              <a:gd name="connsiteX4" fmla="*/ 0 w 1054735"/>
              <a:gd name="connsiteY4" fmla="*/ 0 h 265430"/>
              <a:gd name="connsiteX0" fmla="*/ 0 w 1054735"/>
              <a:gd name="connsiteY0" fmla="*/ 0 h 201930"/>
              <a:gd name="connsiteX1" fmla="*/ 1054735 w 1054735"/>
              <a:gd name="connsiteY1" fmla="*/ 0 h 201930"/>
              <a:gd name="connsiteX2" fmla="*/ 1054735 w 1054735"/>
              <a:gd name="connsiteY2" fmla="*/ 195580 h 201930"/>
              <a:gd name="connsiteX3" fmla="*/ 38100 w 1054735"/>
              <a:gd name="connsiteY3" fmla="*/ 201930 h 201930"/>
              <a:gd name="connsiteX4" fmla="*/ 0 w 1054735"/>
              <a:gd name="connsiteY4" fmla="*/ 0 h 201930"/>
              <a:gd name="connsiteX0" fmla="*/ 107950 w 1016635"/>
              <a:gd name="connsiteY0" fmla="*/ 39134 h 201930"/>
              <a:gd name="connsiteX1" fmla="*/ 1016635 w 1016635"/>
              <a:gd name="connsiteY1" fmla="*/ 0 h 201930"/>
              <a:gd name="connsiteX2" fmla="*/ 1016635 w 1016635"/>
              <a:gd name="connsiteY2" fmla="*/ 195580 h 201930"/>
              <a:gd name="connsiteX3" fmla="*/ 0 w 1016635"/>
              <a:gd name="connsiteY3" fmla="*/ 201930 h 201930"/>
              <a:gd name="connsiteX4" fmla="*/ 107950 w 1016635"/>
              <a:gd name="connsiteY4" fmla="*/ 39134 h 201930"/>
              <a:gd name="connsiteX0" fmla="*/ 107950 w 1016635"/>
              <a:gd name="connsiteY0" fmla="*/ 0 h 162796"/>
              <a:gd name="connsiteX1" fmla="*/ 934085 w 1016635"/>
              <a:gd name="connsiteY1" fmla="*/ 0 h 162796"/>
              <a:gd name="connsiteX2" fmla="*/ 1016635 w 1016635"/>
              <a:gd name="connsiteY2" fmla="*/ 156446 h 162796"/>
              <a:gd name="connsiteX3" fmla="*/ 0 w 1016635"/>
              <a:gd name="connsiteY3" fmla="*/ 162796 h 162796"/>
              <a:gd name="connsiteX4" fmla="*/ 107950 w 1016635"/>
              <a:gd name="connsiteY4" fmla="*/ 0 h 16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635" h="162796">
                <a:moveTo>
                  <a:pt x="107950" y="0"/>
                </a:moveTo>
                <a:lnTo>
                  <a:pt x="934085" y="0"/>
                </a:lnTo>
                <a:lnTo>
                  <a:pt x="1016635" y="156446"/>
                </a:lnTo>
                <a:lnTo>
                  <a:pt x="0" y="162796"/>
                </a:lnTo>
                <a:lnTo>
                  <a:pt x="107950" y="0"/>
                </a:lnTo>
                <a:close/>
              </a:path>
            </a:pathLst>
          </a:custGeom>
          <a:noFill/>
        </p:spPr>
        <p:txBody>
          <a:bodyPr wrap="square" rtlCol="0">
            <a:noAutofit/>
          </a:bodyPr>
          <a:lstStyle/>
          <a:p>
            <a:pPr algn="ctr" eaLnBrk="0" fontAlgn="base" hangingPunct="0">
              <a:spcAft>
                <a:spcPts val="0"/>
              </a:spcAft>
            </a:pPr>
            <a:r>
              <a:rPr lang="zh-CN" sz="800" b="1" kern="1200" dirty="0">
                <a:solidFill>
                  <a:srgbClr val="000000"/>
                </a:solidFill>
                <a:effectLst/>
                <a:latin typeface="SimSun" panose="02010600030101010101" pitchFamily="2" charset="-122"/>
                <a:ea typeface="SimSun" panose="02010600030101010101" pitchFamily="2" charset="-122"/>
                <a:cs typeface="MS PGothic"/>
              </a:rPr>
              <a:t>七个印，六枝号筒</a:t>
            </a:r>
            <a:endParaRPr lang="en-SG" sz="1200" dirty="0">
              <a:effectLst/>
              <a:latin typeface="SimSun" panose="02010600030101010101" pitchFamily="2" charset="-122"/>
              <a:ea typeface="SimSun" panose="02010600030101010101" pitchFamily="2" charset="-122"/>
            </a:endParaRPr>
          </a:p>
        </p:txBody>
      </p:sp>
      <p:sp>
        <p:nvSpPr>
          <p:cNvPr id="34" name="Rectangle 33"/>
          <p:cNvSpPr/>
          <p:nvPr/>
        </p:nvSpPr>
        <p:spPr bwMode="auto">
          <a:xfrm>
            <a:off x="6325131" y="1562645"/>
            <a:ext cx="360040" cy="138163"/>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sng" strike="noStrike" cap="none" normalizeH="0" baseline="0" dirty="0" smtClean="0">
              <a:ln>
                <a:noFill/>
              </a:ln>
              <a:solidFill>
                <a:schemeClr val="tx1"/>
              </a:solidFill>
              <a:effectLst/>
              <a:latin typeface="Arial" charset="0"/>
              <a:ea typeface="ヒラギノ角ゴ Pro W3" pitchFamily="80" charset="-128"/>
            </a:endParaRPr>
          </a:p>
        </p:txBody>
      </p:sp>
      <p:sp>
        <p:nvSpPr>
          <p:cNvPr id="38" name="Rectangle 37"/>
          <p:cNvSpPr/>
          <p:nvPr/>
        </p:nvSpPr>
        <p:spPr bwMode="auto">
          <a:xfrm>
            <a:off x="6012160" y="1938419"/>
            <a:ext cx="391359" cy="158723"/>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32" name="Rectangle 31"/>
          <p:cNvSpPr/>
          <p:nvPr/>
        </p:nvSpPr>
        <p:spPr>
          <a:xfrm>
            <a:off x="6258930" y="1505580"/>
            <a:ext cx="545318" cy="215444"/>
          </a:xfrm>
          <a:prstGeom prst="rect">
            <a:avLst/>
          </a:prstGeom>
          <a:noFill/>
        </p:spPr>
        <p:txBody>
          <a:bodyPr wrap="square">
            <a:spAutoFit/>
          </a:bodyPr>
          <a:lstStyle/>
          <a:p>
            <a:r>
              <a:rPr lang="zh-CN" altLang="en-US" sz="800" b="1" dirty="0">
                <a:latin typeface="SimSun" panose="02010600030101010101" pitchFamily="2" charset="-122"/>
                <a:ea typeface="SimSun" panose="02010600030101010101" pitchFamily="2" charset="-122"/>
              </a:rPr>
              <a:t>七个碗</a:t>
            </a:r>
            <a:endParaRPr lang="en-SG" sz="800" b="1" dirty="0">
              <a:latin typeface="SimSun" panose="02010600030101010101" pitchFamily="2" charset="-122"/>
              <a:ea typeface="SimSun" panose="02010600030101010101" pitchFamily="2" charset="-122"/>
            </a:endParaRPr>
          </a:p>
        </p:txBody>
      </p:sp>
      <p:sp>
        <p:nvSpPr>
          <p:cNvPr id="36" name="TextBox 35"/>
          <p:cNvSpPr txBox="1"/>
          <p:nvPr/>
        </p:nvSpPr>
        <p:spPr>
          <a:xfrm>
            <a:off x="5773722" y="1894936"/>
            <a:ext cx="893094"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四十二月</a:t>
            </a:r>
            <a:endParaRPr lang="en-SG" sz="800" b="1" dirty="0">
              <a:latin typeface="SimSun" panose="02010600030101010101" pitchFamily="2" charset="-122"/>
              <a:ea typeface="SimSun" panose="02010600030101010101" pitchFamily="2" charset="-122"/>
            </a:endParaRPr>
          </a:p>
        </p:txBody>
      </p:sp>
      <p:sp>
        <p:nvSpPr>
          <p:cNvPr id="40" name="Rectangle 39"/>
          <p:cNvSpPr/>
          <p:nvPr/>
        </p:nvSpPr>
        <p:spPr bwMode="auto">
          <a:xfrm>
            <a:off x="5852316" y="1700808"/>
            <a:ext cx="735907" cy="235366"/>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39" name="TextBox 38"/>
          <p:cNvSpPr txBox="1"/>
          <p:nvPr/>
        </p:nvSpPr>
        <p:spPr>
          <a:xfrm>
            <a:off x="5828032" y="1706159"/>
            <a:ext cx="936105"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迹象</a:t>
            </a:r>
            <a:r>
              <a:rPr lang="en-SG" sz="800" b="1" dirty="0">
                <a:latin typeface="SimSun" panose="02010600030101010101" pitchFamily="2" charset="-122"/>
                <a:ea typeface="SimSun" panose="02010600030101010101" pitchFamily="2" charset="-122"/>
              </a:rPr>
              <a:t> </a:t>
            </a:r>
            <a:r>
              <a:rPr lang="en-SG" sz="800" dirty="0">
                <a:latin typeface="SimSun" panose="02010600030101010101" pitchFamily="2" charset="-122"/>
                <a:ea typeface="SimSun" panose="02010600030101010101" pitchFamily="2" charset="-122"/>
              </a:rPr>
              <a:t> </a:t>
            </a:r>
            <a:r>
              <a:rPr lang="zh-CN" altLang="en-US" sz="800" b="1" dirty="0" smtClean="0">
                <a:latin typeface="SimSun" panose="02010600030101010101" pitchFamily="2" charset="-122"/>
                <a:ea typeface="SimSun" panose="02010600030101010101" pitchFamily="2" charset="-122"/>
              </a:rPr>
              <a:t>兽</a:t>
            </a:r>
            <a:r>
              <a:rPr lang="en-SG" sz="800" b="1" dirty="0">
                <a:latin typeface="SimSun" panose="02010600030101010101" pitchFamily="2" charset="-122"/>
                <a:ea typeface="SimSun" panose="02010600030101010101" pitchFamily="2" charset="-122"/>
              </a:rPr>
              <a:t>-</a:t>
            </a:r>
            <a:r>
              <a:rPr lang="zh-CN" altLang="en-US" sz="800" b="1" dirty="0">
                <a:latin typeface="SimSun" panose="02010600030101010101" pitchFamily="2" charset="-122"/>
                <a:ea typeface="SimSun" panose="02010600030101010101" pitchFamily="2" charset="-122"/>
              </a:rPr>
              <a:t>掌权</a:t>
            </a:r>
            <a:endParaRPr lang="en-SG" sz="800" dirty="0">
              <a:latin typeface="SimSun" panose="02010600030101010101" pitchFamily="2" charset="-122"/>
              <a:ea typeface="SimSun" panose="02010600030101010101" pitchFamily="2" charset="-122"/>
            </a:endParaRPr>
          </a:p>
        </p:txBody>
      </p:sp>
      <p:sp>
        <p:nvSpPr>
          <p:cNvPr id="42" name="Rectangle 41"/>
          <p:cNvSpPr/>
          <p:nvPr/>
        </p:nvSpPr>
        <p:spPr bwMode="auto">
          <a:xfrm>
            <a:off x="5973863" y="2097142"/>
            <a:ext cx="858150" cy="196130"/>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41" name="TextBox 40"/>
          <p:cNvSpPr txBox="1"/>
          <p:nvPr/>
        </p:nvSpPr>
        <p:spPr>
          <a:xfrm>
            <a:off x="5867183" y="2127700"/>
            <a:ext cx="964830" cy="33855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兽</a:t>
            </a:r>
            <a:r>
              <a:rPr lang="zh-CN" altLang="en-US" sz="800" b="1" dirty="0">
                <a:latin typeface="SimSun" panose="02010600030101010101" pitchFamily="2" charset="-122"/>
                <a:ea typeface="SimSun" panose="02010600030101010101" pitchFamily="2" charset="-122"/>
              </a:rPr>
              <a:t>连同</a:t>
            </a:r>
            <a:r>
              <a:rPr lang="zh-CN" altLang="en-US" sz="800" b="1" dirty="0" smtClean="0">
                <a:latin typeface="SimSun" panose="02010600030101010101" pitchFamily="2" charset="-122"/>
                <a:ea typeface="SimSun" panose="02010600030101010101" pitchFamily="2" charset="-122"/>
              </a:rPr>
              <a:t>十</a:t>
            </a:r>
            <a:r>
              <a:rPr lang="zh-CN" altLang="en-US" sz="800" b="1" dirty="0">
                <a:latin typeface="SimSun" panose="02010600030101010101" pitchFamily="2" charset="-122"/>
                <a:ea typeface="SimSun" panose="02010600030101010101" pitchFamily="2" charset="-122"/>
              </a:rPr>
              <a:t>王跟羊羔作</a:t>
            </a:r>
            <a:r>
              <a:rPr lang="zh-CN" altLang="en-US" sz="800" b="1" dirty="0" smtClean="0">
                <a:latin typeface="SimSun" panose="02010600030101010101" pitchFamily="2" charset="-122"/>
                <a:ea typeface="SimSun" panose="02010600030101010101" pitchFamily="2" charset="-122"/>
              </a:rPr>
              <a:t>战</a:t>
            </a:r>
            <a:endParaRPr lang="en-SG" sz="800" b="1" dirty="0">
              <a:latin typeface="SimSun" panose="02010600030101010101" pitchFamily="2" charset="-122"/>
              <a:ea typeface="SimSun" panose="02010600030101010101" pitchFamily="2" charset="-122"/>
            </a:endParaRPr>
          </a:p>
        </p:txBody>
      </p:sp>
      <p:sp>
        <p:nvSpPr>
          <p:cNvPr id="44" name="Rectangle 43"/>
          <p:cNvSpPr/>
          <p:nvPr/>
        </p:nvSpPr>
        <p:spPr bwMode="auto">
          <a:xfrm>
            <a:off x="8100392" y="1472314"/>
            <a:ext cx="556636" cy="227913"/>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43" name="TextBox 42"/>
          <p:cNvSpPr txBox="1"/>
          <p:nvPr/>
        </p:nvSpPr>
        <p:spPr>
          <a:xfrm>
            <a:off x="7969644" y="1386935"/>
            <a:ext cx="758936" cy="33855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撒但被释放</a:t>
            </a:r>
            <a:endParaRPr lang="en-SG" sz="800" b="1" dirty="0">
              <a:latin typeface="SimSun" panose="02010600030101010101" pitchFamily="2" charset="-122"/>
              <a:ea typeface="SimSun" panose="02010600030101010101" pitchFamily="2" charset="-122"/>
            </a:endParaRPr>
          </a:p>
          <a:p>
            <a:r>
              <a:rPr lang="zh-CN" altLang="en-US" sz="800" b="1" dirty="0">
                <a:latin typeface="SimSun" panose="02010600030101010101" pitchFamily="2" charset="-122"/>
                <a:ea typeface="SimSun" panose="02010600030101010101" pitchFamily="2" charset="-122"/>
              </a:rPr>
              <a:t>歌革和玛</a:t>
            </a:r>
            <a:r>
              <a:rPr lang="zh-CN" altLang="en-US" sz="800" b="1" dirty="0" smtClean="0">
                <a:latin typeface="SimSun" panose="02010600030101010101" pitchFamily="2" charset="-122"/>
                <a:ea typeface="SimSun" panose="02010600030101010101" pitchFamily="2" charset="-122"/>
              </a:rPr>
              <a:t>名</a:t>
            </a:r>
            <a:endParaRPr lang="en-SG" sz="800" b="1" dirty="0">
              <a:latin typeface="SimSun" panose="02010600030101010101" pitchFamily="2" charset="-122"/>
              <a:ea typeface="SimSun" panose="02010600030101010101" pitchFamily="2" charset="-122"/>
            </a:endParaRPr>
          </a:p>
        </p:txBody>
      </p:sp>
      <p:sp>
        <p:nvSpPr>
          <p:cNvPr id="46" name="Rectangle 45"/>
          <p:cNvSpPr/>
          <p:nvPr/>
        </p:nvSpPr>
        <p:spPr bwMode="auto">
          <a:xfrm>
            <a:off x="8604448" y="1810869"/>
            <a:ext cx="504056" cy="10772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45" name="TextBox 44"/>
          <p:cNvSpPr txBox="1"/>
          <p:nvPr/>
        </p:nvSpPr>
        <p:spPr>
          <a:xfrm>
            <a:off x="8552382" y="1773396"/>
            <a:ext cx="648072"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新</a:t>
            </a:r>
            <a:r>
              <a:rPr lang="zh-CN" altLang="en-US" sz="800" b="1" dirty="0" smtClean="0">
                <a:latin typeface="SimSun" panose="02010600030101010101" pitchFamily="2" charset="-122"/>
                <a:ea typeface="SimSun" panose="02010600030101010101" pitchFamily="2" charset="-122"/>
              </a:rPr>
              <a:t>天</a:t>
            </a:r>
            <a:endParaRPr lang="zh-CN" altLang="en-US" sz="800" b="1" dirty="0">
              <a:latin typeface="SimSun" panose="02010600030101010101" pitchFamily="2" charset="-122"/>
              <a:ea typeface="SimSun" panose="02010600030101010101" pitchFamily="2" charset="-122"/>
            </a:endParaRPr>
          </a:p>
        </p:txBody>
      </p:sp>
      <p:sp>
        <p:nvSpPr>
          <p:cNvPr id="49" name="Rectangle 48"/>
          <p:cNvSpPr/>
          <p:nvPr/>
        </p:nvSpPr>
        <p:spPr bwMode="auto">
          <a:xfrm>
            <a:off x="8604448" y="1989420"/>
            <a:ext cx="432048" cy="10772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48" name="TextBox 47"/>
          <p:cNvSpPr txBox="1"/>
          <p:nvPr/>
        </p:nvSpPr>
        <p:spPr>
          <a:xfrm>
            <a:off x="8574732" y="1935559"/>
            <a:ext cx="576064"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新地</a:t>
            </a:r>
            <a:endParaRPr lang="zh-CN" altLang="en-US" sz="800" b="1" dirty="0">
              <a:latin typeface="SimSun" panose="02010600030101010101" pitchFamily="2" charset="-122"/>
              <a:ea typeface="SimSun" panose="02010600030101010101" pitchFamily="2" charset="-122"/>
            </a:endParaRPr>
          </a:p>
        </p:txBody>
      </p:sp>
      <p:sp>
        <p:nvSpPr>
          <p:cNvPr id="51" name="Snip Same Side Corner Rectangle 50"/>
          <p:cNvSpPr/>
          <p:nvPr/>
        </p:nvSpPr>
        <p:spPr bwMode="auto">
          <a:xfrm>
            <a:off x="7494675" y="1655544"/>
            <a:ext cx="422758" cy="95204"/>
          </a:xfrm>
          <a:prstGeom prst="snip2Same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53" name="Rectangle 52"/>
          <p:cNvSpPr/>
          <p:nvPr/>
        </p:nvSpPr>
        <p:spPr bwMode="auto">
          <a:xfrm>
            <a:off x="6990618" y="2043896"/>
            <a:ext cx="685413" cy="73999"/>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52" name="TextBox 51"/>
          <p:cNvSpPr txBox="1"/>
          <p:nvPr/>
        </p:nvSpPr>
        <p:spPr>
          <a:xfrm>
            <a:off x="6838312" y="1988840"/>
            <a:ext cx="730646"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世界末日</a:t>
            </a:r>
            <a:endParaRPr lang="en-SG" sz="800" b="1" dirty="0">
              <a:latin typeface="SimSun" panose="02010600030101010101" pitchFamily="2" charset="-122"/>
              <a:ea typeface="SimSun" panose="02010600030101010101" pitchFamily="2" charset="-122"/>
            </a:endParaRPr>
          </a:p>
        </p:txBody>
      </p:sp>
      <p:sp>
        <p:nvSpPr>
          <p:cNvPr id="54" name="Rectangle 53"/>
          <p:cNvSpPr/>
          <p:nvPr/>
        </p:nvSpPr>
        <p:spPr bwMode="auto">
          <a:xfrm>
            <a:off x="6945385" y="2399115"/>
            <a:ext cx="661517" cy="19583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55" name="TextBox 54"/>
          <p:cNvSpPr txBox="1"/>
          <p:nvPr/>
        </p:nvSpPr>
        <p:spPr>
          <a:xfrm>
            <a:off x="6770682" y="2460135"/>
            <a:ext cx="911901"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兽和假先</a:t>
            </a:r>
            <a:r>
              <a:rPr lang="zh-CN" altLang="en-US" sz="800" b="1" dirty="0" smtClean="0">
                <a:latin typeface="SimSun" panose="02010600030101010101" pitchFamily="2" charset="-122"/>
                <a:ea typeface="SimSun" panose="02010600030101010101" pitchFamily="2" charset="-122"/>
              </a:rPr>
              <a:t>知</a:t>
            </a:r>
            <a:endParaRPr lang="en-SG" sz="800" b="1" dirty="0">
              <a:latin typeface="SimSun" panose="02010600030101010101" pitchFamily="2" charset="-122"/>
              <a:ea typeface="SimSun" panose="02010600030101010101" pitchFamily="2" charset="-122"/>
            </a:endParaRPr>
          </a:p>
        </p:txBody>
      </p:sp>
      <p:sp>
        <p:nvSpPr>
          <p:cNvPr id="57" name="Rectangle 56"/>
          <p:cNvSpPr/>
          <p:nvPr/>
        </p:nvSpPr>
        <p:spPr bwMode="auto">
          <a:xfrm>
            <a:off x="7783218" y="1818491"/>
            <a:ext cx="432048" cy="100099"/>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58" name="TextBox 57"/>
          <p:cNvSpPr txBox="1"/>
          <p:nvPr/>
        </p:nvSpPr>
        <p:spPr>
          <a:xfrm>
            <a:off x="7509972" y="1722975"/>
            <a:ext cx="1152128"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一千</a:t>
            </a:r>
            <a:r>
              <a:rPr lang="zh-CN" altLang="en-US" sz="800" b="1" dirty="0" smtClean="0">
                <a:latin typeface="SimSun" panose="02010600030101010101" pitchFamily="2" charset="-122"/>
                <a:ea typeface="SimSun" panose="02010600030101010101" pitchFamily="2" charset="-122"/>
              </a:rPr>
              <a:t>年</a:t>
            </a:r>
            <a:endParaRPr lang="en-SG" sz="800" b="1" dirty="0">
              <a:latin typeface="SimSun" panose="02010600030101010101" pitchFamily="2" charset="-122"/>
              <a:ea typeface="SimSun" panose="02010600030101010101" pitchFamily="2" charset="-122"/>
            </a:endParaRPr>
          </a:p>
        </p:txBody>
      </p:sp>
      <p:sp>
        <p:nvSpPr>
          <p:cNvPr id="15" name="TextBox 14"/>
          <p:cNvSpPr txBox="1"/>
          <p:nvPr/>
        </p:nvSpPr>
        <p:spPr>
          <a:xfrm>
            <a:off x="7236296" y="1595425"/>
            <a:ext cx="864096"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基督再来</a:t>
            </a:r>
            <a:endParaRPr lang="en-SG" sz="800" dirty="0">
              <a:latin typeface="SimSun" panose="02010600030101010101" pitchFamily="2" charset="-122"/>
              <a:ea typeface="SimSun" panose="02010600030101010101" pitchFamily="2" charset="-122"/>
            </a:endParaRPr>
          </a:p>
        </p:txBody>
      </p:sp>
      <p:sp>
        <p:nvSpPr>
          <p:cNvPr id="31" name="Rectangle 30"/>
          <p:cNvSpPr/>
          <p:nvPr/>
        </p:nvSpPr>
        <p:spPr bwMode="auto">
          <a:xfrm>
            <a:off x="8460432" y="2312586"/>
            <a:ext cx="297746" cy="12847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30" name="TextBox 29"/>
          <p:cNvSpPr txBox="1"/>
          <p:nvPr/>
        </p:nvSpPr>
        <p:spPr>
          <a:xfrm flipH="1">
            <a:off x="8378710" y="2296977"/>
            <a:ext cx="761158" cy="200055"/>
          </a:xfrm>
          <a:prstGeom prst="rect">
            <a:avLst/>
          </a:prstGeom>
        </p:spPr>
        <p:style>
          <a:lnRef idx="2">
            <a:schemeClr val="accent3"/>
          </a:lnRef>
          <a:fillRef idx="1">
            <a:schemeClr val="lt1"/>
          </a:fillRef>
          <a:effectRef idx="0">
            <a:schemeClr val="accent3"/>
          </a:effectRef>
          <a:fontRef idx="minor">
            <a:schemeClr val="dk1"/>
          </a:fontRef>
        </p:style>
        <p:txBody>
          <a:bodyPr wrap="square" rtlCol="0">
            <a:spAutoFit/>
          </a:bodyPr>
          <a:lstStyle/>
          <a:p>
            <a:pPr algn="l"/>
            <a:r>
              <a:rPr lang="zh-CN" altLang="en-US" sz="700" b="1" dirty="0">
                <a:solidFill>
                  <a:srgbClr val="000000"/>
                </a:solidFill>
                <a:latin typeface="SimSun" panose="02010600030101010101" pitchFamily="2" charset="-122"/>
                <a:ea typeface="SimSun" panose="02010600030101010101" pitchFamily="2" charset="-122"/>
              </a:rPr>
              <a:t>白色的大宝座</a:t>
            </a:r>
            <a:endParaRPr lang="en-SG" sz="700" b="1" dirty="0">
              <a:latin typeface="SimSun" panose="02010600030101010101" pitchFamily="2" charset="-122"/>
              <a:ea typeface="SimSun" panose="02010600030101010101" pitchFamily="2" charset="-122"/>
            </a:endParaRPr>
          </a:p>
        </p:txBody>
      </p:sp>
      <p:sp>
        <p:nvSpPr>
          <p:cNvPr id="37" name="Rectangle 36"/>
          <p:cNvSpPr/>
          <p:nvPr/>
        </p:nvSpPr>
        <p:spPr bwMode="auto">
          <a:xfrm>
            <a:off x="5873482" y="3073608"/>
            <a:ext cx="904188" cy="10772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35" name="TextBox 34"/>
          <p:cNvSpPr txBox="1"/>
          <p:nvPr/>
        </p:nvSpPr>
        <p:spPr>
          <a:xfrm>
            <a:off x="5791305" y="3032219"/>
            <a:ext cx="1116587"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一载、二载、半</a:t>
            </a:r>
            <a:r>
              <a:rPr lang="zh-CN" altLang="en-US" sz="800" b="1" dirty="0" smtClean="0">
                <a:latin typeface="SimSun" panose="02010600030101010101" pitchFamily="2" charset="-122"/>
                <a:ea typeface="SimSun" panose="02010600030101010101" pitchFamily="2" charset="-122"/>
              </a:rPr>
              <a:t>载</a:t>
            </a:r>
            <a:endParaRPr lang="en-SG" sz="800" b="1" dirty="0">
              <a:latin typeface="SimSun" panose="02010600030101010101" pitchFamily="2" charset="-122"/>
              <a:ea typeface="SimSun" panose="02010600030101010101" pitchFamily="2" charset="-122"/>
            </a:endParaRPr>
          </a:p>
        </p:txBody>
      </p:sp>
      <p:sp>
        <p:nvSpPr>
          <p:cNvPr id="56" name="Rectangle 55"/>
          <p:cNvSpPr/>
          <p:nvPr/>
        </p:nvSpPr>
        <p:spPr bwMode="auto">
          <a:xfrm>
            <a:off x="8277560" y="2276003"/>
            <a:ext cx="138536" cy="200360"/>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47" name="TextBox 46"/>
          <p:cNvSpPr txBox="1"/>
          <p:nvPr/>
        </p:nvSpPr>
        <p:spPr>
          <a:xfrm rot="18108718">
            <a:off x="8155021" y="2265564"/>
            <a:ext cx="367259" cy="200055"/>
          </a:xfrm>
          <a:prstGeom prst="rect">
            <a:avLst/>
          </a:prstGeom>
          <a:noFill/>
        </p:spPr>
        <p:txBody>
          <a:bodyPr wrap="square" rtlCol="0">
            <a:spAutoFit/>
          </a:bodyPr>
          <a:lstStyle/>
          <a:p>
            <a:r>
              <a:rPr lang="zh-CN" altLang="en-US" sz="700" b="1" dirty="0">
                <a:latin typeface="SimSun" panose="02010600030101010101" pitchFamily="2" charset="-122"/>
                <a:ea typeface="SimSun" panose="02010600030101010101" pitchFamily="2" charset="-122"/>
              </a:rPr>
              <a:t>撒但</a:t>
            </a:r>
            <a:endParaRPr lang="en-SG" sz="700" b="1" dirty="0">
              <a:latin typeface="SimSun" panose="02010600030101010101" pitchFamily="2" charset="-122"/>
              <a:ea typeface="SimSun" panose="02010600030101010101" pitchFamily="2" charset="-122"/>
            </a:endParaRPr>
          </a:p>
        </p:txBody>
      </p:sp>
      <p:sp>
        <p:nvSpPr>
          <p:cNvPr id="60" name="Rectangle 59"/>
          <p:cNvSpPr/>
          <p:nvPr/>
        </p:nvSpPr>
        <p:spPr bwMode="auto">
          <a:xfrm>
            <a:off x="8640650" y="2476363"/>
            <a:ext cx="352828" cy="305509"/>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59" name="TextBox 58"/>
          <p:cNvSpPr txBox="1"/>
          <p:nvPr/>
        </p:nvSpPr>
        <p:spPr>
          <a:xfrm>
            <a:off x="8574732" y="2457931"/>
            <a:ext cx="503086" cy="461665"/>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作 </a:t>
            </a:r>
            <a:r>
              <a:rPr lang="zh-CN" altLang="en-US" sz="800" b="1" dirty="0" smtClean="0">
                <a:latin typeface="SimSun" panose="02010600030101010101" pitchFamily="2" charset="-122"/>
                <a:ea typeface="SimSun" panose="02010600030101010101" pitchFamily="2" charset="-122"/>
              </a:rPr>
              <a:t>死</a:t>
            </a:r>
            <a:endParaRPr lang="en-SG" altLang="zh-CN" sz="800" b="1" dirty="0">
              <a:latin typeface="SimSun" panose="02010600030101010101" pitchFamily="2" charset="-122"/>
              <a:ea typeface="SimSun" panose="02010600030101010101" pitchFamily="2" charset="-122"/>
            </a:endParaRPr>
          </a:p>
          <a:p>
            <a:r>
              <a:rPr lang="zh-CN" altLang="en-US" sz="800" b="1" dirty="0" smtClean="0">
                <a:latin typeface="SimSun" panose="02010600030101010101" pitchFamily="2" charset="-122"/>
                <a:ea typeface="SimSun" panose="02010600030101010101" pitchFamily="2" charset="-122"/>
              </a:rPr>
              <a:t>阴 府</a:t>
            </a:r>
            <a:endParaRPr lang="en-SG" altLang="zh-CN" sz="800" b="1" dirty="0">
              <a:latin typeface="SimSun" panose="02010600030101010101" pitchFamily="2" charset="-122"/>
              <a:ea typeface="SimSun" panose="02010600030101010101" pitchFamily="2" charset="-122"/>
            </a:endParaRPr>
          </a:p>
          <a:p>
            <a:r>
              <a:rPr lang="zh-CN" altLang="en-US" sz="800" b="1" dirty="0" smtClean="0">
                <a:latin typeface="SimSun" panose="02010600030101010101" pitchFamily="2" charset="-122"/>
                <a:ea typeface="SimSun" panose="02010600030101010101" pitchFamily="2" charset="-122"/>
              </a:rPr>
              <a:t>死亡者</a:t>
            </a:r>
            <a:endParaRPr lang="en-SG" sz="800" b="1" dirty="0">
              <a:latin typeface="SimSun" panose="02010600030101010101" pitchFamily="2" charset="-122"/>
              <a:ea typeface="SimSun" panose="02010600030101010101" pitchFamily="2" charset="-122"/>
            </a:endParaRPr>
          </a:p>
        </p:txBody>
      </p:sp>
      <p:sp>
        <p:nvSpPr>
          <p:cNvPr id="62" name="Rectangle 61"/>
          <p:cNvSpPr/>
          <p:nvPr/>
        </p:nvSpPr>
        <p:spPr bwMode="auto">
          <a:xfrm>
            <a:off x="7917433" y="2629117"/>
            <a:ext cx="542999" cy="152391"/>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64" name="Rectangle 63"/>
          <p:cNvSpPr/>
          <p:nvPr/>
        </p:nvSpPr>
        <p:spPr bwMode="auto">
          <a:xfrm>
            <a:off x="7535410" y="1971888"/>
            <a:ext cx="813702" cy="282995"/>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61" name="TextBox 60"/>
          <p:cNvSpPr txBox="1"/>
          <p:nvPr/>
        </p:nvSpPr>
        <p:spPr>
          <a:xfrm>
            <a:off x="7885350" y="2597590"/>
            <a:ext cx="575081" cy="215444"/>
          </a:xfrm>
          <a:prstGeom prst="rect">
            <a:avLst/>
          </a:prstGeom>
          <a:noFill/>
          <a:ln w="9525">
            <a:solidFill>
              <a:schemeClr val="tx1"/>
            </a:solidFill>
          </a:ln>
        </p:spPr>
        <p:txBody>
          <a:bodyPr wrap="square" rtlCol="0">
            <a:spAutoFit/>
          </a:bodyPr>
          <a:lstStyle/>
          <a:p>
            <a:r>
              <a:rPr lang="zh-CN" altLang="en-US" sz="800" b="1" dirty="0" smtClean="0">
                <a:latin typeface="SimSun" panose="02010600030101010101" pitchFamily="2" charset="-122"/>
                <a:ea typeface="SimSun" panose="02010600030101010101" pitchFamily="2" charset="-122"/>
              </a:rPr>
              <a:t>火</a:t>
            </a:r>
            <a:r>
              <a:rPr lang="zh-CN" altLang="en-US" sz="800" b="1" dirty="0">
                <a:latin typeface="SimSun" panose="02010600030101010101" pitchFamily="2" charset="-122"/>
                <a:ea typeface="SimSun" panose="02010600030101010101" pitchFamily="2" charset="-122"/>
              </a:rPr>
              <a:t>湖</a:t>
            </a:r>
            <a:r>
              <a:rPr lang="zh-CN" altLang="en-US" sz="800" b="1" dirty="0" smtClean="0">
                <a:latin typeface="SimSun" panose="02010600030101010101" pitchFamily="2" charset="-122"/>
                <a:ea typeface="SimSun" panose="02010600030101010101" pitchFamily="2" charset="-122"/>
              </a:rPr>
              <a:t>里</a:t>
            </a:r>
            <a:endParaRPr lang="en-SG" sz="800" dirty="0">
              <a:latin typeface="SimSun" panose="02010600030101010101" pitchFamily="2" charset="-122"/>
              <a:ea typeface="SimSun" panose="02010600030101010101" pitchFamily="2" charset="-122"/>
            </a:endParaRPr>
          </a:p>
        </p:txBody>
      </p:sp>
      <p:sp>
        <p:nvSpPr>
          <p:cNvPr id="65" name="Rectangle 64"/>
          <p:cNvSpPr/>
          <p:nvPr/>
        </p:nvSpPr>
        <p:spPr bwMode="auto">
          <a:xfrm>
            <a:off x="7799670" y="2276003"/>
            <a:ext cx="415596" cy="16389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63" name="TextBox 62"/>
          <p:cNvSpPr txBox="1"/>
          <p:nvPr/>
        </p:nvSpPr>
        <p:spPr>
          <a:xfrm>
            <a:off x="7571762" y="1933136"/>
            <a:ext cx="740998" cy="461665"/>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撒但被捆绑</a:t>
            </a:r>
            <a:endParaRPr lang="en-SG" sz="800" b="1" dirty="0">
              <a:latin typeface="SimSun" panose="02010600030101010101" pitchFamily="2" charset="-122"/>
              <a:ea typeface="SimSun" panose="02010600030101010101" pitchFamily="2" charset="-122"/>
            </a:endParaRPr>
          </a:p>
          <a:p>
            <a:r>
              <a:rPr lang="zh-CN" altLang="en-US" sz="800" b="1" dirty="0">
                <a:latin typeface="SimSun" panose="02010600030101010101" pitchFamily="2" charset="-122"/>
                <a:ea typeface="SimSun" panose="02010600030101010101" pitchFamily="2" charset="-122"/>
              </a:rPr>
              <a:t>基督与众圣徒一同掌</a:t>
            </a:r>
            <a:r>
              <a:rPr lang="zh-CN" altLang="en-US" sz="800" b="1" dirty="0" smtClean="0">
                <a:latin typeface="SimSun" panose="02010600030101010101" pitchFamily="2" charset="-122"/>
                <a:ea typeface="SimSun" panose="02010600030101010101" pitchFamily="2" charset="-122"/>
              </a:rPr>
              <a:t>权</a:t>
            </a:r>
            <a:endParaRPr lang="en-SG" sz="800" b="1" dirty="0">
              <a:latin typeface="SimSun" panose="02010600030101010101" pitchFamily="2" charset="-122"/>
              <a:ea typeface="SimSun" panose="02010600030101010101" pitchFamily="2" charset="-122"/>
            </a:endParaRPr>
          </a:p>
        </p:txBody>
      </p:sp>
      <p:sp>
        <p:nvSpPr>
          <p:cNvPr id="67" name="Rectangle 66"/>
          <p:cNvSpPr/>
          <p:nvPr/>
        </p:nvSpPr>
        <p:spPr bwMode="auto">
          <a:xfrm>
            <a:off x="5867183" y="2675579"/>
            <a:ext cx="391747" cy="224879"/>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66" name="TextBox 65"/>
          <p:cNvSpPr txBox="1"/>
          <p:nvPr/>
        </p:nvSpPr>
        <p:spPr>
          <a:xfrm>
            <a:off x="5828032" y="2622970"/>
            <a:ext cx="720080" cy="215444"/>
          </a:xfrm>
          <a:prstGeom prst="rect">
            <a:avLst/>
          </a:prstGeom>
          <a:noFill/>
          <a:ln w="9525">
            <a:solidFill>
              <a:schemeClr val="tx1"/>
            </a:solidFill>
          </a:ln>
        </p:spPr>
        <p:txBody>
          <a:bodyPr wrap="square" rtlCol="0">
            <a:spAutoFit/>
          </a:bodyPr>
          <a:lstStyle/>
          <a:p>
            <a:r>
              <a:rPr lang="zh-CN" altLang="en-US" sz="800" b="1" dirty="0">
                <a:latin typeface="SimSun" panose="02010600030101010101" pitchFamily="2" charset="-122"/>
                <a:ea typeface="SimSun" panose="02010600030101010101" pitchFamily="2" charset="-122"/>
              </a:rPr>
              <a:t>但以理书 </a:t>
            </a:r>
            <a:r>
              <a:rPr lang="en-US" altLang="zh-CN" sz="800" b="1" dirty="0" smtClean="0">
                <a:latin typeface="SimSun" panose="02010600030101010101" pitchFamily="2" charset="-122"/>
                <a:ea typeface="SimSun" panose="02010600030101010101" pitchFamily="2" charset="-122"/>
              </a:rPr>
              <a:t>7</a:t>
            </a:r>
            <a:endParaRPr lang="en-US" altLang="zh-CN" sz="800" b="1" dirty="0">
              <a:latin typeface="SimSun" panose="02010600030101010101" pitchFamily="2" charset="-122"/>
              <a:ea typeface="SimSun" panose="02010600030101010101" pitchFamily="2" charset="-122"/>
            </a:endParaRPr>
          </a:p>
        </p:txBody>
      </p:sp>
      <p:sp>
        <p:nvSpPr>
          <p:cNvPr id="68" name="Rectangle 67"/>
          <p:cNvSpPr/>
          <p:nvPr/>
        </p:nvSpPr>
        <p:spPr bwMode="auto">
          <a:xfrm>
            <a:off x="5852316" y="2900458"/>
            <a:ext cx="472815" cy="10772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69" name="TextBox 68"/>
          <p:cNvSpPr txBox="1"/>
          <p:nvPr/>
        </p:nvSpPr>
        <p:spPr>
          <a:xfrm>
            <a:off x="5873482" y="2835209"/>
            <a:ext cx="466226"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小角</a:t>
            </a:r>
            <a:endParaRPr lang="en-SG" sz="800" b="1" dirty="0">
              <a:latin typeface="SimSun" panose="02010600030101010101" pitchFamily="2" charset="-122"/>
              <a:ea typeface="SimSun" panose="02010600030101010101" pitchFamily="2" charset="-122"/>
            </a:endParaRPr>
          </a:p>
        </p:txBody>
      </p:sp>
      <p:sp>
        <p:nvSpPr>
          <p:cNvPr id="72" name="Rectangle 71"/>
          <p:cNvSpPr/>
          <p:nvPr/>
        </p:nvSpPr>
        <p:spPr bwMode="auto">
          <a:xfrm>
            <a:off x="7380312" y="3139941"/>
            <a:ext cx="402906" cy="21573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70" name="TextBox 69"/>
          <p:cNvSpPr txBox="1"/>
          <p:nvPr/>
        </p:nvSpPr>
        <p:spPr>
          <a:xfrm>
            <a:off x="7100906" y="3140231"/>
            <a:ext cx="605148"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权柄毁</a:t>
            </a:r>
            <a:r>
              <a:rPr lang="zh-CN" altLang="en-US" sz="800" b="1" dirty="0" smtClean="0">
                <a:latin typeface="SimSun" panose="02010600030101010101" pitchFamily="2" charset="-122"/>
                <a:ea typeface="SimSun" panose="02010600030101010101" pitchFamily="2" charset="-122"/>
              </a:rPr>
              <a:t>灭</a:t>
            </a:r>
            <a:endParaRPr lang="en-SG" sz="800" b="1" dirty="0">
              <a:latin typeface="SimSun" panose="02010600030101010101" pitchFamily="2" charset="-122"/>
              <a:ea typeface="SimSun" panose="02010600030101010101" pitchFamily="2" charset="-122"/>
            </a:endParaRPr>
          </a:p>
        </p:txBody>
      </p:sp>
      <p:sp>
        <p:nvSpPr>
          <p:cNvPr id="73" name="Rectangle 72"/>
          <p:cNvSpPr/>
          <p:nvPr/>
        </p:nvSpPr>
        <p:spPr bwMode="auto">
          <a:xfrm>
            <a:off x="7885350" y="3050653"/>
            <a:ext cx="1013190" cy="76816"/>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74" name="TextBox 73"/>
          <p:cNvSpPr txBox="1"/>
          <p:nvPr/>
        </p:nvSpPr>
        <p:spPr>
          <a:xfrm>
            <a:off x="7618772" y="3032219"/>
            <a:ext cx="1546346"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基督的祭司，与祂共掌王</a:t>
            </a:r>
            <a:r>
              <a:rPr lang="zh-CN" altLang="en-US" sz="800" b="1" dirty="0" smtClean="0">
                <a:latin typeface="SimSun" panose="02010600030101010101" pitchFamily="2" charset="-122"/>
                <a:ea typeface="SimSun" panose="02010600030101010101" pitchFamily="2" charset="-122"/>
              </a:rPr>
              <a:t>权</a:t>
            </a:r>
            <a:endParaRPr lang="en-SG" sz="800" b="1" dirty="0">
              <a:latin typeface="SimSun" panose="02010600030101010101" pitchFamily="2" charset="-122"/>
              <a:ea typeface="SimSun" panose="02010600030101010101" pitchFamily="2" charset="-122"/>
            </a:endParaRPr>
          </a:p>
        </p:txBody>
      </p:sp>
      <p:sp>
        <p:nvSpPr>
          <p:cNvPr id="76" name="Rectangle 75"/>
          <p:cNvSpPr/>
          <p:nvPr/>
        </p:nvSpPr>
        <p:spPr bwMode="auto">
          <a:xfrm>
            <a:off x="395536" y="3265006"/>
            <a:ext cx="360040" cy="181337"/>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75" name="TextBox 74"/>
          <p:cNvSpPr txBox="1"/>
          <p:nvPr/>
        </p:nvSpPr>
        <p:spPr>
          <a:xfrm>
            <a:off x="174453" y="3247663"/>
            <a:ext cx="728651" cy="215444"/>
          </a:xfrm>
          <a:prstGeom prst="rect">
            <a:avLst/>
          </a:prstGeom>
          <a:noFill/>
          <a:ln w="9525">
            <a:solidFill>
              <a:schemeClr val="tx1"/>
            </a:solidFill>
          </a:ln>
        </p:spPr>
        <p:txBody>
          <a:bodyPr wrap="square" rtlCol="0">
            <a:spAutoFit/>
          </a:bodyPr>
          <a:lstStyle/>
          <a:p>
            <a:r>
              <a:rPr lang="zh-CN" altLang="en-US" sz="800" b="1" dirty="0">
                <a:latin typeface="SimSun" panose="02010600030101010101" pitchFamily="2" charset="-122"/>
                <a:ea typeface="SimSun" panose="02010600030101010101" pitchFamily="2" charset="-122"/>
              </a:rPr>
              <a:t>但以理书 </a:t>
            </a:r>
            <a:r>
              <a:rPr lang="en-US" altLang="zh-CN" sz="800" b="1" dirty="0" smtClean="0">
                <a:latin typeface="SimSun" panose="02010600030101010101" pitchFamily="2" charset="-122"/>
                <a:ea typeface="SimSun" panose="02010600030101010101" pitchFamily="2" charset="-122"/>
              </a:rPr>
              <a:t>9</a:t>
            </a:r>
            <a:endParaRPr lang="en-US" altLang="zh-CN" sz="800" b="1" dirty="0">
              <a:latin typeface="SimSun" panose="02010600030101010101" pitchFamily="2" charset="-122"/>
              <a:ea typeface="SimSun" panose="02010600030101010101" pitchFamily="2" charset="-122"/>
            </a:endParaRPr>
          </a:p>
        </p:txBody>
      </p:sp>
      <p:sp>
        <p:nvSpPr>
          <p:cNvPr id="77" name="Rectangle 76"/>
          <p:cNvSpPr/>
          <p:nvPr/>
        </p:nvSpPr>
        <p:spPr bwMode="auto">
          <a:xfrm>
            <a:off x="755576" y="3089061"/>
            <a:ext cx="648072" cy="15889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78" name="TextBox 77"/>
          <p:cNvSpPr txBox="1"/>
          <p:nvPr/>
        </p:nvSpPr>
        <p:spPr>
          <a:xfrm>
            <a:off x="678617" y="3032219"/>
            <a:ext cx="801990"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受膏者</a:t>
            </a:r>
            <a:r>
              <a:rPr lang="en-SG" sz="800" b="1" dirty="0" err="1">
                <a:latin typeface="SimSun" panose="02010600030101010101" pitchFamily="2" charset="-122"/>
                <a:ea typeface="SimSun" panose="02010600030101010101" pitchFamily="2" charset="-122"/>
              </a:rPr>
              <a:t>被剪</a:t>
            </a:r>
            <a:r>
              <a:rPr lang="zh-CN" altLang="en-US" sz="800" b="1" dirty="0">
                <a:latin typeface="SimSun" panose="02010600030101010101" pitchFamily="2" charset="-122"/>
                <a:ea typeface="SimSun" panose="02010600030101010101" pitchFamily="2" charset="-122"/>
              </a:rPr>
              <a:t>除</a:t>
            </a:r>
            <a:r>
              <a:rPr lang="en-SG" sz="800" b="1" dirty="0">
                <a:latin typeface="SimSun" panose="02010600030101010101" pitchFamily="2" charset="-122"/>
                <a:ea typeface="SimSun" panose="02010600030101010101" pitchFamily="2" charset="-122"/>
              </a:rPr>
              <a:t> </a:t>
            </a:r>
          </a:p>
        </p:txBody>
      </p:sp>
      <p:sp>
        <p:nvSpPr>
          <p:cNvPr id="79" name="Rectangle 78"/>
          <p:cNvSpPr/>
          <p:nvPr/>
        </p:nvSpPr>
        <p:spPr bwMode="auto">
          <a:xfrm>
            <a:off x="395536" y="3501008"/>
            <a:ext cx="468052" cy="80763"/>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80" name="TextBox 79"/>
          <p:cNvSpPr txBox="1"/>
          <p:nvPr/>
        </p:nvSpPr>
        <p:spPr>
          <a:xfrm>
            <a:off x="356363" y="3412855"/>
            <a:ext cx="504056" cy="215444"/>
          </a:xfrm>
          <a:prstGeom prst="rect">
            <a:avLst/>
          </a:prstGeom>
          <a:noFill/>
        </p:spPr>
        <p:txBody>
          <a:bodyPr wrap="square" rtlCol="0">
            <a:spAutoFit/>
          </a:bodyPr>
          <a:lstStyle/>
          <a:p>
            <a:r>
              <a:rPr lang="en-US" altLang="zh-CN" sz="800" b="1" dirty="0">
                <a:latin typeface="SimSun" panose="02010600030101010101" pitchFamily="2" charset="-122"/>
                <a:ea typeface="SimSun" panose="02010600030101010101" pitchFamily="2" charset="-122"/>
              </a:rPr>
              <a:t>69</a:t>
            </a:r>
            <a:r>
              <a:rPr lang="zh-CN" altLang="en-US" sz="800" b="1" dirty="0">
                <a:latin typeface="SimSun" panose="02010600030101010101" pitchFamily="2" charset="-122"/>
                <a:ea typeface="SimSun" panose="02010600030101010101" pitchFamily="2" charset="-122"/>
              </a:rPr>
              <a:t>周</a:t>
            </a:r>
            <a:endParaRPr lang="en-SG" sz="800" b="1" dirty="0">
              <a:latin typeface="SimSun" panose="02010600030101010101" pitchFamily="2" charset="-122"/>
              <a:ea typeface="SimSun" panose="02010600030101010101" pitchFamily="2" charset="-122"/>
            </a:endParaRPr>
          </a:p>
        </p:txBody>
      </p:sp>
      <p:sp>
        <p:nvSpPr>
          <p:cNvPr id="82" name="Rectangle 81"/>
          <p:cNvSpPr/>
          <p:nvPr/>
        </p:nvSpPr>
        <p:spPr bwMode="auto">
          <a:xfrm>
            <a:off x="6117272" y="4304640"/>
            <a:ext cx="985684" cy="257756"/>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81" name="TextBox 80"/>
          <p:cNvSpPr txBox="1"/>
          <p:nvPr/>
        </p:nvSpPr>
        <p:spPr>
          <a:xfrm>
            <a:off x="6029929" y="4293096"/>
            <a:ext cx="1116587" cy="230832"/>
          </a:xfrm>
          <a:prstGeom prst="rect">
            <a:avLst/>
          </a:prstGeom>
          <a:noFill/>
        </p:spPr>
        <p:txBody>
          <a:bodyPr wrap="square" rtlCol="0">
            <a:spAutoFit/>
          </a:bodyPr>
          <a:lstStyle/>
          <a:p>
            <a:r>
              <a:rPr lang="zh-CN" altLang="en-US" sz="900" b="1" dirty="0">
                <a:latin typeface="SimSun" panose="02010600030101010101" pitchFamily="2" charset="-122"/>
                <a:ea typeface="SimSun" panose="02010600030101010101" pitchFamily="2" charset="-122"/>
              </a:rPr>
              <a:t>一载、二载、半</a:t>
            </a:r>
            <a:r>
              <a:rPr lang="zh-CN" altLang="en-US" sz="900" b="1" dirty="0" smtClean="0">
                <a:latin typeface="SimSun" panose="02010600030101010101" pitchFamily="2" charset="-122"/>
                <a:ea typeface="SimSun" panose="02010600030101010101" pitchFamily="2" charset="-122"/>
              </a:rPr>
              <a:t>载</a:t>
            </a:r>
            <a:endParaRPr lang="en-SG" sz="900" b="1" dirty="0">
              <a:latin typeface="SimSun" panose="02010600030101010101" pitchFamily="2" charset="-122"/>
              <a:ea typeface="SimSun" panose="02010600030101010101" pitchFamily="2" charset="-122"/>
            </a:endParaRPr>
          </a:p>
        </p:txBody>
      </p:sp>
      <p:sp>
        <p:nvSpPr>
          <p:cNvPr id="84" name="Rectangle 83"/>
          <p:cNvSpPr/>
          <p:nvPr/>
        </p:nvSpPr>
        <p:spPr bwMode="auto">
          <a:xfrm>
            <a:off x="5334846" y="4149080"/>
            <a:ext cx="352203" cy="204568"/>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83" name="TextBox 82"/>
          <p:cNvSpPr txBox="1"/>
          <p:nvPr/>
        </p:nvSpPr>
        <p:spPr>
          <a:xfrm>
            <a:off x="4942360" y="4218074"/>
            <a:ext cx="792208" cy="215444"/>
          </a:xfrm>
          <a:prstGeom prst="rect">
            <a:avLst/>
          </a:prstGeom>
          <a:noFill/>
          <a:ln w="9525">
            <a:solidFill>
              <a:schemeClr val="tx1"/>
            </a:solidFill>
          </a:ln>
        </p:spPr>
        <p:txBody>
          <a:bodyPr wrap="square" rtlCol="0">
            <a:spAutoFit/>
          </a:bodyPr>
          <a:lstStyle/>
          <a:p>
            <a:r>
              <a:rPr lang="zh-CN" altLang="en-US" sz="800" b="1" dirty="0">
                <a:latin typeface="SimSun" panose="02010600030101010101" pitchFamily="2" charset="-122"/>
                <a:ea typeface="SimSun" panose="02010600030101010101" pitchFamily="2" charset="-122"/>
              </a:rPr>
              <a:t>但以理书 </a:t>
            </a:r>
            <a:r>
              <a:rPr lang="en-US" altLang="zh-CN" sz="800" b="1" dirty="0" smtClean="0">
                <a:latin typeface="SimSun" panose="02010600030101010101" pitchFamily="2" charset="-122"/>
                <a:ea typeface="SimSun" panose="02010600030101010101" pitchFamily="2" charset="-122"/>
              </a:rPr>
              <a:t>12</a:t>
            </a:r>
            <a:endParaRPr lang="en-US" altLang="zh-CN" sz="800" b="1" dirty="0">
              <a:latin typeface="SimSun" panose="02010600030101010101" pitchFamily="2" charset="-122"/>
              <a:ea typeface="SimSun" panose="02010600030101010101" pitchFamily="2" charset="-122"/>
            </a:endParaRPr>
          </a:p>
        </p:txBody>
      </p:sp>
      <p:sp>
        <p:nvSpPr>
          <p:cNvPr id="85" name="Rectangle 84"/>
          <p:cNvSpPr/>
          <p:nvPr/>
        </p:nvSpPr>
        <p:spPr bwMode="auto">
          <a:xfrm>
            <a:off x="1403649" y="3446343"/>
            <a:ext cx="360040" cy="135428"/>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86" name="TextBox 85"/>
          <p:cNvSpPr txBox="1"/>
          <p:nvPr/>
        </p:nvSpPr>
        <p:spPr>
          <a:xfrm>
            <a:off x="1301991" y="3398953"/>
            <a:ext cx="640309"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公元</a:t>
            </a:r>
            <a:r>
              <a:rPr lang="en-US" altLang="zh-CN" sz="800" b="1" dirty="0">
                <a:latin typeface="SimSun" panose="02010600030101010101" pitchFamily="2" charset="-122"/>
                <a:ea typeface="SimSun" panose="02010600030101010101" pitchFamily="2" charset="-122"/>
              </a:rPr>
              <a:t>70</a:t>
            </a:r>
            <a:r>
              <a:rPr lang="zh-CN" altLang="en-US" sz="800" b="1" dirty="0">
                <a:latin typeface="SimSun" panose="02010600030101010101" pitchFamily="2" charset="-122"/>
                <a:ea typeface="SimSun" panose="02010600030101010101" pitchFamily="2" charset="-122"/>
              </a:rPr>
              <a:t>年</a:t>
            </a:r>
            <a:endParaRPr lang="en-SG" sz="800" b="1" dirty="0">
              <a:latin typeface="SimSun" panose="02010600030101010101" pitchFamily="2" charset="-122"/>
              <a:ea typeface="SimSun" panose="02010600030101010101" pitchFamily="2" charset="-122"/>
            </a:endParaRPr>
          </a:p>
        </p:txBody>
      </p:sp>
      <p:sp>
        <p:nvSpPr>
          <p:cNvPr id="87" name="Rectangle 86"/>
          <p:cNvSpPr/>
          <p:nvPr/>
        </p:nvSpPr>
        <p:spPr bwMode="auto">
          <a:xfrm>
            <a:off x="1301992" y="3608730"/>
            <a:ext cx="640309" cy="10830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88" name="TextBox 87"/>
          <p:cNvSpPr txBox="1"/>
          <p:nvPr/>
        </p:nvSpPr>
        <p:spPr>
          <a:xfrm>
            <a:off x="1123378" y="3607237"/>
            <a:ext cx="864096"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城市被毁</a:t>
            </a:r>
            <a:endParaRPr lang="en-SG" sz="800" b="1" dirty="0">
              <a:latin typeface="SimSun" panose="02010600030101010101" pitchFamily="2" charset="-122"/>
              <a:ea typeface="SimSun" panose="02010600030101010101" pitchFamily="2" charset="-122"/>
            </a:endParaRPr>
          </a:p>
        </p:txBody>
      </p:sp>
      <p:sp>
        <p:nvSpPr>
          <p:cNvPr id="89" name="Rectangle 88"/>
          <p:cNvSpPr/>
          <p:nvPr/>
        </p:nvSpPr>
        <p:spPr bwMode="auto">
          <a:xfrm>
            <a:off x="4019212" y="3608730"/>
            <a:ext cx="475198" cy="191198"/>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90" name="TextBox 89"/>
          <p:cNvSpPr txBox="1"/>
          <p:nvPr/>
        </p:nvSpPr>
        <p:spPr>
          <a:xfrm>
            <a:off x="4013025" y="3605008"/>
            <a:ext cx="576064"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圣约</a:t>
            </a:r>
            <a:endParaRPr lang="en-SG" sz="800" b="1" dirty="0">
              <a:latin typeface="SimSun" panose="02010600030101010101" pitchFamily="2" charset="-122"/>
              <a:ea typeface="SimSun" panose="02010600030101010101" pitchFamily="2" charset="-122"/>
            </a:endParaRPr>
          </a:p>
        </p:txBody>
      </p:sp>
      <p:sp>
        <p:nvSpPr>
          <p:cNvPr id="92" name="Rectangle 91"/>
          <p:cNvSpPr/>
          <p:nvPr/>
        </p:nvSpPr>
        <p:spPr bwMode="auto">
          <a:xfrm>
            <a:off x="5580112" y="3338621"/>
            <a:ext cx="482944" cy="148469"/>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91" name="TextBox 90"/>
          <p:cNvSpPr txBox="1"/>
          <p:nvPr/>
        </p:nvSpPr>
        <p:spPr>
          <a:xfrm>
            <a:off x="5496353" y="3305133"/>
            <a:ext cx="610242"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第</a:t>
            </a:r>
            <a:r>
              <a:rPr lang="en-US" altLang="zh-CN" sz="800" b="1" dirty="0">
                <a:latin typeface="SimSun" panose="02010600030101010101" pitchFamily="2" charset="-122"/>
                <a:ea typeface="SimSun" panose="02010600030101010101" pitchFamily="2" charset="-122"/>
              </a:rPr>
              <a:t>70</a:t>
            </a:r>
            <a:r>
              <a:rPr lang="zh-CN" altLang="en-US" sz="800" b="1" dirty="0">
                <a:latin typeface="SimSun" panose="02010600030101010101" pitchFamily="2" charset="-122"/>
                <a:ea typeface="SimSun" panose="02010600030101010101" pitchFamily="2" charset="-122"/>
              </a:rPr>
              <a:t>周</a:t>
            </a:r>
            <a:endParaRPr lang="en-SG" sz="800" b="1" dirty="0">
              <a:latin typeface="SimSun" panose="02010600030101010101" pitchFamily="2" charset="-122"/>
              <a:ea typeface="SimSun" panose="02010600030101010101" pitchFamily="2" charset="-122"/>
            </a:endParaRPr>
          </a:p>
        </p:txBody>
      </p:sp>
      <p:sp>
        <p:nvSpPr>
          <p:cNvPr id="93" name="TextBox 92"/>
          <p:cNvSpPr txBox="1"/>
          <p:nvPr/>
        </p:nvSpPr>
        <p:spPr>
          <a:xfrm>
            <a:off x="7180703" y="4667032"/>
            <a:ext cx="507111" cy="215444"/>
          </a:xfrm>
          <a:prstGeom prst="rect">
            <a:avLst/>
          </a:prstGeom>
          <a:solidFill>
            <a:schemeClr val="bg1"/>
          </a:solidFill>
        </p:spPr>
        <p:txBody>
          <a:bodyPr wrap="square" rtlCol="0">
            <a:spAutoFit/>
          </a:bodyPr>
          <a:lstStyle/>
          <a:p>
            <a:r>
              <a:rPr lang="en-SG" sz="700" b="1" dirty="0" smtClean="0">
                <a:latin typeface="SimSun" panose="02010600030101010101" pitchFamily="2" charset="-122"/>
                <a:ea typeface="SimSun" panose="02010600030101010101" pitchFamily="2" charset="-122"/>
              </a:rPr>
              <a:t>1,290</a:t>
            </a:r>
            <a:r>
              <a:rPr lang="zh-CN" altLang="en-US" sz="800" b="1" dirty="0" smtClean="0">
                <a:latin typeface="SimSun" panose="02010600030101010101" pitchFamily="2" charset="-122"/>
                <a:ea typeface="SimSun" panose="02010600030101010101" pitchFamily="2" charset="-122"/>
              </a:rPr>
              <a:t>天</a:t>
            </a:r>
            <a:endParaRPr lang="en-SG" sz="800" dirty="0">
              <a:latin typeface="SimSun" panose="02010600030101010101" pitchFamily="2" charset="-122"/>
              <a:ea typeface="SimSun" panose="02010600030101010101" pitchFamily="2" charset="-122"/>
            </a:endParaRPr>
          </a:p>
        </p:txBody>
      </p:sp>
      <p:sp>
        <p:nvSpPr>
          <p:cNvPr id="95" name="TextBox 94"/>
          <p:cNvSpPr txBox="1"/>
          <p:nvPr/>
        </p:nvSpPr>
        <p:spPr>
          <a:xfrm>
            <a:off x="7582300" y="4667032"/>
            <a:ext cx="524156" cy="215444"/>
          </a:xfrm>
          <a:prstGeom prst="rect">
            <a:avLst/>
          </a:prstGeom>
          <a:solidFill>
            <a:schemeClr val="bg1"/>
          </a:solidFill>
        </p:spPr>
        <p:txBody>
          <a:bodyPr wrap="square" rtlCol="0">
            <a:spAutoFit/>
          </a:bodyPr>
          <a:lstStyle/>
          <a:p>
            <a:r>
              <a:rPr lang="en-SG" sz="700" b="1" dirty="0" smtClean="0">
                <a:latin typeface="SimSun" panose="02010600030101010101" pitchFamily="2" charset="-122"/>
                <a:ea typeface="SimSun" panose="02010600030101010101" pitchFamily="2" charset="-122"/>
              </a:rPr>
              <a:t>1,335</a:t>
            </a:r>
            <a:r>
              <a:rPr lang="zh-CN" altLang="en-US" sz="800" b="1" dirty="0" smtClean="0">
                <a:latin typeface="SimSun" panose="02010600030101010101" pitchFamily="2" charset="-122"/>
                <a:ea typeface="SimSun" panose="02010600030101010101" pitchFamily="2" charset="-122"/>
              </a:rPr>
              <a:t>天</a:t>
            </a:r>
            <a:endParaRPr lang="en-SG" sz="800" dirty="0">
              <a:latin typeface="SimSun" panose="02010600030101010101" pitchFamily="2" charset="-122"/>
              <a:ea typeface="SimSun" panose="02010600030101010101" pitchFamily="2" charset="-122"/>
            </a:endParaRPr>
          </a:p>
        </p:txBody>
      </p:sp>
      <p:sp>
        <p:nvSpPr>
          <p:cNvPr id="50" name="Rectangle 49"/>
          <p:cNvSpPr/>
          <p:nvPr/>
        </p:nvSpPr>
        <p:spPr bwMode="auto">
          <a:xfrm>
            <a:off x="5229395" y="3586713"/>
            <a:ext cx="1066689" cy="213215"/>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33" name="TextBox 32"/>
          <p:cNvSpPr txBox="1"/>
          <p:nvPr/>
        </p:nvSpPr>
        <p:spPr>
          <a:xfrm>
            <a:off x="5168197" y="3506675"/>
            <a:ext cx="1174124" cy="33855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受膏君必使献祭和供物终</a:t>
            </a:r>
            <a:r>
              <a:rPr lang="zh-CN" altLang="en-US" sz="800" b="1" dirty="0" smtClean="0">
                <a:latin typeface="SimSun" panose="02010600030101010101" pitchFamily="2" charset="-122"/>
                <a:ea typeface="SimSun" panose="02010600030101010101" pitchFamily="2" charset="-122"/>
              </a:rPr>
              <a:t>止</a:t>
            </a:r>
            <a:endParaRPr lang="en-SG" sz="800" dirty="0">
              <a:latin typeface="SimSun" panose="02010600030101010101" pitchFamily="2" charset="-122"/>
              <a:ea typeface="SimSun" panose="02010600030101010101" pitchFamily="2" charset="-122"/>
            </a:endParaRPr>
          </a:p>
        </p:txBody>
      </p:sp>
      <p:sp>
        <p:nvSpPr>
          <p:cNvPr id="96" name="Rectangle 95"/>
          <p:cNvSpPr/>
          <p:nvPr/>
        </p:nvSpPr>
        <p:spPr bwMode="auto">
          <a:xfrm>
            <a:off x="5580112" y="3933056"/>
            <a:ext cx="393751" cy="21602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71" name="TextBox 70"/>
          <p:cNvSpPr txBox="1"/>
          <p:nvPr/>
        </p:nvSpPr>
        <p:spPr>
          <a:xfrm>
            <a:off x="5196179" y="3953362"/>
            <a:ext cx="1152129"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天使长米迦勒必出现</a:t>
            </a:r>
            <a:r>
              <a:rPr lang="en-SG" sz="800" b="1" dirty="0">
                <a:latin typeface="SimSun" panose="02010600030101010101" pitchFamily="2" charset="-122"/>
                <a:ea typeface="SimSun" panose="02010600030101010101" pitchFamily="2" charset="-122"/>
              </a:rPr>
              <a:t> </a:t>
            </a:r>
          </a:p>
        </p:txBody>
      </p:sp>
      <p:sp>
        <p:nvSpPr>
          <p:cNvPr id="98" name="Rectangle 97"/>
          <p:cNvSpPr/>
          <p:nvPr/>
        </p:nvSpPr>
        <p:spPr bwMode="auto">
          <a:xfrm>
            <a:off x="6403519" y="4061084"/>
            <a:ext cx="400729" cy="156990"/>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97" name="TextBox 96"/>
          <p:cNvSpPr txBox="1"/>
          <p:nvPr/>
        </p:nvSpPr>
        <p:spPr>
          <a:xfrm>
            <a:off x="6218754" y="4009436"/>
            <a:ext cx="884202"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患难的时期</a:t>
            </a:r>
            <a:endParaRPr lang="en-SG" sz="800" b="1" dirty="0">
              <a:latin typeface="SimSun" panose="02010600030101010101" pitchFamily="2" charset="-122"/>
              <a:ea typeface="SimSun" panose="02010600030101010101" pitchFamily="2" charset="-122"/>
            </a:endParaRPr>
          </a:p>
        </p:txBody>
      </p:sp>
      <p:sp>
        <p:nvSpPr>
          <p:cNvPr id="100" name="Rectangle 99"/>
          <p:cNvSpPr/>
          <p:nvPr/>
        </p:nvSpPr>
        <p:spPr bwMode="auto">
          <a:xfrm>
            <a:off x="5496353" y="4725144"/>
            <a:ext cx="566703" cy="21602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99" name="TextBox 98"/>
          <p:cNvSpPr txBox="1"/>
          <p:nvPr/>
        </p:nvSpPr>
        <p:spPr>
          <a:xfrm>
            <a:off x="5438475" y="4661426"/>
            <a:ext cx="648494" cy="33855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毁</a:t>
            </a:r>
            <a:r>
              <a:rPr lang="zh-CN" altLang="en-US" sz="800" b="1" dirty="0">
                <a:latin typeface="SimSun" panose="02010600030101010101" pitchFamily="2" charset="-122"/>
                <a:ea typeface="SimSun" panose="02010600030101010101" pitchFamily="2" charset="-122"/>
              </a:rPr>
              <a:t>灭的可憎之物</a:t>
            </a:r>
            <a:endParaRPr lang="en-SG" sz="800" b="1" dirty="0">
              <a:latin typeface="SimSun" panose="02010600030101010101" pitchFamily="2" charset="-122"/>
              <a:ea typeface="SimSun" panose="02010600030101010101" pitchFamily="2" charset="-122"/>
            </a:endParaRPr>
          </a:p>
        </p:txBody>
      </p:sp>
      <p:sp>
        <p:nvSpPr>
          <p:cNvPr id="102" name="Rectangle 101"/>
          <p:cNvSpPr/>
          <p:nvPr/>
        </p:nvSpPr>
        <p:spPr bwMode="auto">
          <a:xfrm>
            <a:off x="4718091" y="4882476"/>
            <a:ext cx="384577" cy="202708"/>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01" name="TextBox 100"/>
          <p:cNvSpPr txBox="1"/>
          <p:nvPr/>
        </p:nvSpPr>
        <p:spPr>
          <a:xfrm>
            <a:off x="4528887" y="4921785"/>
            <a:ext cx="777871" cy="215444"/>
          </a:xfrm>
          <a:prstGeom prst="rect">
            <a:avLst/>
          </a:prstGeom>
          <a:noFill/>
          <a:ln w="9525">
            <a:solidFill>
              <a:schemeClr val="tx1"/>
            </a:solidFill>
          </a:ln>
        </p:spPr>
        <p:txBody>
          <a:bodyPr wrap="square" rtlCol="0">
            <a:spAutoFit/>
          </a:bodyPr>
          <a:lstStyle/>
          <a:p>
            <a:r>
              <a:rPr lang="zh-CN" altLang="en-US" sz="800" b="1" dirty="0">
                <a:latin typeface="SimSun" panose="02010600030101010101" pitchFamily="2" charset="-122"/>
                <a:ea typeface="SimSun" panose="02010600030101010101" pitchFamily="2" charset="-122"/>
              </a:rPr>
              <a:t>马太福</a:t>
            </a:r>
            <a:r>
              <a:rPr lang="zh-CN" altLang="en-US" sz="800" b="1" dirty="0" smtClean="0">
                <a:latin typeface="SimSun" panose="02010600030101010101" pitchFamily="2" charset="-122"/>
                <a:ea typeface="SimSun" panose="02010600030101010101" pitchFamily="2" charset="-122"/>
              </a:rPr>
              <a:t>音</a:t>
            </a:r>
            <a:r>
              <a:rPr lang="en-SG" sz="800" b="1" dirty="0" smtClean="0">
                <a:latin typeface="SimSun" panose="02010600030101010101" pitchFamily="2" charset="-122"/>
                <a:ea typeface="SimSun" panose="02010600030101010101" pitchFamily="2" charset="-122"/>
              </a:rPr>
              <a:t>24</a:t>
            </a:r>
            <a:endParaRPr lang="en-SG" sz="800" b="1" dirty="0">
              <a:latin typeface="SimSun" panose="02010600030101010101" pitchFamily="2" charset="-122"/>
              <a:ea typeface="SimSun" panose="02010600030101010101" pitchFamily="2" charset="-122"/>
            </a:endParaRPr>
          </a:p>
        </p:txBody>
      </p:sp>
      <p:sp>
        <p:nvSpPr>
          <p:cNvPr id="103" name="Rectangle 102"/>
          <p:cNvSpPr/>
          <p:nvPr/>
        </p:nvSpPr>
        <p:spPr bwMode="auto">
          <a:xfrm>
            <a:off x="7568958" y="5229200"/>
            <a:ext cx="494411" cy="179731"/>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04" name="TextBox 103"/>
          <p:cNvSpPr txBox="1"/>
          <p:nvPr/>
        </p:nvSpPr>
        <p:spPr>
          <a:xfrm>
            <a:off x="7538950" y="5229200"/>
            <a:ext cx="777871" cy="215444"/>
          </a:xfrm>
          <a:prstGeom prst="rect">
            <a:avLst/>
          </a:prstGeom>
          <a:noFill/>
          <a:ln w="9525">
            <a:solidFill>
              <a:schemeClr val="tx1"/>
            </a:solidFill>
          </a:ln>
        </p:spPr>
        <p:txBody>
          <a:bodyPr wrap="square" rtlCol="0">
            <a:spAutoFit/>
          </a:bodyPr>
          <a:lstStyle/>
          <a:p>
            <a:r>
              <a:rPr lang="zh-CN" altLang="en-US" sz="800" b="1" dirty="0">
                <a:latin typeface="SimSun" panose="02010600030101010101" pitchFamily="2" charset="-122"/>
                <a:ea typeface="SimSun" panose="02010600030101010101" pitchFamily="2" charset="-122"/>
              </a:rPr>
              <a:t>马太福</a:t>
            </a:r>
            <a:r>
              <a:rPr lang="zh-CN" altLang="en-US" sz="800" b="1" dirty="0" smtClean="0">
                <a:latin typeface="SimSun" panose="02010600030101010101" pitchFamily="2" charset="-122"/>
                <a:ea typeface="SimSun" panose="02010600030101010101" pitchFamily="2" charset="-122"/>
              </a:rPr>
              <a:t>音</a:t>
            </a:r>
            <a:r>
              <a:rPr lang="en-SG" sz="800" b="1" dirty="0" smtClean="0">
                <a:latin typeface="SimSun" panose="02010600030101010101" pitchFamily="2" charset="-122"/>
                <a:ea typeface="SimSun" panose="02010600030101010101" pitchFamily="2" charset="-122"/>
              </a:rPr>
              <a:t>25</a:t>
            </a:r>
            <a:endParaRPr lang="en-SG" sz="800" b="1" dirty="0">
              <a:latin typeface="SimSun" panose="02010600030101010101" pitchFamily="2" charset="-122"/>
              <a:ea typeface="SimSun" panose="02010600030101010101" pitchFamily="2" charset="-122"/>
            </a:endParaRPr>
          </a:p>
        </p:txBody>
      </p:sp>
      <p:sp>
        <p:nvSpPr>
          <p:cNvPr id="106" name="Rectangle 105"/>
          <p:cNvSpPr/>
          <p:nvPr/>
        </p:nvSpPr>
        <p:spPr bwMode="auto">
          <a:xfrm>
            <a:off x="2699792" y="6597352"/>
            <a:ext cx="432048" cy="21602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05" name="TextBox 104"/>
          <p:cNvSpPr txBox="1"/>
          <p:nvPr/>
        </p:nvSpPr>
        <p:spPr>
          <a:xfrm>
            <a:off x="2233566" y="6597932"/>
            <a:ext cx="898274"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以</a:t>
            </a:r>
            <a:r>
              <a:rPr lang="zh-CN" altLang="en-US" sz="800" b="1" dirty="0">
                <a:latin typeface="SimSun" panose="02010600030101010101" pitchFamily="2" charset="-122"/>
                <a:ea typeface="SimSun" panose="02010600030101010101" pitchFamily="2" charset="-122"/>
              </a:rPr>
              <a:t>西结</a:t>
            </a:r>
            <a:r>
              <a:rPr lang="zh-CN" altLang="en-US" sz="800" b="1" dirty="0" smtClean="0">
                <a:latin typeface="SimSun" panose="02010600030101010101" pitchFamily="2" charset="-122"/>
                <a:ea typeface="SimSun" panose="02010600030101010101" pitchFamily="2" charset="-122"/>
              </a:rPr>
              <a:t>书</a:t>
            </a:r>
            <a:r>
              <a:rPr lang="en-US" altLang="zh-CN" sz="800" b="1" dirty="0" smtClean="0">
                <a:latin typeface="SimSun" panose="02010600030101010101" pitchFamily="2" charset="-122"/>
                <a:ea typeface="SimSun" panose="02010600030101010101" pitchFamily="2" charset="-122"/>
              </a:rPr>
              <a:t>36</a:t>
            </a:r>
            <a:endParaRPr lang="en-US" altLang="zh-CN" sz="800" b="1" dirty="0">
              <a:latin typeface="SimSun" panose="02010600030101010101" pitchFamily="2" charset="-122"/>
              <a:ea typeface="SimSun" panose="02010600030101010101" pitchFamily="2" charset="-122"/>
            </a:endParaRPr>
          </a:p>
        </p:txBody>
      </p:sp>
      <p:sp>
        <p:nvSpPr>
          <p:cNvPr id="108" name="Rectangle 107"/>
          <p:cNvSpPr/>
          <p:nvPr/>
        </p:nvSpPr>
        <p:spPr bwMode="auto">
          <a:xfrm>
            <a:off x="7200946" y="6622860"/>
            <a:ext cx="595001" cy="21544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07" name="TextBox 106"/>
          <p:cNvSpPr txBox="1"/>
          <p:nvPr/>
        </p:nvSpPr>
        <p:spPr>
          <a:xfrm>
            <a:off x="6918647" y="6647561"/>
            <a:ext cx="898274"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以</a:t>
            </a:r>
            <a:r>
              <a:rPr lang="zh-CN" altLang="en-US" sz="800" b="1" dirty="0">
                <a:latin typeface="SimSun" panose="02010600030101010101" pitchFamily="2" charset="-122"/>
                <a:ea typeface="SimSun" panose="02010600030101010101" pitchFamily="2" charset="-122"/>
              </a:rPr>
              <a:t>西结</a:t>
            </a:r>
            <a:r>
              <a:rPr lang="zh-CN" altLang="en-US" sz="800" b="1" dirty="0" smtClean="0">
                <a:latin typeface="SimSun" panose="02010600030101010101" pitchFamily="2" charset="-122"/>
                <a:ea typeface="SimSun" panose="02010600030101010101" pitchFamily="2" charset="-122"/>
              </a:rPr>
              <a:t>书</a:t>
            </a:r>
            <a:r>
              <a:rPr lang="en-US" altLang="zh-CN" sz="800" b="1" dirty="0" smtClean="0">
                <a:latin typeface="SimSun" panose="02010600030101010101" pitchFamily="2" charset="-122"/>
                <a:ea typeface="SimSun" panose="02010600030101010101" pitchFamily="2" charset="-122"/>
              </a:rPr>
              <a:t>36-37</a:t>
            </a:r>
            <a:endParaRPr lang="en-US" altLang="zh-CN" sz="800" b="1" dirty="0">
              <a:latin typeface="SimSun" panose="02010600030101010101" pitchFamily="2" charset="-122"/>
              <a:ea typeface="SimSun" panose="02010600030101010101" pitchFamily="2" charset="-122"/>
            </a:endParaRPr>
          </a:p>
        </p:txBody>
      </p:sp>
      <p:sp>
        <p:nvSpPr>
          <p:cNvPr id="109" name="Rectangle 108"/>
          <p:cNvSpPr/>
          <p:nvPr/>
        </p:nvSpPr>
        <p:spPr bwMode="auto">
          <a:xfrm>
            <a:off x="7868937" y="6641211"/>
            <a:ext cx="392210" cy="164689"/>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10" name="TextBox 109"/>
          <p:cNvSpPr txBox="1"/>
          <p:nvPr/>
        </p:nvSpPr>
        <p:spPr>
          <a:xfrm>
            <a:off x="7614233" y="6641211"/>
            <a:ext cx="898274"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以</a:t>
            </a:r>
            <a:r>
              <a:rPr lang="zh-CN" altLang="en-US" sz="800" b="1" dirty="0">
                <a:latin typeface="SimSun" panose="02010600030101010101" pitchFamily="2" charset="-122"/>
                <a:ea typeface="SimSun" panose="02010600030101010101" pitchFamily="2" charset="-122"/>
              </a:rPr>
              <a:t>西结</a:t>
            </a:r>
            <a:r>
              <a:rPr lang="zh-CN" altLang="en-US" sz="800" b="1" dirty="0" smtClean="0">
                <a:latin typeface="SimSun" panose="02010600030101010101" pitchFamily="2" charset="-122"/>
                <a:ea typeface="SimSun" panose="02010600030101010101" pitchFamily="2" charset="-122"/>
              </a:rPr>
              <a:t>书</a:t>
            </a:r>
            <a:r>
              <a:rPr lang="en-US" altLang="zh-CN" sz="800" b="1" dirty="0" smtClean="0">
                <a:latin typeface="SimSun" panose="02010600030101010101" pitchFamily="2" charset="-122"/>
                <a:ea typeface="SimSun" panose="02010600030101010101" pitchFamily="2" charset="-122"/>
              </a:rPr>
              <a:t>37</a:t>
            </a:r>
            <a:endParaRPr lang="en-US" altLang="zh-CN" sz="800" b="1" dirty="0">
              <a:latin typeface="SimSun" panose="02010600030101010101" pitchFamily="2" charset="-122"/>
              <a:ea typeface="SimSun" panose="02010600030101010101" pitchFamily="2" charset="-122"/>
            </a:endParaRPr>
          </a:p>
        </p:txBody>
      </p:sp>
      <p:sp>
        <p:nvSpPr>
          <p:cNvPr id="112" name="Rectangle 111"/>
          <p:cNvSpPr/>
          <p:nvPr/>
        </p:nvSpPr>
        <p:spPr bwMode="auto">
          <a:xfrm>
            <a:off x="1301992" y="5589240"/>
            <a:ext cx="413525" cy="144016"/>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11" name="TextBox 110"/>
          <p:cNvSpPr txBox="1"/>
          <p:nvPr/>
        </p:nvSpPr>
        <p:spPr>
          <a:xfrm>
            <a:off x="1188599" y="5517812"/>
            <a:ext cx="640309"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公元</a:t>
            </a:r>
            <a:r>
              <a:rPr lang="en-US" altLang="zh-CN" sz="800" b="1" dirty="0">
                <a:latin typeface="SimSun" panose="02010600030101010101" pitchFamily="2" charset="-122"/>
                <a:ea typeface="SimSun" panose="02010600030101010101" pitchFamily="2" charset="-122"/>
              </a:rPr>
              <a:t>70</a:t>
            </a:r>
            <a:r>
              <a:rPr lang="zh-CN" altLang="en-US" sz="800" b="1" dirty="0">
                <a:latin typeface="SimSun" panose="02010600030101010101" pitchFamily="2" charset="-122"/>
                <a:ea typeface="SimSun" panose="02010600030101010101" pitchFamily="2" charset="-122"/>
              </a:rPr>
              <a:t>年</a:t>
            </a:r>
            <a:endParaRPr lang="en-SG" sz="800" b="1" dirty="0">
              <a:latin typeface="SimSun" panose="02010600030101010101" pitchFamily="2" charset="-122"/>
              <a:ea typeface="SimSun" panose="02010600030101010101" pitchFamily="2" charset="-122"/>
            </a:endParaRPr>
          </a:p>
        </p:txBody>
      </p:sp>
      <p:sp>
        <p:nvSpPr>
          <p:cNvPr id="114" name="Rectangle 113"/>
          <p:cNvSpPr/>
          <p:nvPr/>
        </p:nvSpPr>
        <p:spPr bwMode="auto">
          <a:xfrm>
            <a:off x="559567" y="5517232"/>
            <a:ext cx="520045" cy="21544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13" name="TextBox 112"/>
          <p:cNvSpPr txBox="1"/>
          <p:nvPr/>
        </p:nvSpPr>
        <p:spPr>
          <a:xfrm>
            <a:off x="467545" y="5589820"/>
            <a:ext cx="746770" cy="215444"/>
          </a:xfrm>
          <a:prstGeom prst="rect">
            <a:avLst/>
          </a:prstGeom>
          <a:noFill/>
          <a:ln w="12700">
            <a:solidFill>
              <a:schemeClr val="tx1"/>
            </a:solidFill>
          </a:ln>
        </p:spPr>
        <p:txBody>
          <a:bodyPr wrap="square" rtlCol="0">
            <a:spAutoFit/>
          </a:bodyPr>
          <a:lstStyle/>
          <a:p>
            <a:r>
              <a:rPr lang="zh-CN" altLang="en-US" sz="800" b="1" dirty="0">
                <a:latin typeface="SimSun" panose="02010600030101010101" pitchFamily="2" charset="-122"/>
                <a:ea typeface="SimSun" panose="02010600030101010101" pitchFamily="2" charset="-122"/>
              </a:rPr>
              <a:t>路加福</a:t>
            </a:r>
            <a:r>
              <a:rPr lang="zh-CN" altLang="en-US" sz="800" b="1" dirty="0" smtClean="0">
                <a:latin typeface="SimSun" panose="02010600030101010101" pitchFamily="2" charset="-122"/>
                <a:ea typeface="SimSun" panose="02010600030101010101" pitchFamily="2" charset="-122"/>
              </a:rPr>
              <a:t>音</a:t>
            </a:r>
            <a:r>
              <a:rPr lang="en-US" altLang="zh-CN" sz="800" b="1" dirty="0" smtClean="0">
                <a:latin typeface="SimSun" panose="02010600030101010101" pitchFamily="2" charset="-122"/>
                <a:ea typeface="SimSun" panose="02010600030101010101" pitchFamily="2" charset="-122"/>
              </a:rPr>
              <a:t>21</a:t>
            </a:r>
            <a:r>
              <a:rPr lang="en-US" altLang="zh-CN" sz="800" b="1" dirty="0">
                <a:latin typeface="SimSun" panose="02010600030101010101" pitchFamily="2" charset="-122"/>
                <a:ea typeface="SimSun" panose="02010600030101010101" pitchFamily="2" charset="-122"/>
              </a:rPr>
              <a:t> </a:t>
            </a:r>
          </a:p>
        </p:txBody>
      </p:sp>
      <p:sp>
        <p:nvSpPr>
          <p:cNvPr id="116" name="Rectangle 115"/>
          <p:cNvSpPr/>
          <p:nvPr/>
        </p:nvSpPr>
        <p:spPr bwMode="auto">
          <a:xfrm>
            <a:off x="4425830" y="5949280"/>
            <a:ext cx="434202" cy="28803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15" name="TextBox 114"/>
          <p:cNvSpPr txBox="1"/>
          <p:nvPr/>
        </p:nvSpPr>
        <p:spPr>
          <a:xfrm>
            <a:off x="3710606" y="5985574"/>
            <a:ext cx="1114298"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帖撒罗尼迦后</a:t>
            </a:r>
            <a:r>
              <a:rPr lang="zh-CN" altLang="en-US" sz="800" b="1" dirty="0" smtClean="0">
                <a:latin typeface="SimSun" panose="02010600030101010101" pitchFamily="2" charset="-122"/>
                <a:ea typeface="SimSun" panose="02010600030101010101" pitchFamily="2" charset="-122"/>
              </a:rPr>
              <a:t>书</a:t>
            </a:r>
            <a:endParaRPr lang="zh-CN" altLang="en-US" sz="800" b="1" dirty="0">
              <a:latin typeface="SimSun" panose="02010600030101010101" pitchFamily="2" charset="-122"/>
              <a:ea typeface="SimSun" panose="02010600030101010101" pitchFamily="2" charset="-122"/>
            </a:endParaRPr>
          </a:p>
        </p:txBody>
      </p:sp>
      <p:sp>
        <p:nvSpPr>
          <p:cNvPr id="118" name="Rectangle 117"/>
          <p:cNvSpPr/>
          <p:nvPr/>
        </p:nvSpPr>
        <p:spPr bwMode="auto">
          <a:xfrm>
            <a:off x="4425830" y="5157192"/>
            <a:ext cx="972437" cy="144016"/>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17" name="TextBox 116"/>
          <p:cNvSpPr txBox="1"/>
          <p:nvPr/>
        </p:nvSpPr>
        <p:spPr>
          <a:xfrm>
            <a:off x="4204983" y="5157192"/>
            <a:ext cx="1296144"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痛苦的开始</a:t>
            </a:r>
            <a:endParaRPr lang="en-SG" sz="800" b="1" dirty="0">
              <a:latin typeface="SimSun" panose="02010600030101010101" pitchFamily="2" charset="-122"/>
              <a:ea typeface="SimSun" panose="02010600030101010101" pitchFamily="2" charset="-122"/>
            </a:endParaRPr>
          </a:p>
        </p:txBody>
      </p:sp>
      <p:sp>
        <p:nvSpPr>
          <p:cNvPr id="120" name="Rectangle 119"/>
          <p:cNvSpPr/>
          <p:nvPr/>
        </p:nvSpPr>
        <p:spPr bwMode="auto">
          <a:xfrm>
            <a:off x="5801474" y="5029507"/>
            <a:ext cx="746638" cy="199693"/>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19" name="TextBox 118"/>
          <p:cNvSpPr txBox="1"/>
          <p:nvPr/>
        </p:nvSpPr>
        <p:spPr>
          <a:xfrm>
            <a:off x="5762739" y="4960076"/>
            <a:ext cx="936104" cy="33855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住在犹太的应当逃到山上</a:t>
            </a:r>
            <a:endParaRPr lang="en-SG" sz="800" b="1" dirty="0">
              <a:latin typeface="SimSun" panose="02010600030101010101" pitchFamily="2" charset="-122"/>
              <a:ea typeface="SimSun" panose="02010600030101010101" pitchFamily="2" charset="-122"/>
            </a:endParaRPr>
          </a:p>
        </p:txBody>
      </p:sp>
      <p:sp>
        <p:nvSpPr>
          <p:cNvPr id="122" name="Rectangle 121"/>
          <p:cNvSpPr/>
          <p:nvPr/>
        </p:nvSpPr>
        <p:spPr bwMode="auto">
          <a:xfrm>
            <a:off x="6832013" y="5129353"/>
            <a:ext cx="874041" cy="7475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21" name="TextBox 120"/>
          <p:cNvSpPr txBox="1"/>
          <p:nvPr/>
        </p:nvSpPr>
        <p:spPr>
          <a:xfrm>
            <a:off x="6907892" y="4953589"/>
            <a:ext cx="720080"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审判万</a:t>
            </a:r>
            <a:r>
              <a:rPr lang="zh-CN" altLang="en-US" sz="800" b="1" dirty="0" smtClean="0">
                <a:latin typeface="SimSun" panose="02010600030101010101" pitchFamily="2" charset="-122"/>
                <a:ea typeface="SimSun" panose="02010600030101010101" pitchFamily="2" charset="-122"/>
              </a:rPr>
              <a:t>族</a:t>
            </a:r>
            <a:endParaRPr lang="zh-CN" altLang="en-US" sz="800" b="1" dirty="0">
              <a:latin typeface="SimSun" panose="02010600030101010101" pitchFamily="2" charset="-122"/>
              <a:ea typeface="SimSun" panose="02010600030101010101" pitchFamily="2" charset="-122"/>
            </a:endParaRPr>
          </a:p>
        </p:txBody>
      </p:sp>
      <p:sp>
        <p:nvSpPr>
          <p:cNvPr id="124" name="Rectangle 123"/>
          <p:cNvSpPr/>
          <p:nvPr/>
        </p:nvSpPr>
        <p:spPr bwMode="auto">
          <a:xfrm>
            <a:off x="7535411" y="5625534"/>
            <a:ext cx="434234" cy="217281"/>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23" name="TextBox 122"/>
          <p:cNvSpPr txBox="1"/>
          <p:nvPr/>
        </p:nvSpPr>
        <p:spPr>
          <a:xfrm>
            <a:off x="7494675" y="5517812"/>
            <a:ext cx="611781" cy="33855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人子必驾云降</a:t>
            </a:r>
            <a:r>
              <a:rPr lang="zh-CN" altLang="en-US" sz="800" b="1" dirty="0" smtClean="0">
                <a:latin typeface="SimSun" panose="02010600030101010101" pitchFamily="2" charset="-122"/>
                <a:ea typeface="SimSun" panose="02010600030101010101" pitchFamily="2" charset="-122"/>
              </a:rPr>
              <a:t>临</a:t>
            </a:r>
            <a:endParaRPr lang="zh-CN" altLang="en-US" sz="800" b="1" dirty="0">
              <a:latin typeface="SimSun" panose="02010600030101010101" pitchFamily="2" charset="-122"/>
              <a:ea typeface="SimSun" panose="02010600030101010101" pitchFamily="2" charset="-122"/>
            </a:endParaRPr>
          </a:p>
        </p:txBody>
      </p:sp>
      <p:sp>
        <p:nvSpPr>
          <p:cNvPr id="126" name="Rectangle 125"/>
          <p:cNvSpPr/>
          <p:nvPr/>
        </p:nvSpPr>
        <p:spPr bwMode="auto">
          <a:xfrm>
            <a:off x="3814090" y="5517812"/>
            <a:ext cx="973934" cy="169277"/>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25" name="TextBox 124"/>
          <p:cNvSpPr txBox="1"/>
          <p:nvPr/>
        </p:nvSpPr>
        <p:spPr>
          <a:xfrm>
            <a:off x="3736772" y="5498903"/>
            <a:ext cx="1152128"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外族人的日</a:t>
            </a:r>
            <a:r>
              <a:rPr lang="zh-CN" altLang="en-US" sz="800" b="1" dirty="0" smtClean="0">
                <a:latin typeface="SimSun" panose="02010600030101010101" pitchFamily="2" charset="-122"/>
                <a:ea typeface="SimSun" panose="02010600030101010101" pitchFamily="2" charset="-122"/>
              </a:rPr>
              <a:t>期</a:t>
            </a:r>
            <a:endParaRPr lang="en-SG" sz="800" b="1" dirty="0">
              <a:latin typeface="SimSun" panose="02010600030101010101" pitchFamily="2" charset="-122"/>
              <a:ea typeface="SimSun" panose="02010600030101010101" pitchFamily="2" charset="-122"/>
            </a:endParaRPr>
          </a:p>
        </p:txBody>
      </p:sp>
      <p:sp>
        <p:nvSpPr>
          <p:cNvPr id="128" name="Rectangle 127"/>
          <p:cNvSpPr/>
          <p:nvPr/>
        </p:nvSpPr>
        <p:spPr bwMode="auto">
          <a:xfrm>
            <a:off x="1079612" y="5805264"/>
            <a:ext cx="1404156" cy="21602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27" name="TextBox 126"/>
          <p:cNvSpPr txBox="1"/>
          <p:nvPr/>
        </p:nvSpPr>
        <p:spPr>
          <a:xfrm>
            <a:off x="913074" y="5826750"/>
            <a:ext cx="1466576" cy="33855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耶路撒冷被军队围困的时</a:t>
            </a:r>
            <a:r>
              <a:rPr lang="zh-CN" altLang="en-US" sz="800" b="1" dirty="0" smtClean="0">
                <a:latin typeface="SimSun" panose="02010600030101010101" pitchFamily="2" charset="-122"/>
                <a:ea typeface="SimSun" panose="02010600030101010101" pitchFamily="2" charset="-122"/>
              </a:rPr>
              <a:t>候</a:t>
            </a:r>
            <a:endParaRPr lang="en-SG" altLang="zh-CN" sz="800" b="1" dirty="0" smtClean="0">
              <a:latin typeface="SimSun" panose="02010600030101010101" pitchFamily="2" charset="-122"/>
              <a:ea typeface="SimSun" panose="02010600030101010101" pitchFamily="2" charset="-122"/>
            </a:endParaRPr>
          </a:p>
          <a:p>
            <a:r>
              <a:rPr lang="zh-CN" altLang="en-US" sz="800" b="1" dirty="0" smtClean="0">
                <a:latin typeface="SimSun" panose="02010600030101010101" pitchFamily="2" charset="-122"/>
                <a:ea typeface="SimSun" panose="02010600030101010101" pitchFamily="2" charset="-122"/>
              </a:rPr>
              <a:t>圣</a:t>
            </a:r>
            <a:r>
              <a:rPr lang="zh-CN" altLang="en-US" sz="800" b="1" dirty="0">
                <a:latin typeface="SimSun" panose="02010600030101010101" pitchFamily="2" charset="-122"/>
                <a:ea typeface="SimSun" panose="02010600030101010101" pitchFamily="2" charset="-122"/>
              </a:rPr>
              <a:t>殿被</a:t>
            </a:r>
            <a:r>
              <a:rPr lang="zh-CN" altLang="en-US" sz="800" b="1" dirty="0" smtClean="0">
                <a:latin typeface="SimSun" panose="02010600030101010101" pitchFamily="2" charset="-122"/>
                <a:ea typeface="SimSun" panose="02010600030101010101" pitchFamily="2" charset="-122"/>
              </a:rPr>
              <a:t>毁</a:t>
            </a:r>
            <a:endParaRPr lang="zh-CN" altLang="en-US" sz="800" b="1" dirty="0">
              <a:latin typeface="SimSun" panose="02010600030101010101" pitchFamily="2" charset="-122"/>
              <a:ea typeface="SimSun" panose="02010600030101010101" pitchFamily="2" charset="-122"/>
            </a:endParaRPr>
          </a:p>
        </p:txBody>
      </p:sp>
      <p:sp>
        <p:nvSpPr>
          <p:cNvPr id="130" name="Rectangle 129"/>
          <p:cNvSpPr/>
          <p:nvPr/>
        </p:nvSpPr>
        <p:spPr bwMode="auto">
          <a:xfrm>
            <a:off x="4888900" y="5985574"/>
            <a:ext cx="798149" cy="21544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29" name="TextBox 128"/>
          <p:cNvSpPr txBox="1"/>
          <p:nvPr/>
        </p:nvSpPr>
        <p:spPr>
          <a:xfrm>
            <a:off x="4654323" y="5924019"/>
            <a:ext cx="1080120" cy="33855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等到那箝制解除</a:t>
            </a:r>
            <a:r>
              <a:rPr lang="zh-CN" altLang="en-US" sz="800" b="1" dirty="0" smtClean="0">
                <a:latin typeface="SimSun" panose="02010600030101010101" pitchFamily="2" charset="-122"/>
                <a:ea typeface="SimSun" panose="02010600030101010101" pitchFamily="2" charset="-122"/>
              </a:rPr>
              <a:t>了</a:t>
            </a:r>
            <a:r>
              <a:rPr lang="en-SG" altLang="zh-CN" sz="800" b="1" dirty="0" smtClean="0">
                <a:latin typeface="SimSun" panose="02010600030101010101" pitchFamily="2" charset="-122"/>
                <a:ea typeface="SimSun" panose="02010600030101010101" pitchFamily="2" charset="-122"/>
              </a:rPr>
              <a:t>?</a:t>
            </a:r>
          </a:p>
          <a:p>
            <a:r>
              <a:rPr lang="zh-CN" altLang="en-US" sz="800" b="1" dirty="0">
                <a:latin typeface="SimSun" panose="02010600030101010101" pitchFamily="2" charset="-122"/>
                <a:ea typeface="SimSun" panose="02010600030101010101" pitchFamily="2" charset="-122"/>
              </a:rPr>
              <a:t>有离道反教之</a:t>
            </a:r>
            <a:r>
              <a:rPr lang="zh-CN" altLang="en-US" sz="800" b="1" dirty="0" smtClean="0">
                <a:latin typeface="SimSun" panose="02010600030101010101" pitchFamily="2" charset="-122"/>
                <a:ea typeface="SimSun" panose="02010600030101010101" pitchFamily="2" charset="-122"/>
              </a:rPr>
              <a:t>事</a:t>
            </a:r>
            <a:r>
              <a:rPr lang="en-SG" altLang="zh-CN" sz="800" b="1" dirty="0" smtClean="0">
                <a:latin typeface="SimSun" panose="02010600030101010101" pitchFamily="2" charset="-122"/>
                <a:ea typeface="SimSun" panose="02010600030101010101" pitchFamily="2" charset="-122"/>
              </a:rPr>
              <a:t>?</a:t>
            </a:r>
          </a:p>
        </p:txBody>
      </p:sp>
      <p:sp>
        <p:nvSpPr>
          <p:cNvPr id="132" name="Rectangle 131"/>
          <p:cNvSpPr/>
          <p:nvPr/>
        </p:nvSpPr>
        <p:spPr bwMode="auto">
          <a:xfrm>
            <a:off x="6106595" y="5769550"/>
            <a:ext cx="838790" cy="10801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31" name="TextBox 130"/>
          <p:cNvSpPr txBox="1"/>
          <p:nvPr/>
        </p:nvSpPr>
        <p:spPr>
          <a:xfrm>
            <a:off x="6143064" y="5716801"/>
            <a:ext cx="826266"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不法之人</a:t>
            </a:r>
            <a:endParaRPr lang="en-SG" sz="800" b="1" dirty="0">
              <a:latin typeface="SimSun" panose="02010600030101010101" pitchFamily="2" charset="-122"/>
              <a:ea typeface="SimSun" panose="02010600030101010101" pitchFamily="2" charset="-122"/>
            </a:endParaRPr>
          </a:p>
        </p:txBody>
      </p:sp>
      <p:sp>
        <p:nvSpPr>
          <p:cNvPr id="133" name="Rectangle 132"/>
          <p:cNvSpPr/>
          <p:nvPr/>
        </p:nvSpPr>
        <p:spPr bwMode="auto">
          <a:xfrm>
            <a:off x="5873482" y="5877562"/>
            <a:ext cx="345272" cy="10801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34" name="TextBox 133"/>
          <p:cNvSpPr txBox="1"/>
          <p:nvPr/>
        </p:nvSpPr>
        <p:spPr>
          <a:xfrm>
            <a:off x="5833168" y="5813248"/>
            <a:ext cx="432048"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显露</a:t>
            </a:r>
            <a:endParaRPr lang="en-SG" sz="800" b="1" dirty="0">
              <a:latin typeface="SimSun" panose="02010600030101010101" pitchFamily="2" charset="-122"/>
              <a:ea typeface="SimSun" panose="02010600030101010101" pitchFamily="2" charset="-122"/>
            </a:endParaRPr>
          </a:p>
        </p:txBody>
      </p:sp>
      <p:sp>
        <p:nvSpPr>
          <p:cNvPr id="137" name="Rectangle 136"/>
          <p:cNvSpPr/>
          <p:nvPr/>
        </p:nvSpPr>
        <p:spPr bwMode="auto">
          <a:xfrm>
            <a:off x="6838312" y="5856366"/>
            <a:ext cx="429620" cy="129208"/>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35" name="TextBox 134"/>
          <p:cNvSpPr txBox="1"/>
          <p:nvPr/>
        </p:nvSpPr>
        <p:spPr>
          <a:xfrm>
            <a:off x="6827033" y="5816297"/>
            <a:ext cx="432048"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灭亡</a:t>
            </a:r>
            <a:endParaRPr lang="en-SG" sz="800" b="1" dirty="0">
              <a:latin typeface="SimSun" panose="02010600030101010101" pitchFamily="2" charset="-122"/>
              <a:ea typeface="SimSun" panose="02010600030101010101" pitchFamily="2" charset="-122"/>
            </a:endParaRPr>
          </a:p>
        </p:txBody>
      </p:sp>
      <p:sp>
        <p:nvSpPr>
          <p:cNvPr id="139" name="Rectangle 138"/>
          <p:cNvSpPr/>
          <p:nvPr/>
        </p:nvSpPr>
        <p:spPr bwMode="auto">
          <a:xfrm>
            <a:off x="6408168" y="6154271"/>
            <a:ext cx="263878" cy="108302"/>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38" name="TextBox 137"/>
          <p:cNvSpPr txBox="1"/>
          <p:nvPr/>
        </p:nvSpPr>
        <p:spPr>
          <a:xfrm>
            <a:off x="6365374" y="6129590"/>
            <a:ext cx="394218"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奇迹</a:t>
            </a:r>
            <a:endParaRPr lang="en-SG" sz="800" b="1" dirty="0">
              <a:latin typeface="SimSun" panose="02010600030101010101" pitchFamily="2" charset="-122"/>
              <a:ea typeface="SimSun" panose="02010600030101010101" pitchFamily="2" charset="-122"/>
            </a:endParaRPr>
          </a:p>
        </p:txBody>
      </p:sp>
      <p:sp>
        <p:nvSpPr>
          <p:cNvPr id="141" name="Rectangle 140"/>
          <p:cNvSpPr/>
          <p:nvPr/>
        </p:nvSpPr>
        <p:spPr bwMode="auto">
          <a:xfrm>
            <a:off x="3059832" y="6345034"/>
            <a:ext cx="959380" cy="180310"/>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40" name="TextBox 139"/>
          <p:cNvSpPr txBox="1"/>
          <p:nvPr/>
        </p:nvSpPr>
        <p:spPr>
          <a:xfrm>
            <a:off x="3103932" y="6320880"/>
            <a:ext cx="819996"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聚集带</a:t>
            </a:r>
            <a:r>
              <a:rPr lang="zh-CN" altLang="en-US" sz="800" b="1" dirty="0">
                <a:latin typeface="SimSun" panose="02010600030101010101" pitchFamily="2" charset="-122"/>
                <a:ea typeface="SimSun" panose="02010600030101010101" pitchFamily="2" charset="-122"/>
              </a:rPr>
              <a:t>回故</a:t>
            </a:r>
            <a:r>
              <a:rPr lang="zh-CN" altLang="en-US" sz="800" b="1" dirty="0" smtClean="0">
                <a:latin typeface="SimSun" panose="02010600030101010101" pitchFamily="2" charset="-122"/>
                <a:ea typeface="SimSun" panose="02010600030101010101" pitchFamily="2" charset="-122"/>
              </a:rPr>
              <a:t>土</a:t>
            </a:r>
            <a:endParaRPr lang="zh-CN" altLang="en-US" sz="800" b="1" dirty="0">
              <a:latin typeface="SimSun" panose="02010600030101010101" pitchFamily="2" charset="-122"/>
              <a:ea typeface="SimSun" panose="02010600030101010101" pitchFamily="2" charset="-122"/>
            </a:endParaRPr>
          </a:p>
        </p:txBody>
      </p:sp>
      <p:sp>
        <p:nvSpPr>
          <p:cNvPr id="142" name="Rectangle 141"/>
          <p:cNvSpPr/>
          <p:nvPr/>
        </p:nvSpPr>
        <p:spPr bwMode="auto">
          <a:xfrm>
            <a:off x="3157907" y="6575027"/>
            <a:ext cx="861305" cy="180310"/>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45" name="TextBox 144"/>
          <p:cNvSpPr txBox="1"/>
          <p:nvPr/>
        </p:nvSpPr>
        <p:spPr>
          <a:xfrm>
            <a:off x="3078471" y="6585538"/>
            <a:ext cx="950772"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犹大 和以色列</a:t>
            </a:r>
            <a:endParaRPr lang="zh-CN" altLang="en-US" sz="800" b="1" dirty="0">
              <a:latin typeface="SimSun" panose="02010600030101010101" pitchFamily="2" charset="-122"/>
              <a:ea typeface="SimSun" panose="02010600030101010101" pitchFamily="2" charset="-122"/>
            </a:endParaRPr>
          </a:p>
        </p:txBody>
      </p:sp>
      <p:sp>
        <p:nvSpPr>
          <p:cNvPr id="147" name="Rectangle 146"/>
          <p:cNvSpPr/>
          <p:nvPr/>
        </p:nvSpPr>
        <p:spPr bwMode="auto">
          <a:xfrm>
            <a:off x="7320464" y="6320880"/>
            <a:ext cx="248494" cy="180310"/>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46" name="TextBox 145"/>
          <p:cNvSpPr txBox="1"/>
          <p:nvPr/>
        </p:nvSpPr>
        <p:spPr>
          <a:xfrm>
            <a:off x="7255998" y="6285746"/>
            <a:ext cx="432048"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圣灵</a:t>
            </a:r>
            <a:endParaRPr lang="en-SG" sz="800" b="1" dirty="0">
              <a:latin typeface="SimSun" panose="02010600030101010101" pitchFamily="2" charset="-122"/>
              <a:ea typeface="SimSun" panose="02010600030101010101" pitchFamily="2" charset="-122"/>
            </a:endParaRPr>
          </a:p>
        </p:txBody>
      </p:sp>
      <p:sp>
        <p:nvSpPr>
          <p:cNvPr id="149" name="Rectangle 148"/>
          <p:cNvSpPr/>
          <p:nvPr/>
        </p:nvSpPr>
        <p:spPr bwMode="auto">
          <a:xfrm>
            <a:off x="7333324" y="6575027"/>
            <a:ext cx="342707" cy="45719"/>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48" name="TextBox 147"/>
          <p:cNvSpPr txBox="1"/>
          <p:nvPr/>
        </p:nvSpPr>
        <p:spPr>
          <a:xfrm>
            <a:off x="7180703" y="6529837"/>
            <a:ext cx="558975"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必洁净</a:t>
            </a:r>
            <a:endParaRPr lang="en-SG" sz="800" b="1" dirty="0">
              <a:latin typeface="SimSun" panose="02010600030101010101" pitchFamily="2" charset="-122"/>
              <a:ea typeface="SimSun" panose="02010600030101010101" pitchFamily="2" charset="-122"/>
            </a:endParaRPr>
          </a:p>
        </p:txBody>
      </p:sp>
      <p:sp>
        <p:nvSpPr>
          <p:cNvPr id="150" name="Rectangle 149"/>
          <p:cNvSpPr/>
          <p:nvPr/>
        </p:nvSpPr>
        <p:spPr bwMode="auto">
          <a:xfrm>
            <a:off x="7043057" y="3614397"/>
            <a:ext cx="584915" cy="102635"/>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51" name="TextBox 150"/>
          <p:cNvSpPr txBox="1"/>
          <p:nvPr/>
        </p:nvSpPr>
        <p:spPr>
          <a:xfrm>
            <a:off x="7045814" y="3576753"/>
            <a:ext cx="464158" cy="21544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毁灭</a:t>
            </a:r>
            <a:endParaRPr lang="en-SG" sz="800" b="1" dirty="0">
              <a:latin typeface="SimSun" panose="02010600030101010101" pitchFamily="2" charset="-122"/>
              <a:ea typeface="SimSun" panose="02010600030101010101" pitchFamily="2" charset="-122"/>
            </a:endParaRPr>
          </a:p>
        </p:txBody>
      </p:sp>
      <p:sp>
        <p:nvSpPr>
          <p:cNvPr id="154" name="Rectangle 153"/>
          <p:cNvSpPr/>
          <p:nvPr/>
        </p:nvSpPr>
        <p:spPr bwMode="auto">
          <a:xfrm>
            <a:off x="7800565" y="6237312"/>
            <a:ext cx="516256" cy="263878"/>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53" name="TextBox 152"/>
          <p:cNvSpPr txBox="1"/>
          <p:nvPr/>
        </p:nvSpPr>
        <p:spPr>
          <a:xfrm>
            <a:off x="7663449" y="6181913"/>
            <a:ext cx="663327" cy="33855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都必永远住在那里</a:t>
            </a:r>
            <a:endParaRPr lang="en-SG" sz="800" b="1" dirty="0">
              <a:latin typeface="SimSun" panose="02010600030101010101" pitchFamily="2" charset="-122"/>
              <a:ea typeface="SimSun" panose="02010600030101010101" pitchFamily="2" charset="-122"/>
            </a:endParaRPr>
          </a:p>
        </p:txBody>
      </p:sp>
      <p:sp>
        <p:nvSpPr>
          <p:cNvPr id="155" name="Rectangle 154"/>
          <p:cNvSpPr/>
          <p:nvPr/>
        </p:nvSpPr>
        <p:spPr bwMode="auto">
          <a:xfrm>
            <a:off x="7816921" y="6536324"/>
            <a:ext cx="1059497" cy="128858"/>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52" name="TextBox 151"/>
          <p:cNvSpPr txBox="1"/>
          <p:nvPr/>
        </p:nvSpPr>
        <p:spPr>
          <a:xfrm>
            <a:off x="7627972" y="6514021"/>
            <a:ext cx="1581436" cy="215444"/>
          </a:xfrm>
          <a:prstGeom prst="rect">
            <a:avLst/>
          </a:prstGeom>
          <a:noFill/>
        </p:spPr>
        <p:txBody>
          <a:bodyPr wrap="square" rtlCol="0">
            <a:spAutoFit/>
          </a:bodyPr>
          <a:lstStyle/>
          <a:p>
            <a:r>
              <a:rPr lang="zh-CN" altLang="en-US" sz="800" b="1" dirty="0" smtClean="0">
                <a:latin typeface="SimSun" panose="02010600030101010101" pitchFamily="2" charset="-122"/>
                <a:ea typeface="SimSun" panose="02010600030101010101" pitchFamily="2" charset="-122"/>
              </a:rPr>
              <a:t>成为一国</a:t>
            </a:r>
            <a:r>
              <a:rPr lang="en-SG" altLang="zh-CN" sz="800" b="1" dirty="0" smtClean="0">
                <a:latin typeface="SimSun" panose="02010600030101010101" pitchFamily="2" charset="-122"/>
                <a:ea typeface="SimSun" panose="02010600030101010101" pitchFamily="2" charset="-122"/>
              </a:rPr>
              <a:t>;</a:t>
            </a:r>
            <a:r>
              <a:rPr lang="zh-CN" altLang="en-US" sz="800" b="1" dirty="0">
                <a:latin typeface="SimSun" panose="02010600030101010101" pitchFamily="2" charset="-122"/>
                <a:ea typeface="SimSun" panose="02010600030101010101" pitchFamily="2" charset="-122"/>
              </a:rPr>
              <a:t>大卫必作他们的王</a:t>
            </a:r>
            <a:r>
              <a:rPr lang="en-SG" sz="800" b="1" dirty="0">
                <a:latin typeface="SimSun" panose="02010600030101010101" pitchFamily="2" charset="-122"/>
                <a:ea typeface="SimSun" panose="02010600030101010101" pitchFamily="2" charset="-122"/>
              </a:rPr>
              <a:t> </a:t>
            </a:r>
          </a:p>
        </p:txBody>
      </p:sp>
      <p:sp>
        <p:nvSpPr>
          <p:cNvPr id="158" name="Rectangle 157"/>
          <p:cNvSpPr/>
          <p:nvPr/>
        </p:nvSpPr>
        <p:spPr bwMode="auto">
          <a:xfrm>
            <a:off x="8418690" y="6093296"/>
            <a:ext cx="659128" cy="407894"/>
          </a:xfrm>
          <a:prstGeom prst="rect">
            <a:avLst/>
          </a:prstGeom>
          <a:ln>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SG" sz="2400" b="0" i="0" u="none" strike="noStrike" cap="none" normalizeH="0" baseline="0" smtClean="0">
              <a:ln>
                <a:noFill/>
              </a:ln>
              <a:solidFill>
                <a:schemeClr val="tx1"/>
              </a:solidFill>
              <a:effectLst/>
              <a:latin typeface="Arial" charset="0"/>
              <a:ea typeface="ヒラギノ角ゴ Pro W3" pitchFamily="80" charset="-128"/>
            </a:endParaRPr>
          </a:p>
        </p:txBody>
      </p:sp>
      <p:sp>
        <p:nvSpPr>
          <p:cNvPr id="157" name="TextBox 156"/>
          <p:cNvSpPr txBox="1"/>
          <p:nvPr/>
        </p:nvSpPr>
        <p:spPr>
          <a:xfrm>
            <a:off x="8269073" y="6186790"/>
            <a:ext cx="919014" cy="338554"/>
          </a:xfrm>
          <a:prstGeom prst="rect">
            <a:avLst/>
          </a:prstGeom>
          <a:noFill/>
        </p:spPr>
        <p:txBody>
          <a:bodyPr wrap="square" rtlCol="0">
            <a:spAutoFit/>
          </a:bodyPr>
          <a:lstStyle/>
          <a:p>
            <a:r>
              <a:rPr lang="zh-CN" altLang="en-US" sz="800" b="1" dirty="0">
                <a:latin typeface="SimSun" panose="02010600030101010101" pitchFamily="2" charset="-122"/>
                <a:ea typeface="SimSun" panose="02010600030101010101" pitchFamily="2" charset="-122"/>
              </a:rPr>
              <a:t>神的圣所永远设立在他们当</a:t>
            </a:r>
            <a:r>
              <a:rPr lang="zh-CN" altLang="en-US" sz="800" b="1" dirty="0" smtClean="0">
                <a:latin typeface="SimSun" panose="02010600030101010101" pitchFamily="2" charset="-122"/>
                <a:ea typeface="SimSun" panose="02010600030101010101" pitchFamily="2" charset="-122"/>
              </a:rPr>
              <a:t>中</a:t>
            </a:r>
            <a:endParaRPr lang="en-SG" sz="800" b="1" dirty="0">
              <a:latin typeface="SimSun" panose="02010600030101010101" pitchFamily="2" charset="-122"/>
              <a:ea typeface="SimSun" panose="02010600030101010101" pitchFamily="2" charset="-122"/>
            </a:endParaRPr>
          </a:p>
        </p:txBody>
      </p:sp>
    </p:spTree>
    <p:extLst>
      <p:ext uri="{BB962C8B-B14F-4D97-AF65-F5344CB8AC3E}">
        <p14:creationId xmlns:p14="http://schemas.microsoft.com/office/powerpoint/2010/main" val="7964529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Grp="1" noChangeArrowheads="1"/>
          </p:cNvSpPr>
          <p:nvPr>
            <p:ph type="ctrTitle"/>
          </p:nvPr>
        </p:nvSpPr>
        <p:spPr>
          <a:xfrm>
            <a:off x="0" y="838200"/>
            <a:ext cx="9144000" cy="2590800"/>
          </a:xfrm>
          <a:solidFill>
            <a:srgbClr val="16165C"/>
          </a:solidFill>
        </p:spPr>
        <p:txBody>
          <a:bodyPr/>
          <a:lstStyle/>
          <a:p>
            <a:pPr>
              <a:defRPr/>
            </a:pPr>
            <a:r>
              <a:rPr lang="zh-TW" altLang="en-US" sz="5400" b="1" dirty="0">
                <a:solidFill>
                  <a:schemeClr val="bg1"/>
                </a:solidFill>
                <a:latin typeface="Arial"/>
                <a:cs typeface="Arial"/>
              </a:rPr>
              <a:t>大灾难 启示录 </a:t>
            </a:r>
            <a:r>
              <a:rPr lang="en-US" altLang="zh-TW" sz="5400" b="1" dirty="0">
                <a:solidFill>
                  <a:schemeClr val="bg1"/>
                </a:solidFill>
                <a:latin typeface="Arial"/>
                <a:cs typeface="Arial"/>
              </a:rPr>
              <a:t>6-16</a:t>
            </a:r>
            <a:endParaRPr lang="en-US" sz="5400" b="1" dirty="0" smtClean="0">
              <a:solidFill>
                <a:schemeClr val="bg1"/>
              </a:solidFill>
              <a:latin typeface="Arial"/>
              <a:cs typeface="Arial"/>
            </a:endParaRPr>
          </a:p>
        </p:txBody>
      </p:sp>
    </p:spTree>
    <p:extLst>
      <p:ext uri="{BB962C8B-B14F-4D97-AF65-F5344CB8AC3E}">
        <p14:creationId xmlns:p14="http://schemas.microsoft.com/office/powerpoint/2010/main" val="29451837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r>
              <a:rPr lang="zh-CN" altLang="en-US" sz="3600" b="1">
                <a:solidFill>
                  <a:srgbClr val="FFFFFF"/>
                </a:solidFill>
                <a:ea typeface="SimSun" pitchFamily="2" charset="-122"/>
                <a:cs typeface="+mn-cs"/>
              </a:rPr>
              <a:t>按照通常意义上的，除非它是胡说八道</a:t>
            </a:r>
            <a:r>
              <a:rPr lang="zh-CN" altLang="en-US" sz="3200">
                <a:solidFill>
                  <a:srgbClr val="000000"/>
                </a:solidFill>
                <a:ea typeface="SimSun" pitchFamily="2" charset="-122"/>
                <a:cs typeface="+mn-cs"/>
              </a:rPr>
              <a:t> </a:t>
            </a:r>
            <a:endParaRPr lang="en-US" altLang="zh-CN" sz="3200" b="1">
              <a:solidFill>
                <a:srgbClr val="FFFFFF"/>
              </a:solidFill>
              <a:ea typeface="SimSun" pitchFamily="2" charset="-122"/>
              <a:cs typeface="+mn-cs"/>
            </a:endParaRP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spcBef>
                <a:spcPct val="50000"/>
              </a:spcBef>
            </a:pPr>
            <a:r>
              <a:rPr lang="zh-CN" altLang="en-US" sz="3200" b="1" i="1">
                <a:solidFill>
                  <a:srgbClr val="FFFFFF"/>
                </a:solidFill>
                <a:ea typeface="SimSun" pitchFamily="2" charset="-122"/>
                <a:cs typeface="+mn-cs"/>
              </a:rPr>
              <a:t>原则</a:t>
            </a:r>
            <a:r>
              <a:rPr lang="en-US" altLang="zh-CN" sz="3200" b="1" i="1">
                <a:solidFill>
                  <a:srgbClr val="FFFFFF"/>
                </a:solidFill>
                <a:ea typeface="SimSun" pitchFamily="2" charset="-122"/>
                <a:cs typeface="+mn-cs"/>
              </a:rPr>
              <a:t> #1:</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smtClean="0">
                <a:solidFill>
                  <a:schemeClr val="bg1"/>
                </a:solidFill>
                <a:ea typeface="SimSun" pitchFamily="2" charset="-122"/>
              </a:rPr>
              <a:t>解经的四个原则</a:t>
            </a:r>
            <a:endParaRPr lang="en-US" altLang="zh-CN" sz="5200" dirty="0" smtClean="0">
              <a:solidFill>
                <a:schemeClr val="bg1"/>
              </a:solidFill>
              <a:ea typeface="SimSun" pitchFamily="2" charset="-122"/>
            </a:endParaRPr>
          </a:p>
        </p:txBody>
      </p:sp>
    </p:spTree>
    <p:extLst>
      <p:ext uri="{BB962C8B-B14F-4D97-AF65-F5344CB8AC3E}">
        <p14:creationId xmlns:p14="http://schemas.microsoft.com/office/powerpoint/2010/main" val="30240930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632834" name="Rectangle 9"/>
          <p:cNvSpPr>
            <a:spLocks noChangeArrowheads="1"/>
          </p:cNvSpPr>
          <p:nvPr/>
        </p:nvSpPr>
        <p:spPr bwMode="auto">
          <a:xfrm rot="5400000">
            <a:off x="5076031" y="2782094"/>
            <a:ext cx="6985001" cy="1366837"/>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r>
              <a:rPr lang="zh-CN" altLang="en-US" sz="8000">
                <a:solidFill>
                  <a:srgbClr val="FFFFFF"/>
                </a:solidFill>
                <a:latin typeface="Comic Sans MS" pitchFamily="66" charset="0"/>
                <a:ea typeface="SimSun" pitchFamily="2" charset="-122"/>
                <a:cs typeface="+mn-cs"/>
              </a:rPr>
              <a:t>启示录</a:t>
            </a:r>
            <a:endParaRPr lang="en-US" sz="8000" b="1">
              <a:solidFill>
                <a:srgbClr val="FFFFFF"/>
              </a:solidFill>
              <a:latin typeface="Times New Roman" pitchFamily="18" charset="0"/>
              <a:ea typeface="MS PGothic" pitchFamily="34" charset="-128"/>
              <a:cs typeface="+mn-cs"/>
            </a:endParaRPr>
          </a:p>
        </p:txBody>
      </p:sp>
      <p:pic>
        <p:nvPicPr>
          <p:cNvPr id="552976" name="Picture 16" descr="int_rvv_c17">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4859338" y="4591050"/>
            <a:ext cx="3008312" cy="2266950"/>
          </a:xfrm>
        </p:spPr>
      </p:pic>
      <p:sp>
        <p:nvSpPr>
          <p:cNvPr id="552979" name="Rectangle 19"/>
          <p:cNvSpPr>
            <a:spLocks noGrp="1" noChangeArrowheads="1"/>
          </p:cNvSpPr>
          <p:nvPr>
            <p:ph type="title"/>
          </p:nvPr>
        </p:nvSpPr>
        <p:spPr>
          <a:xfrm rot="5400000">
            <a:off x="-2794794" y="2769394"/>
            <a:ext cx="6913563" cy="1323975"/>
          </a:xfrm>
          <a:solidFill>
            <a:srgbClr val="FFCC00"/>
          </a:solidFill>
          <a:effectLst>
            <a:outerShdw blurRad="63500" dist="46662" dir="3284183" algn="ctr" rotWithShape="0">
              <a:schemeClr val="bg2">
                <a:alpha val="74997"/>
              </a:schemeClr>
            </a:outerShdw>
          </a:effectLst>
        </p:spPr>
        <p:txBody>
          <a:bodyPr>
            <a:spAutoFit/>
          </a:bodyPr>
          <a:lstStyle/>
          <a:p>
            <a:r>
              <a:rPr lang="zh-CN" altLang="en-US" sz="8000" b="1" smtClean="0">
                <a:ea typeface="SimSun" pitchFamily="2" charset="-122"/>
              </a:rPr>
              <a:t>但以理</a:t>
            </a:r>
            <a:endParaRPr lang="en-US" sz="8000" b="1" smtClean="0"/>
          </a:p>
        </p:txBody>
      </p:sp>
      <p:sp>
        <p:nvSpPr>
          <p:cNvPr id="8" name="Rectangle 4"/>
          <p:cNvSpPr txBox="1">
            <a:spLocks noChangeArrowheads="1"/>
          </p:cNvSpPr>
          <p:nvPr/>
        </p:nvSpPr>
        <p:spPr bwMode="auto">
          <a:xfrm>
            <a:off x="2133600" y="234950"/>
            <a:ext cx="5400675" cy="273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spcBef>
                <a:spcPct val="20000"/>
              </a:spcBef>
              <a:buFontTx/>
              <a:buChar char="•"/>
            </a:pPr>
            <a:r>
              <a:rPr lang="zh-CN" altLang="en-US" sz="4800">
                <a:solidFill>
                  <a:srgbClr val="FFFF00"/>
                </a:solidFill>
                <a:latin typeface="Times New Roman" pitchFamily="18" charset="0"/>
                <a:ea typeface="SimSun" pitchFamily="2" charset="-122"/>
                <a:cs typeface="+mn-cs"/>
              </a:rPr>
              <a:t>七年之约</a:t>
            </a:r>
          </a:p>
          <a:p>
            <a:pPr algn="l">
              <a:spcBef>
                <a:spcPct val="20000"/>
              </a:spcBef>
              <a:buFontTx/>
              <a:buChar char="•"/>
            </a:pPr>
            <a:r>
              <a:rPr lang="en-US" sz="4400">
                <a:solidFill>
                  <a:srgbClr val="FFFF00"/>
                </a:solidFill>
                <a:latin typeface="Times New Roman" pitchFamily="18" charset="0"/>
                <a:cs typeface="+mn-cs"/>
              </a:rPr>
              <a:t>1290/1260</a:t>
            </a:r>
            <a:r>
              <a:rPr lang="zh-CN" altLang="en-US" sz="4400">
                <a:solidFill>
                  <a:srgbClr val="FFFF00"/>
                </a:solidFill>
                <a:latin typeface="Times New Roman" pitchFamily="18" charset="0"/>
                <a:ea typeface="SimSun" pitchFamily="2" charset="-122"/>
                <a:cs typeface="+mn-cs"/>
              </a:rPr>
              <a:t>日之试炼</a:t>
            </a:r>
            <a:endParaRPr lang="en-US" altLang="ja-JP" sz="4400">
              <a:solidFill>
                <a:srgbClr val="FFFF00"/>
              </a:solidFill>
              <a:latin typeface="Times New Roman" pitchFamily="18" charset="0"/>
              <a:cs typeface="+mn-cs"/>
            </a:endParaRPr>
          </a:p>
          <a:p>
            <a:pPr algn="l">
              <a:spcBef>
                <a:spcPct val="20000"/>
              </a:spcBef>
              <a:buFontTx/>
              <a:buChar char="•"/>
            </a:pPr>
            <a:r>
              <a:rPr lang="zh-CN" altLang="en-US" sz="4800">
                <a:solidFill>
                  <a:srgbClr val="FFFF00"/>
                </a:solidFill>
                <a:latin typeface="Times New Roman" pitchFamily="18" charset="0"/>
                <a:ea typeface="SimSun" pitchFamily="2" charset="-122"/>
                <a:cs typeface="+mn-cs"/>
              </a:rPr>
              <a:t>十角兽</a:t>
            </a:r>
          </a:p>
          <a:p>
            <a:pPr algn="l">
              <a:spcBef>
                <a:spcPct val="20000"/>
              </a:spcBef>
              <a:buFontTx/>
              <a:buChar char="•"/>
            </a:pPr>
            <a:endParaRPr lang="en-US" sz="4800">
              <a:solidFill>
                <a:srgbClr val="FFFF00"/>
              </a:solidFill>
              <a:latin typeface="Times New Roman" pitchFamily="18" charset="0"/>
              <a:cs typeface="+mn-cs"/>
            </a:endParaRPr>
          </a:p>
        </p:txBody>
      </p:sp>
    </p:spTree>
    <p:extLst>
      <p:ext uri="{BB962C8B-B14F-4D97-AF65-F5344CB8AC3E}">
        <p14:creationId xmlns:p14="http://schemas.microsoft.com/office/powerpoint/2010/main" val="25503756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552976"/>
                                        </p:tgtEl>
                                        <p:attrNameLst>
                                          <p:attrName>style.visibility</p:attrName>
                                        </p:attrNameLst>
                                      </p:cBhvr>
                                      <p:to>
                                        <p:strVal val="visible"/>
                                      </p:to>
                                    </p:set>
                                    <p:anim calcmode="lin" valueType="num">
                                      <p:cBhvr>
                                        <p:cTn id="7" dur="1000" fill="hold"/>
                                        <p:tgtEl>
                                          <p:spTgt spid="552976"/>
                                        </p:tgtEl>
                                        <p:attrNameLst>
                                          <p:attrName>ppt_w</p:attrName>
                                        </p:attrNameLst>
                                      </p:cBhvr>
                                      <p:tavLst>
                                        <p:tav tm="0">
                                          <p:val>
                                            <p:strVal val="#ppt_w*0.70"/>
                                          </p:val>
                                        </p:tav>
                                        <p:tav tm="100000">
                                          <p:val>
                                            <p:strVal val="#ppt_w"/>
                                          </p:val>
                                        </p:tav>
                                      </p:tavLst>
                                    </p:anim>
                                    <p:anim calcmode="lin" valueType="num">
                                      <p:cBhvr>
                                        <p:cTn id="8" dur="1000" fill="hold"/>
                                        <p:tgtEl>
                                          <p:spTgt spid="552976"/>
                                        </p:tgtEl>
                                        <p:attrNameLst>
                                          <p:attrName>ppt_h</p:attrName>
                                        </p:attrNameLst>
                                      </p:cBhvr>
                                      <p:tavLst>
                                        <p:tav tm="0">
                                          <p:val>
                                            <p:strVal val="#ppt_h"/>
                                          </p:val>
                                        </p:tav>
                                        <p:tav tm="100000">
                                          <p:val>
                                            <p:strVal val="#ppt_h"/>
                                          </p:val>
                                        </p:tav>
                                      </p:tavLst>
                                    </p:anim>
                                    <p:animEffect transition="in" filter="fade">
                                      <p:cBhvr>
                                        <p:cTn id="9" dur="1000"/>
                                        <p:tgtEl>
                                          <p:spTgt spid="55297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100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up)">
                                      <p:cBhvr>
                                        <p:cTn id="14" dur="1000"/>
                                        <p:tgtEl>
                                          <p:spTgt spid="8">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1000"/>
                                  </p:stCondLst>
                                  <p:childTnLst>
                                    <p:set>
                                      <p:cBhvr>
                                        <p:cTn id="18" dur="1" fill="hold">
                                          <p:stCondLst>
                                            <p:cond delay="0"/>
                                          </p:stCondLst>
                                        </p:cTn>
                                        <p:tgtEl>
                                          <p:spTgt spid="8">
                                            <p:txEl>
                                              <p:pRg st="1" end="1"/>
                                            </p:txEl>
                                          </p:spTgt>
                                        </p:tgtEl>
                                        <p:attrNameLst>
                                          <p:attrName>style.visibility</p:attrName>
                                        </p:attrNameLst>
                                      </p:cBhvr>
                                      <p:to>
                                        <p:strVal val="visible"/>
                                      </p:to>
                                    </p:set>
                                    <p:animEffect transition="in" filter="wipe(up)">
                                      <p:cBhvr>
                                        <p:cTn id="19" dur="1000"/>
                                        <p:tgtEl>
                                          <p:spTgt spid="8">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100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wipe(up)">
                                      <p:cBhvr>
                                        <p:cTn id="24"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381000" y="1600200"/>
            <a:ext cx="8240713" cy="649288"/>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r>
              <a:rPr lang="zh-CN" altLang="en-US" sz="3600" b="1">
                <a:solidFill>
                  <a:srgbClr val="FFFFFF"/>
                </a:solidFill>
                <a:ea typeface="SimSun" pitchFamily="2" charset="-122"/>
                <a:cs typeface="+mn-cs"/>
              </a:rPr>
              <a:t>按照通常意义上的，除非它是胡说八道</a:t>
            </a:r>
            <a:r>
              <a:rPr lang="zh-CN" altLang="en-US" sz="3200">
                <a:solidFill>
                  <a:srgbClr val="000000"/>
                </a:solidFill>
                <a:ea typeface="SimSun" pitchFamily="2" charset="-122"/>
                <a:cs typeface="+mn-cs"/>
              </a:rPr>
              <a:t> </a:t>
            </a:r>
            <a:endParaRPr lang="en-US" altLang="zh-CN" sz="3200" b="1">
              <a:solidFill>
                <a:srgbClr val="FFFFFF"/>
              </a:solidFill>
              <a:ea typeface="SimSun" pitchFamily="2" charset="-122"/>
              <a:cs typeface="+mn-cs"/>
            </a:endParaRPr>
          </a:p>
        </p:txBody>
      </p:sp>
      <p:sp>
        <p:nvSpPr>
          <p:cNvPr id="12296" name="Text Box 8"/>
          <p:cNvSpPr txBox="1">
            <a:spLocks noChangeArrowheads="1"/>
          </p:cNvSpPr>
          <p:nvPr/>
        </p:nvSpPr>
        <p:spPr bwMode="auto">
          <a:xfrm>
            <a:off x="1042988" y="2312988"/>
            <a:ext cx="6438279"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buFontTx/>
              <a:buChar char="•"/>
            </a:pPr>
            <a:r>
              <a:rPr lang="zh-CN" altLang="en-US" sz="3200" dirty="0">
                <a:solidFill>
                  <a:srgbClr val="DAE9FC"/>
                </a:solidFill>
                <a:ea typeface="SimSun" pitchFamily="2" charset="-122"/>
                <a:cs typeface="+mn-cs"/>
              </a:rPr>
              <a:t> </a:t>
            </a:r>
            <a:r>
              <a:rPr lang="zh-CN" altLang="en-US" sz="3200" dirty="0" smtClean="0">
                <a:solidFill>
                  <a:srgbClr val="DAE9FC"/>
                </a:solidFill>
                <a:ea typeface="SimSun" pitchFamily="2" charset="-122"/>
                <a:cs typeface="+mn-cs"/>
              </a:rPr>
              <a:t>  </a:t>
            </a:r>
            <a:r>
              <a:rPr lang="en-US" altLang="zh-CN" sz="3200" dirty="0" smtClean="0">
                <a:solidFill>
                  <a:srgbClr val="FFFFFF"/>
                </a:solidFill>
                <a:ea typeface="SimSun" pitchFamily="2" charset="-122"/>
                <a:cs typeface="+mn-cs"/>
              </a:rPr>
              <a:t>144,000 </a:t>
            </a:r>
            <a:r>
              <a:rPr lang="zh-CN" altLang="en-US" sz="3200" b="1" dirty="0">
                <a:solidFill>
                  <a:srgbClr val="FFFFFF"/>
                </a:solidFill>
                <a:ea typeface="SimSun" pitchFamily="2" charset="-122"/>
                <a:cs typeface="+mn-cs"/>
              </a:rPr>
              <a:t>以色列的见证人</a:t>
            </a:r>
            <a:r>
              <a:rPr lang="zh-CN" altLang="en-US" sz="3200" dirty="0">
                <a:solidFill>
                  <a:srgbClr val="FFFFFF"/>
                </a:solidFill>
                <a:ea typeface="SimSun" pitchFamily="2" charset="-122"/>
                <a:cs typeface="+mn-cs"/>
              </a:rPr>
              <a:t> </a:t>
            </a:r>
            <a:r>
              <a:rPr lang="en-US" altLang="zh-CN" sz="3200" dirty="0">
                <a:solidFill>
                  <a:srgbClr val="FFFFFF"/>
                </a:solidFill>
                <a:ea typeface="SimSun" pitchFamily="2" charset="-122"/>
                <a:cs typeface="+mn-cs"/>
              </a:rPr>
              <a:t> (7:4)</a:t>
            </a:r>
          </a:p>
        </p:txBody>
      </p:sp>
      <p:sp>
        <p:nvSpPr>
          <p:cNvPr id="12298" name="Text Box 10"/>
          <p:cNvSpPr txBox="1">
            <a:spLocks noChangeArrowheads="1"/>
          </p:cNvSpPr>
          <p:nvPr/>
        </p:nvSpPr>
        <p:spPr bwMode="auto">
          <a:xfrm>
            <a:off x="1066800" y="2970213"/>
            <a:ext cx="5506934"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buFontTx/>
              <a:buChar char="•"/>
            </a:pPr>
            <a:r>
              <a:rPr lang="zh-CN" altLang="en-US" sz="3200" dirty="0">
                <a:solidFill>
                  <a:srgbClr val="FFFFFF"/>
                </a:solidFill>
                <a:ea typeface="SimSun" pitchFamily="2" charset="-122"/>
                <a:cs typeface="+mn-cs"/>
              </a:rPr>
              <a:t> </a:t>
            </a:r>
            <a:r>
              <a:rPr lang="zh-CN" altLang="en-US" sz="3200" dirty="0" smtClean="0">
                <a:solidFill>
                  <a:srgbClr val="FFFFFF"/>
                </a:solidFill>
                <a:ea typeface="SimSun" pitchFamily="2" charset="-122"/>
                <a:cs typeface="+mn-cs"/>
              </a:rPr>
              <a:t>  </a:t>
            </a:r>
            <a:r>
              <a:rPr lang="en-US" altLang="zh-CN" sz="3200" dirty="0" smtClean="0">
                <a:solidFill>
                  <a:srgbClr val="FFFFFF"/>
                </a:solidFill>
                <a:ea typeface="SimSun" pitchFamily="2" charset="-122"/>
                <a:cs typeface="+mn-cs"/>
              </a:rPr>
              <a:t>1000 </a:t>
            </a:r>
            <a:r>
              <a:rPr lang="zh-CN" altLang="en-US" sz="3200" b="1" dirty="0">
                <a:solidFill>
                  <a:srgbClr val="FFFFFF"/>
                </a:solidFill>
                <a:ea typeface="SimSun" pitchFamily="2" charset="-122"/>
                <a:cs typeface="+mn-cs"/>
              </a:rPr>
              <a:t>年的圣徒统治</a:t>
            </a:r>
            <a:r>
              <a:rPr lang="en-US" altLang="zh-CN" dirty="0">
                <a:solidFill>
                  <a:srgbClr val="FFFFFF"/>
                </a:solidFill>
                <a:ea typeface="SimSun" pitchFamily="2" charset="-122"/>
                <a:cs typeface="+mn-cs"/>
              </a:rPr>
              <a:t> </a:t>
            </a:r>
            <a:r>
              <a:rPr lang="en-US" altLang="zh-CN" sz="3200" dirty="0">
                <a:solidFill>
                  <a:srgbClr val="FFFFFF"/>
                </a:solidFill>
                <a:ea typeface="SimSun" pitchFamily="2" charset="-122"/>
                <a:cs typeface="+mn-cs"/>
              </a:rPr>
              <a:t>(20:4)</a:t>
            </a:r>
          </a:p>
        </p:txBody>
      </p:sp>
      <p:sp>
        <p:nvSpPr>
          <p:cNvPr id="12299" name="Text Box 11"/>
          <p:cNvSpPr txBox="1">
            <a:spLocks noChangeArrowheads="1"/>
          </p:cNvSpPr>
          <p:nvPr/>
        </p:nvSpPr>
        <p:spPr bwMode="auto">
          <a:xfrm>
            <a:off x="1042988" y="4283075"/>
            <a:ext cx="4311093"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buFontTx/>
              <a:buChar char="•"/>
            </a:pPr>
            <a:r>
              <a:rPr lang="zh-CN" altLang="en-US" sz="3200" dirty="0">
                <a:solidFill>
                  <a:srgbClr val="DAE9FC"/>
                </a:solidFill>
                <a:ea typeface="SimSun" pitchFamily="2" charset="-122"/>
                <a:cs typeface="+mn-cs"/>
              </a:rPr>
              <a:t> </a:t>
            </a:r>
            <a:r>
              <a:rPr lang="zh-CN" altLang="en-US" sz="3200" dirty="0" smtClean="0">
                <a:solidFill>
                  <a:srgbClr val="DAE9FC"/>
                </a:solidFill>
                <a:ea typeface="SimSun" pitchFamily="2" charset="-122"/>
                <a:cs typeface="+mn-cs"/>
              </a:rPr>
              <a:t>  </a:t>
            </a:r>
            <a:r>
              <a:rPr lang="en-US" altLang="zh-CN" sz="3200" dirty="0" smtClean="0">
                <a:solidFill>
                  <a:srgbClr val="FFFFFF"/>
                </a:solidFill>
                <a:ea typeface="SimSun" pitchFamily="2" charset="-122"/>
                <a:cs typeface="+mn-cs"/>
              </a:rPr>
              <a:t>3 </a:t>
            </a:r>
            <a:r>
              <a:rPr lang="zh-CN" altLang="en-US" sz="3200" b="1" dirty="0">
                <a:solidFill>
                  <a:srgbClr val="FFFFFF"/>
                </a:solidFill>
                <a:ea typeface="SimSun" pitchFamily="2" charset="-122"/>
                <a:cs typeface="+mn-cs"/>
              </a:rPr>
              <a:t>天半的死亡</a:t>
            </a:r>
            <a:r>
              <a:rPr lang="en-US" altLang="zh-CN" sz="3200" dirty="0">
                <a:solidFill>
                  <a:srgbClr val="FFFFFF"/>
                </a:solidFill>
                <a:ea typeface="SimSun" pitchFamily="2" charset="-122"/>
                <a:cs typeface="+mn-cs"/>
              </a:rPr>
              <a:t> (11:9)</a:t>
            </a:r>
          </a:p>
        </p:txBody>
      </p:sp>
      <p:sp>
        <p:nvSpPr>
          <p:cNvPr id="12300" name="Text Box 12"/>
          <p:cNvSpPr txBox="1">
            <a:spLocks noChangeArrowheads="1"/>
          </p:cNvSpPr>
          <p:nvPr/>
        </p:nvSpPr>
        <p:spPr bwMode="auto">
          <a:xfrm>
            <a:off x="1042988" y="3625850"/>
            <a:ext cx="4638106"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buFontTx/>
              <a:buChar char="•"/>
            </a:pPr>
            <a:r>
              <a:rPr lang="zh-CN" altLang="en-US" sz="3200" dirty="0">
                <a:solidFill>
                  <a:srgbClr val="DAE9FC"/>
                </a:solidFill>
                <a:ea typeface="SimSun" pitchFamily="2" charset="-122"/>
                <a:cs typeface="+mn-cs"/>
              </a:rPr>
              <a:t> </a:t>
            </a:r>
            <a:r>
              <a:rPr lang="zh-CN" altLang="en-US" sz="3200" dirty="0" smtClean="0">
                <a:solidFill>
                  <a:srgbClr val="DAE9FC"/>
                </a:solidFill>
                <a:ea typeface="SimSun" pitchFamily="2" charset="-122"/>
                <a:cs typeface="+mn-cs"/>
              </a:rPr>
              <a:t>  </a:t>
            </a:r>
            <a:r>
              <a:rPr lang="en-US" altLang="zh-CN" sz="3200" dirty="0" smtClean="0">
                <a:solidFill>
                  <a:srgbClr val="FFFFFF"/>
                </a:solidFill>
                <a:ea typeface="SimSun" pitchFamily="2" charset="-122"/>
                <a:cs typeface="+mn-cs"/>
              </a:rPr>
              <a:t>1260 </a:t>
            </a:r>
            <a:r>
              <a:rPr lang="zh-CN" altLang="en-US" sz="3200" b="1" dirty="0">
                <a:solidFill>
                  <a:srgbClr val="FFFFFF"/>
                </a:solidFill>
                <a:ea typeface="SimSun" pitchFamily="2" charset="-122"/>
                <a:cs typeface="+mn-cs"/>
              </a:rPr>
              <a:t>天的预告 </a:t>
            </a:r>
            <a:r>
              <a:rPr lang="en-US" altLang="zh-CN" sz="3200" dirty="0">
                <a:solidFill>
                  <a:srgbClr val="FFFFFF"/>
                </a:solidFill>
                <a:ea typeface="SimSun" pitchFamily="2" charset="-122"/>
                <a:cs typeface="+mn-cs"/>
              </a:rPr>
              <a:t>(11:3)</a:t>
            </a:r>
          </a:p>
        </p:txBody>
      </p:sp>
      <p:sp>
        <p:nvSpPr>
          <p:cNvPr id="582663" name="Text Box 13"/>
          <p:cNvSpPr txBox="1">
            <a:spLocks noChangeArrowheads="1"/>
          </p:cNvSpPr>
          <p:nvPr/>
        </p:nvSpPr>
        <p:spPr bwMode="auto">
          <a:xfrm>
            <a:off x="395288" y="1031875"/>
            <a:ext cx="36718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spcBef>
                <a:spcPct val="50000"/>
              </a:spcBef>
            </a:pPr>
            <a:r>
              <a:rPr lang="zh-CN" altLang="en-US" sz="3200" b="1" i="1">
                <a:solidFill>
                  <a:srgbClr val="FFFFFF"/>
                </a:solidFill>
                <a:ea typeface="SimSun" pitchFamily="2" charset="-122"/>
                <a:cs typeface="+mn-cs"/>
              </a:rPr>
              <a:t>原则</a:t>
            </a:r>
            <a:r>
              <a:rPr lang="en-US" altLang="zh-CN" sz="3200" b="1" i="1">
                <a:solidFill>
                  <a:srgbClr val="FFFFFF"/>
                </a:solidFill>
                <a:ea typeface="SimSun" pitchFamily="2" charset="-122"/>
                <a:cs typeface="+mn-cs"/>
              </a:rPr>
              <a:t> #1:</a:t>
            </a:r>
          </a:p>
        </p:txBody>
      </p:sp>
      <p:sp>
        <p:nvSpPr>
          <p:cNvPr id="12302" name="Text Box 14"/>
          <p:cNvSpPr txBox="1">
            <a:spLocks noChangeArrowheads="1"/>
          </p:cNvSpPr>
          <p:nvPr/>
        </p:nvSpPr>
        <p:spPr bwMode="auto">
          <a:xfrm>
            <a:off x="1042988" y="4940300"/>
            <a:ext cx="5410753" cy="586957"/>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457200" indent="-457200" algn="l" eaLnBrk="1" hangingPunct="1">
              <a:spcBef>
                <a:spcPct val="20000"/>
              </a:spcBef>
              <a:buFont typeface="Arial" pitchFamily="34" charset="0"/>
              <a:buChar char="•"/>
            </a:pPr>
            <a:r>
              <a:rPr lang="zh-CN" altLang="en-US" sz="3200" b="1" dirty="0">
                <a:solidFill>
                  <a:srgbClr val="FFFFFF"/>
                </a:solidFill>
                <a:ea typeface="SimSun" pitchFamily="2" charset="-122"/>
                <a:cs typeface="+mn-cs"/>
              </a:rPr>
              <a:t>伯拉大河的水涸乾 </a:t>
            </a:r>
            <a:r>
              <a:rPr lang="en-US" altLang="zh-CN" sz="3200" dirty="0">
                <a:solidFill>
                  <a:srgbClr val="DAE9FC"/>
                </a:solidFill>
                <a:ea typeface="SimSun" pitchFamily="2" charset="-122"/>
                <a:cs typeface="+mn-cs"/>
              </a:rPr>
              <a:t>(16:12)</a:t>
            </a:r>
          </a:p>
        </p:txBody>
      </p:sp>
      <p:sp>
        <p:nvSpPr>
          <p:cNvPr id="582665" name="Rectangle 15"/>
          <p:cNvSpPr>
            <a:spLocks noGrp="1" noChangeArrowheads="1"/>
          </p:cNvSpPr>
          <p:nvPr>
            <p:ph type="title" idx="4294967295"/>
          </p:nvPr>
        </p:nvSpPr>
        <p:spPr>
          <a:xfrm>
            <a:off x="381000" y="222250"/>
            <a:ext cx="8610600" cy="784225"/>
          </a:xfrm>
          <a:solidFill>
            <a:srgbClr val="660066"/>
          </a:solidFill>
          <a:ln w="22225" cap="flat">
            <a:solidFill>
              <a:srgbClr val="FF0000"/>
            </a:solidFill>
            <a:miter lim="800000"/>
            <a:headEnd/>
            <a:tailEnd/>
          </a:ln>
        </p:spPr>
        <p:txBody>
          <a:bodyPr anchor="t">
            <a:spAutoFit/>
          </a:bodyPr>
          <a:lstStyle/>
          <a:p>
            <a:pPr>
              <a:spcBef>
                <a:spcPct val="50000"/>
              </a:spcBef>
            </a:pPr>
            <a:r>
              <a:rPr lang="zh-CN" altLang="en-US" b="1" dirty="0" smtClean="0">
                <a:solidFill>
                  <a:schemeClr val="bg1"/>
                </a:solidFill>
                <a:ea typeface="SimSun" pitchFamily="2" charset="-122"/>
              </a:rPr>
              <a:t>解经的四个原则</a:t>
            </a:r>
            <a:endParaRPr lang="en-US" altLang="zh-CN" sz="5200" dirty="0" smtClean="0">
              <a:solidFill>
                <a:schemeClr val="bg1"/>
              </a:solidFill>
              <a:ea typeface="SimSun" pitchFamily="2" charset="-122"/>
            </a:endParaRPr>
          </a:p>
        </p:txBody>
      </p:sp>
    </p:spTree>
    <p:extLst>
      <p:ext uri="{BB962C8B-B14F-4D97-AF65-F5344CB8AC3E}">
        <p14:creationId xmlns:p14="http://schemas.microsoft.com/office/powerpoint/2010/main" val="7438806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296"/>
                                        </p:tgtEl>
                                        <p:attrNameLst>
                                          <p:attrName>style.visibility</p:attrName>
                                        </p:attrNameLst>
                                      </p:cBhvr>
                                      <p:to>
                                        <p:strVal val="visible"/>
                                      </p:to>
                                    </p:set>
                                    <p:anim calcmode="lin" valueType="num">
                                      <p:cBhvr additive="base">
                                        <p:cTn id="25" dur="500" fill="hold"/>
                                        <p:tgtEl>
                                          <p:spTgt spid="12296"/>
                                        </p:tgtEl>
                                        <p:attrNameLst>
                                          <p:attrName>ppt_x</p:attrName>
                                        </p:attrNameLst>
                                      </p:cBhvr>
                                      <p:tavLst>
                                        <p:tav tm="0">
                                          <p:val>
                                            <p:strVal val="#ppt_x"/>
                                          </p:val>
                                        </p:tav>
                                        <p:tav tm="100000">
                                          <p:val>
                                            <p:strVal val="#ppt_x"/>
                                          </p:val>
                                        </p:tav>
                                      </p:tavLst>
                                    </p:anim>
                                    <p:anim calcmode="lin" valueType="num">
                                      <p:cBhvr additive="base">
                                        <p:cTn id="26" dur="500" fill="hold"/>
                                        <p:tgtEl>
                                          <p:spTgt spid="1229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298"/>
                                        </p:tgtEl>
                                        <p:attrNameLst>
                                          <p:attrName>style.visibility</p:attrName>
                                        </p:attrNameLst>
                                      </p:cBhvr>
                                      <p:to>
                                        <p:strVal val="visible"/>
                                      </p:to>
                                    </p:set>
                                    <p:anim calcmode="lin" valueType="num">
                                      <p:cBhvr additive="base">
                                        <p:cTn id="31" dur="500" fill="hold"/>
                                        <p:tgtEl>
                                          <p:spTgt spid="12298"/>
                                        </p:tgtEl>
                                        <p:attrNameLst>
                                          <p:attrName>ppt_x</p:attrName>
                                        </p:attrNameLst>
                                      </p:cBhvr>
                                      <p:tavLst>
                                        <p:tav tm="0">
                                          <p:val>
                                            <p:strVal val="#ppt_x"/>
                                          </p:val>
                                        </p:tav>
                                        <p:tav tm="100000">
                                          <p:val>
                                            <p:strVal val="#ppt_x"/>
                                          </p:val>
                                        </p:tav>
                                      </p:tavLst>
                                    </p:anim>
                                    <p:anim calcmode="lin" valueType="num">
                                      <p:cBhvr additive="base">
                                        <p:cTn id="32" dur="500" fill="hold"/>
                                        <p:tgtEl>
                                          <p:spTgt spid="1229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300"/>
                                        </p:tgtEl>
                                        <p:attrNameLst>
                                          <p:attrName>style.visibility</p:attrName>
                                        </p:attrNameLst>
                                      </p:cBhvr>
                                      <p:to>
                                        <p:strVal val="visible"/>
                                      </p:to>
                                    </p:set>
                                    <p:anim calcmode="lin" valueType="num">
                                      <p:cBhvr additive="base">
                                        <p:cTn id="37" dur="500" fill="hold"/>
                                        <p:tgtEl>
                                          <p:spTgt spid="12300"/>
                                        </p:tgtEl>
                                        <p:attrNameLst>
                                          <p:attrName>ppt_x</p:attrName>
                                        </p:attrNameLst>
                                      </p:cBhvr>
                                      <p:tavLst>
                                        <p:tav tm="0">
                                          <p:val>
                                            <p:strVal val="#ppt_x"/>
                                          </p:val>
                                        </p:tav>
                                        <p:tav tm="100000">
                                          <p:val>
                                            <p:strVal val="#ppt_x"/>
                                          </p:val>
                                        </p:tav>
                                      </p:tavLst>
                                    </p:anim>
                                    <p:anim calcmode="lin" valueType="num">
                                      <p:cBhvr additive="base">
                                        <p:cTn id="38" dur="500" fill="hold"/>
                                        <p:tgtEl>
                                          <p:spTgt spid="123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299"/>
                                        </p:tgtEl>
                                        <p:attrNameLst>
                                          <p:attrName>style.visibility</p:attrName>
                                        </p:attrNameLst>
                                      </p:cBhvr>
                                      <p:to>
                                        <p:strVal val="visible"/>
                                      </p:to>
                                    </p:set>
                                    <p:anim calcmode="lin" valueType="num">
                                      <p:cBhvr additive="base">
                                        <p:cTn id="43" dur="500" fill="hold"/>
                                        <p:tgtEl>
                                          <p:spTgt spid="12299"/>
                                        </p:tgtEl>
                                        <p:attrNameLst>
                                          <p:attrName>ppt_x</p:attrName>
                                        </p:attrNameLst>
                                      </p:cBhvr>
                                      <p:tavLst>
                                        <p:tav tm="0">
                                          <p:val>
                                            <p:strVal val="#ppt_x"/>
                                          </p:val>
                                        </p:tav>
                                        <p:tav tm="100000">
                                          <p:val>
                                            <p:strVal val="#ppt_x"/>
                                          </p:val>
                                        </p:tav>
                                      </p:tavLst>
                                    </p:anim>
                                    <p:anim calcmode="lin" valueType="num">
                                      <p:cBhvr additive="base">
                                        <p:cTn id="44" dur="500" fill="hold"/>
                                        <p:tgtEl>
                                          <p:spTgt spid="1229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302"/>
                                        </p:tgtEl>
                                        <p:attrNameLst>
                                          <p:attrName>style.visibility</p:attrName>
                                        </p:attrNameLst>
                                      </p:cBhvr>
                                      <p:to>
                                        <p:strVal val="visible"/>
                                      </p:to>
                                    </p:set>
                                    <p:anim calcmode="lin" valueType="num">
                                      <p:cBhvr additive="base">
                                        <p:cTn id="49" dur="500" fill="hold"/>
                                        <p:tgtEl>
                                          <p:spTgt spid="12302"/>
                                        </p:tgtEl>
                                        <p:attrNameLst>
                                          <p:attrName>ppt_x</p:attrName>
                                        </p:attrNameLst>
                                      </p:cBhvr>
                                      <p:tavLst>
                                        <p:tav tm="0">
                                          <p:val>
                                            <p:strVal val="#ppt_x"/>
                                          </p:val>
                                        </p:tav>
                                        <p:tav tm="100000">
                                          <p:val>
                                            <p:strVal val="#ppt_x"/>
                                          </p:val>
                                        </p:tav>
                                      </p:tavLst>
                                    </p:anim>
                                    <p:anim calcmode="lin" valueType="num">
                                      <p:cBhvr additive="base">
                                        <p:cTn id="50" dur="500" fill="hold"/>
                                        <p:tgtEl>
                                          <p:spTgt spid="123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2296" grpId="0" animBg="1"/>
      <p:bldP spid="12298" grpId="0" animBg="1"/>
      <p:bldP spid="12299" grpId="0" animBg="1"/>
      <p:bldP spid="12300" grpId="0" animBg="1"/>
      <p:bldP spid="1230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descr="world_security_and_peac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0" name="Rectangle 2"/>
          <p:cNvSpPr>
            <a:spLocks noGrp="1" noChangeArrowheads="1"/>
          </p:cNvSpPr>
          <p:nvPr>
            <p:ph type="title"/>
          </p:nvPr>
        </p:nvSpPr>
        <p:spPr>
          <a:solidFill>
            <a:srgbClr val="B8F9FE"/>
          </a:solidFill>
        </p:spPr>
        <p:txBody>
          <a:bodyPr/>
          <a:lstStyle/>
          <a:p>
            <a:pPr algn="ctr" eaLnBrk="1" hangingPunct="1"/>
            <a:r>
              <a:rPr lang="zh-CN" altLang="en-US" b="1" dirty="0">
                <a:solidFill>
                  <a:schemeClr val="bg1"/>
                </a:solidFill>
                <a:latin typeface="Times New Roman" charset="0"/>
                <a:ea typeface="新細明體" charset="0"/>
                <a:cs typeface="新細明體" charset="0"/>
              </a:rPr>
              <a:t>平安和安全感之复兴</a:t>
            </a:r>
          </a:p>
        </p:txBody>
      </p:sp>
      <p:sp>
        <p:nvSpPr>
          <p:cNvPr id="155651" name="Text Box 4"/>
          <p:cNvSpPr txBox="1">
            <a:spLocks noChangeArrowheads="1"/>
          </p:cNvSpPr>
          <p:nvPr/>
        </p:nvSpPr>
        <p:spPr bwMode="auto">
          <a:xfrm>
            <a:off x="6781800" y="6324600"/>
            <a:ext cx="2190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algn="l" eaLnBrk="1" hangingPunct="1"/>
            <a:r>
              <a:rPr lang="zh-CN" altLang="en-US" sz="2400" i="1">
                <a:solidFill>
                  <a:srgbClr val="FFFFCC"/>
                </a:solidFill>
                <a:latin typeface="Times New Roman" charset="0"/>
                <a:ea typeface="新細明體" charset="0"/>
                <a:cs typeface="新細明體" charset="0"/>
              </a:rPr>
              <a:t>以西结书 </a:t>
            </a:r>
            <a:r>
              <a:rPr lang="en-US" altLang="zh-CN" sz="2400" i="1">
                <a:solidFill>
                  <a:srgbClr val="FFFFCC"/>
                </a:solidFill>
                <a:latin typeface="Times New Roman" charset="0"/>
                <a:ea typeface="新細明體" charset="0"/>
                <a:cs typeface="新細明體" charset="0"/>
              </a:rPr>
              <a:t>38-39</a:t>
            </a:r>
          </a:p>
        </p:txBody>
      </p:sp>
      <p:sp>
        <p:nvSpPr>
          <p:cNvPr id="18437" name="Rectangle 5"/>
          <p:cNvSpPr>
            <a:spLocks noChangeArrowheads="1"/>
          </p:cNvSpPr>
          <p:nvPr/>
        </p:nvSpPr>
        <p:spPr bwMode="auto">
          <a:xfrm>
            <a:off x="467544" y="1828800"/>
            <a:ext cx="81367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p>
            <a:pPr marL="342900" indent="-342900" algn="l" eaLnBrk="1" hangingPunct="1">
              <a:spcBef>
                <a:spcPct val="20000"/>
              </a:spcBef>
              <a:buClr>
                <a:srgbClr val="FFCC66"/>
              </a:buClr>
              <a:buFontTx/>
              <a:buChar char="•"/>
            </a:pPr>
            <a:r>
              <a:rPr lang="zh-CN" altLang="en-US" sz="3200" b="1" dirty="0">
                <a:solidFill>
                  <a:srgbClr val="FFFFCC"/>
                </a:solidFill>
                <a:ea typeface="新細明體" charset="0"/>
                <a:cs typeface="新細明體" charset="0"/>
              </a:rPr>
              <a:t>耶和华</a:t>
            </a:r>
            <a:r>
              <a:rPr lang="zh-CN" altLang="en-US" sz="3200" b="1" dirty="0" smtClean="0">
                <a:solidFill>
                  <a:srgbClr val="FFFFCC"/>
                </a:solidFill>
                <a:ea typeface="新細明體" charset="0"/>
                <a:cs typeface="新細明體" charset="0"/>
              </a:rPr>
              <a:t>将使歌</a:t>
            </a:r>
            <a:r>
              <a:rPr lang="zh-CN" altLang="en-US" sz="3200" b="1" dirty="0">
                <a:solidFill>
                  <a:srgbClr val="FFFFCC"/>
                </a:solidFill>
                <a:ea typeface="新細明體" charset="0"/>
                <a:cs typeface="新細明體" charset="0"/>
              </a:rPr>
              <a:t>革攻击以色列</a:t>
            </a:r>
          </a:p>
          <a:p>
            <a:pPr marL="342900" indent="-342900" algn="l" eaLnBrk="1" hangingPunct="1">
              <a:spcBef>
                <a:spcPct val="20000"/>
              </a:spcBef>
              <a:buClr>
                <a:srgbClr val="FFCC66"/>
              </a:buClr>
              <a:buFontTx/>
              <a:buChar char="•"/>
            </a:pPr>
            <a:r>
              <a:rPr lang="zh-CN" altLang="en-US" sz="3200" b="1" dirty="0">
                <a:solidFill>
                  <a:srgbClr val="FFFFCC"/>
                </a:solidFill>
                <a:ea typeface="新細明體" charset="0"/>
                <a:cs typeface="新細明體" charset="0"/>
              </a:rPr>
              <a:t>歌革将执</a:t>
            </a:r>
            <a:r>
              <a:rPr lang="zh-CN" altLang="en-US" sz="3200" b="1" dirty="0" smtClean="0">
                <a:solidFill>
                  <a:srgbClr val="FFFFCC"/>
                </a:solidFill>
                <a:ea typeface="新細明體" charset="0"/>
                <a:cs typeface="新細明體" charset="0"/>
              </a:rPr>
              <a:t>行她的</a:t>
            </a:r>
            <a:r>
              <a:rPr lang="zh-CN" altLang="en-US" sz="3200" b="1" dirty="0">
                <a:solidFill>
                  <a:srgbClr val="FFFFCC"/>
                </a:solidFill>
                <a:ea typeface="新細明體" charset="0"/>
                <a:cs typeface="新細明體" charset="0"/>
              </a:rPr>
              <a:t>阴</a:t>
            </a:r>
            <a:r>
              <a:rPr lang="zh-CN" altLang="en-US" sz="3200" b="1" dirty="0" smtClean="0">
                <a:solidFill>
                  <a:srgbClr val="FFFFCC"/>
                </a:solidFill>
                <a:ea typeface="新細明體" charset="0"/>
                <a:cs typeface="新細明體" charset="0"/>
              </a:rPr>
              <a:t>谋，侵</a:t>
            </a:r>
            <a:r>
              <a:rPr lang="zh-CN" altLang="en-US" sz="3200" b="1" dirty="0">
                <a:solidFill>
                  <a:srgbClr val="FFFFCC"/>
                </a:solidFill>
                <a:ea typeface="新細明體" charset="0"/>
                <a:cs typeface="新細明體" charset="0"/>
              </a:rPr>
              <a:t>略以色列</a:t>
            </a:r>
          </a:p>
          <a:p>
            <a:pPr marL="342900" indent="-342900" algn="l" eaLnBrk="1" hangingPunct="1">
              <a:spcBef>
                <a:spcPct val="20000"/>
              </a:spcBef>
              <a:buClr>
                <a:srgbClr val="FFCC66"/>
              </a:buClr>
              <a:buFontTx/>
              <a:buChar char="•"/>
            </a:pPr>
            <a:r>
              <a:rPr lang="zh-CN" altLang="en-US" sz="3200" b="1" dirty="0">
                <a:solidFill>
                  <a:srgbClr val="FFFFCC"/>
                </a:solidFill>
                <a:ea typeface="新細明體" charset="0"/>
                <a:cs typeface="新細明體" charset="0"/>
              </a:rPr>
              <a:t>歌革</a:t>
            </a:r>
            <a:r>
              <a:rPr lang="zh-CN" altLang="en-US" sz="3200" b="1" dirty="0" smtClean="0">
                <a:solidFill>
                  <a:srgbClr val="FFFFCC"/>
                </a:solidFill>
                <a:ea typeface="新細明體" charset="0"/>
                <a:cs typeface="新細明體" charset="0"/>
              </a:rPr>
              <a:t>与她的</a:t>
            </a:r>
            <a:r>
              <a:rPr lang="zh-CN" altLang="en-US" sz="3200" b="1" dirty="0">
                <a:solidFill>
                  <a:srgbClr val="FFFFCC"/>
                </a:solidFill>
                <a:ea typeface="新細明體" charset="0"/>
                <a:cs typeface="新細明體" charset="0"/>
              </a:rPr>
              <a:t>军队将从北方而来</a:t>
            </a:r>
            <a:endParaRPr lang="en-US" altLang="zh-CN" sz="3200" b="1" dirty="0">
              <a:solidFill>
                <a:srgbClr val="FFFFCC"/>
              </a:solidFill>
              <a:ea typeface="新細明體" charset="0"/>
              <a:cs typeface="新細明體" charset="0"/>
            </a:endParaRPr>
          </a:p>
          <a:p>
            <a:pPr marL="342900" indent="-342900" algn="l" eaLnBrk="1" hangingPunct="1">
              <a:spcBef>
                <a:spcPct val="20000"/>
              </a:spcBef>
              <a:buClr>
                <a:srgbClr val="FFCC66"/>
              </a:buClr>
              <a:buFontTx/>
              <a:buChar char="•"/>
            </a:pPr>
            <a:r>
              <a:rPr lang="zh-CN" altLang="en-US" sz="3200" b="1" dirty="0">
                <a:solidFill>
                  <a:srgbClr val="FFFFCC"/>
                </a:solidFill>
                <a:ea typeface="新細明體" charset="0"/>
                <a:cs typeface="新細明體" charset="0"/>
              </a:rPr>
              <a:t>耶和华将显明祂</a:t>
            </a:r>
            <a:r>
              <a:rPr lang="zh-CN" altLang="en-US" sz="3200" b="1" dirty="0" smtClean="0">
                <a:solidFill>
                  <a:srgbClr val="FFFFCC"/>
                </a:solidFill>
                <a:ea typeface="新細明體" charset="0"/>
                <a:cs typeface="新細明體" charset="0"/>
              </a:rPr>
              <a:t>的</a:t>
            </a:r>
            <a:r>
              <a:rPr lang="zh-CN" altLang="en-US" sz="3200" b="1" dirty="0">
                <a:solidFill>
                  <a:srgbClr val="FFFFCC"/>
                </a:solidFill>
                <a:ea typeface="新細明體" charset="0"/>
                <a:cs typeface="新細明體" charset="0"/>
              </a:rPr>
              <a:t>大</a:t>
            </a:r>
            <a:r>
              <a:rPr lang="zh-CN" altLang="en-US" sz="3200" b="1" dirty="0" smtClean="0">
                <a:solidFill>
                  <a:srgbClr val="FFFFCC"/>
                </a:solidFill>
                <a:ea typeface="新細明體" charset="0"/>
                <a:cs typeface="新細明體" charset="0"/>
              </a:rPr>
              <a:t>能攻</a:t>
            </a:r>
            <a:r>
              <a:rPr lang="zh-CN" altLang="en-US" sz="3200" b="1" dirty="0">
                <a:solidFill>
                  <a:srgbClr val="FFFFCC"/>
                </a:solidFill>
                <a:ea typeface="新細明體" charset="0"/>
                <a:cs typeface="新細明體" charset="0"/>
              </a:rPr>
              <a:t>击歌革</a:t>
            </a:r>
          </a:p>
          <a:p>
            <a:pPr marL="342900" indent="-342900" algn="l" eaLnBrk="1" hangingPunct="1">
              <a:spcBef>
                <a:spcPct val="20000"/>
              </a:spcBef>
              <a:buClr>
                <a:srgbClr val="FFCC66"/>
              </a:buClr>
              <a:buFontTx/>
              <a:buChar char="•"/>
            </a:pPr>
            <a:r>
              <a:rPr lang="zh-CN" altLang="en-US" sz="3200" b="1" dirty="0">
                <a:solidFill>
                  <a:srgbClr val="FFFFCC"/>
                </a:solidFill>
                <a:ea typeface="新細明體" charset="0"/>
                <a:cs typeface="新細明體" charset="0"/>
              </a:rPr>
              <a:t>以色列将掠夺和埋葬歌革的败</a:t>
            </a:r>
            <a:r>
              <a:rPr lang="zh-CN" altLang="en-US" sz="3200" b="1" dirty="0" smtClean="0">
                <a:solidFill>
                  <a:srgbClr val="FFFFCC"/>
                </a:solidFill>
                <a:ea typeface="新細明體" charset="0"/>
                <a:cs typeface="新細明體" charset="0"/>
              </a:rPr>
              <a:t>军</a:t>
            </a:r>
            <a:endParaRPr lang="en-US" altLang="zh-CN" sz="3200" b="1" dirty="0" smtClean="0">
              <a:solidFill>
                <a:srgbClr val="FFFFCC"/>
              </a:solidFill>
              <a:ea typeface="新細明體" charset="0"/>
              <a:cs typeface="新細明體" charset="0"/>
            </a:endParaRPr>
          </a:p>
          <a:p>
            <a:pPr marL="342900" indent="-342900" algn="l" eaLnBrk="1" hangingPunct="1">
              <a:spcBef>
                <a:spcPct val="20000"/>
              </a:spcBef>
              <a:buClr>
                <a:srgbClr val="FFCC66"/>
              </a:buClr>
              <a:buFontTx/>
              <a:buChar char="•"/>
            </a:pPr>
            <a:r>
              <a:rPr lang="zh-CN" altLang="en-US" sz="3200" b="1" dirty="0">
                <a:solidFill>
                  <a:srgbClr val="FFFFCC"/>
                </a:solidFill>
                <a:ea typeface="新細明體" charset="0"/>
                <a:cs typeface="新細明體" charset="0"/>
              </a:rPr>
              <a:t>飞</a:t>
            </a:r>
            <a:r>
              <a:rPr lang="zh-CN" altLang="en-US" sz="3200" b="1" dirty="0" smtClean="0">
                <a:solidFill>
                  <a:srgbClr val="FFFFCC"/>
                </a:solidFill>
                <a:ea typeface="新細明體" charset="0"/>
                <a:cs typeface="新細明體" charset="0"/>
              </a:rPr>
              <a:t>鸟和野兽将饱餐歌革的败军</a:t>
            </a:r>
            <a:endParaRPr lang="en-US" altLang="zh-CN" sz="3200" b="1" dirty="0">
              <a:solidFill>
                <a:srgbClr val="FFFFCC"/>
              </a:solidFill>
              <a:ea typeface="新細明體" charset="0"/>
              <a:cs typeface="新細明體" charset="0"/>
            </a:endParaRPr>
          </a:p>
          <a:p>
            <a:pPr marL="342900" indent="-342900" algn="l" eaLnBrk="1" hangingPunct="1">
              <a:spcBef>
                <a:spcPct val="20000"/>
              </a:spcBef>
              <a:buClr>
                <a:srgbClr val="FFCC66"/>
              </a:buClr>
              <a:buFontTx/>
              <a:buChar char="•"/>
            </a:pPr>
            <a:r>
              <a:rPr lang="zh-CN" altLang="en-US" sz="3200" b="1" dirty="0">
                <a:solidFill>
                  <a:srgbClr val="FFFFCC"/>
                </a:solidFill>
                <a:ea typeface="新細明體" charset="0"/>
                <a:cs typeface="新細明體" charset="0"/>
              </a:rPr>
              <a:t>以色</a:t>
            </a:r>
            <a:r>
              <a:rPr lang="zh-CN" altLang="en-US" sz="3200" b="1" dirty="0" smtClean="0">
                <a:solidFill>
                  <a:srgbClr val="FFFFCC"/>
                </a:solidFill>
                <a:ea typeface="新細明體" charset="0"/>
                <a:cs typeface="新細明體" charset="0"/>
              </a:rPr>
              <a:t>列享有自</a:t>
            </a:r>
            <a:r>
              <a:rPr lang="zh-CN" altLang="en-US" sz="3200" b="1" dirty="0">
                <a:solidFill>
                  <a:srgbClr val="FFFFCC"/>
                </a:solidFill>
                <a:ea typeface="新細明體" charset="0"/>
                <a:cs typeface="新細明體" charset="0"/>
              </a:rPr>
              <a:t>己的土</a:t>
            </a:r>
            <a:r>
              <a:rPr lang="zh-CN" altLang="en-US" sz="3200" b="1" dirty="0" smtClean="0">
                <a:solidFill>
                  <a:srgbClr val="FFFFCC"/>
                </a:solidFill>
                <a:ea typeface="新細明體" charset="0"/>
                <a:cs typeface="新細明體" charset="0"/>
              </a:rPr>
              <a:t>地，在那里安</a:t>
            </a:r>
            <a:r>
              <a:rPr lang="zh-CN" altLang="en-US" sz="3200" b="1" dirty="0">
                <a:solidFill>
                  <a:srgbClr val="FFFFCC"/>
                </a:solidFill>
                <a:ea typeface="新細明體" charset="0"/>
                <a:cs typeface="新細明體" charset="0"/>
              </a:rPr>
              <a:t>然居住</a:t>
            </a:r>
            <a:endParaRPr lang="en-US" altLang="zh-CN" sz="3200" b="1" dirty="0">
              <a:solidFill>
                <a:srgbClr val="FFFFCC"/>
              </a:solidFill>
              <a:ea typeface="新細明體" charset="0"/>
              <a:cs typeface="新細明體" charset="0"/>
            </a:endParaRPr>
          </a:p>
          <a:p>
            <a:pPr marL="342900" indent="-342900" algn="l" eaLnBrk="1" hangingPunct="1">
              <a:spcBef>
                <a:spcPct val="20000"/>
              </a:spcBef>
              <a:buClr>
                <a:srgbClr val="FFCC66"/>
              </a:buClr>
              <a:buFontTx/>
              <a:buChar char="•"/>
            </a:pPr>
            <a:endParaRPr lang="zh-CN" altLang="en-US" sz="3200" b="1" dirty="0">
              <a:solidFill>
                <a:srgbClr val="FFFFCC"/>
              </a:solidFill>
              <a:ea typeface="新細明體" charset="0"/>
              <a:cs typeface="新細明體" charset="0"/>
            </a:endParaRPr>
          </a:p>
        </p:txBody>
      </p:sp>
    </p:spTree>
    <p:extLst>
      <p:ext uri="{BB962C8B-B14F-4D97-AF65-F5344CB8AC3E}">
        <p14:creationId xmlns:p14="http://schemas.microsoft.com/office/powerpoint/2010/main" val="17833311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 calcmode="lin" valueType="num">
                                      <p:cBhvr additive="base">
                                        <p:cTn id="7" dur="500" fill="hold"/>
                                        <p:tgtEl>
                                          <p:spTgt spid="1843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84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437">
                                            <p:txEl>
                                              <p:pRg st="1" end="1"/>
                                            </p:txEl>
                                          </p:spTgt>
                                        </p:tgtEl>
                                        <p:attrNameLst>
                                          <p:attrName>style.visibility</p:attrName>
                                        </p:attrNameLst>
                                      </p:cBhvr>
                                      <p:to>
                                        <p:strVal val="visible"/>
                                      </p:to>
                                    </p:set>
                                    <p:anim calcmode="lin" valueType="num">
                                      <p:cBhvr additive="base">
                                        <p:cTn id="13" dur="500" fill="hold"/>
                                        <p:tgtEl>
                                          <p:spTgt spid="1843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84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8437">
                                            <p:txEl>
                                              <p:pRg st="2" end="2"/>
                                            </p:txEl>
                                          </p:spTgt>
                                        </p:tgtEl>
                                        <p:attrNameLst>
                                          <p:attrName>style.visibility</p:attrName>
                                        </p:attrNameLst>
                                      </p:cBhvr>
                                      <p:to>
                                        <p:strVal val="visible"/>
                                      </p:to>
                                    </p:set>
                                    <p:anim calcmode="lin" valueType="num">
                                      <p:cBhvr additive="base">
                                        <p:cTn id="19" dur="500" fill="hold"/>
                                        <p:tgtEl>
                                          <p:spTgt spid="1843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843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8437">
                                            <p:txEl>
                                              <p:pRg st="3" end="3"/>
                                            </p:txEl>
                                          </p:spTgt>
                                        </p:tgtEl>
                                        <p:attrNameLst>
                                          <p:attrName>style.visibility</p:attrName>
                                        </p:attrNameLst>
                                      </p:cBhvr>
                                      <p:to>
                                        <p:strVal val="visible"/>
                                      </p:to>
                                    </p:set>
                                    <p:anim calcmode="lin" valueType="num">
                                      <p:cBhvr additive="base">
                                        <p:cTn id="25" dur="500" fill="hold"/>
                                        <p:tgtEl>
                                          <p:spTgt spid="18437">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843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8437">
                                            <p:txEl>
                                              <p:pRg st="4" end="4"/>
                                            </p:txEl>
                                          </p:spTgt>
                                        </p:tgtEl>
                                        <p:attrNameLst>
                                          <p:attrName>style.visibility</p:attrName>
                                        </p:attrNameLst>
                                      </p:cBhvr>
                                      <p:to>
                                        <p:strVal val="visible"/>
                                      </p:to>
                                    </p:set>
                                    <p:anim calcmode="lin" valueType="num">
                                      <p:cBhvr additive="base">
                                        <p:cTn id="31" dur="500" fill="hold"/>
                                        <p:tgtEl>
                                          <p:spTgt spid="18437">
                                            <p:txEl>
                                              <p:pRg st="4" end="4"/>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843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8437">
                                            <p:txEl>
                                              <p:pRg st="5" end="5"/>
                                            </p:txEl>
                                          </p:spTgt>
                                        </p:tgtEl>
                                        <p:attrNameLst>
                                          <p:attrName>style.visibility</p:attrName>
                                        </p:attrNameLst>
                                      </p:cBhvr>
                                      <p:to>
                                        <p:strVal val="visible"/>
                                      </p:to>
                                    </p:set>
                                    <p:anim calcmode="lin" valueType="num">
                                      <p:cBhvr additive="base">
                                        <p:cTn id="37" dur="500" fill="hold"/>
                                        <p:tgtEl>
                                          <p:spTgt spid="18437">
                                            <p:txEl>
                                              <p:pRg st="5" end="5"/>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843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8437">
                                            <p:txEl>
                                              <p:pRg st="6" end="6"/>
                                            </p:txEl>
                                          </p:spTgt>
                                        </p:tgtEl>
                                        <p:attrNameLst>
                                          <p:attrName>style.visibility</p:attrName>
                                        </p:attrNameLst>
                                      </p:cBhvr>
                                      <p:to>
                                        <p:strVal val="visible"/>
                                      </p:to>
                                    </p:set>
                                    <p:anim calcmode="lin" valueType="num">
                                      <p:cBhvr additive="base">
                                        <p:cTn id="43" dur="500" fill="hold"/>
                                        <p:tgtEl>
                                          <p:spTgt spid="18437">
                                            <p:txEl>
                                              <p:pRg st="6" end="6"/>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843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1" name="Rectangle 2"/>
          <p:cNvSpPr>
            <a:spLocks noGrp="1" noChangeArrowheads="1"/>
          </p:cNvSpPr>
          <p:nvPr>
            <p:ph type="title"/>
          </p:nvPr>
        </p:nvSpPr>
        <p:spPr>
          <a:xfrm>
            <a:off x="682625" y="44450"/>
            <a:ext cx="7772400" cy="720725"/>
          </a:xfrm>
          <a:solidFill>
            <a:srgbClr val="FF0000"/>
          </a:solidFill>
        </p:spPr>
        <p:txBody>
          <a:bodyPr/>
          <a:lstStyle/>
          <a:p>
            <a:r>
              <a:rPr lang="zh-CN" altLang="en-US" sz="3200" dirty="0" smtClean="0">
                <a:solidFill>
                  <a:schemeClr val="bg1"/>
                </a:solidFill>
                <a:ea typeface="SimSun" pitchFamily="2" charset="-122"/>
              </a:rPr>
              <a:t>对启示录不同的诠释</a:t>
            </a:r>
            <a:endParaRPr lang="en-US" sz="3200" dirty="0" smtClean="0">
              <a:solidFill>
                <a:schemeClr val="bg1"/>
              </a:solidFill>
              <a:latin typeface="Arial" pitchFamily="34" charset="0"/>
              <a:cs typeface="Arial" pitchFamily="34" charset="0"/>
            </a:endParaRPr>
          </a:p>
        </p:txBody>
      </p:sp>
      <p:sp>
        <p:nvSpPr>
          <p:cNvPr id="578562" name="Text Box 5"/>
          <p:cNvSpPr txBox="1">
            <a:spLocks noChangeArrowheads="1"/>
          </p:cNvSpPr>
          <p:nvPr/>
        </p:nvSpPr>
        <p:spPr bwMode="auto">
          <a:xfrm>
            <a:off x="8455025" y="7938"/>
            <a:ext cx="6461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sz="2000" b="1">
                <a:solidFill>
                  <a:srgbClr val="000066"/>
                </a:solidFill>
                <a:cs typeface="+mn-cs"/>
              </a:rPr>
              <a:t>321</a:t>
            </a:r>
          </a:p>
        </p:txBody>
      </p:sp>
      <p:graphicFrame>
        <p:nvGraphicFramePr>
          <p:cNvPr id="6" name="Table 5"/>
          <p:cNvGraphicFramePr>
            <a:graphicFrameLocks noGrp="1"/>
          </p:cNvGraphicFramePr>
          <p:nvPr>
            <p:extLst>
              <p:ext uri="{D42A27DB-BD31-4B8C-83A1-F6EECF244321}">
                <p14:modId xmlns:p14="http://schemas.microsoft.com/office/powerpoint/2010/main" val="241616907"/>
              </p:ext>
            </p:extLst>
          </p:nvPr>
        </p:nvGraphicFramePr>
        <p:xfrm>
          <a:off x="105508" y="913047"/>
          <a:ext cx="8995630" cy="5991056"/>
        </p:xfrm>
        <a:graphic>
          <a:graphicData uri="http://schemas.openxmlformats.org/drawingml/2006/table">
            <a:tbl>
              <a:tblPr/>
              <a:tblGrid>
                <a:gridCol w="1942636"/>
                <a:gridCol w="1592611"/>
                <a:gridCol w="1365096"/>
                <a:gridCol w="2170153"/>
                <a:gridCol w="1925134"/>
              </a:tblGrid>
              <a:tr h="41830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rPr>
                        <a:t>提倡</a:t>
                      </a:r>
                      <a:r>
                        <a:rPr kumimoji="0" lang="zh-CN" alt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rPr>
                        <a:t> 和 看法</a:t>
                      </a:r>
                      <a:endParaRPr kumimoji="0" 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endParaRPr>
                    </a:p>
                  </a:txBody>
                  <a:tcPr marT="45709" marB="45709" anchor="ctr" anchorCtr="1"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千福年</a:t>
                      </a:r>
                      <a:r>
                        <a:rPr kumimoji="0" 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看法</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rPr>
                        <a:t>启示录</a:t>
                      </a:r>
                      <a:r>
                        <a:rPr kumimoji="0" lang="en-US" sz="1600" b="1" i="0" u="none" strike="noStrike" cap="none" normalizeH="0" baseline="0" dirty="0" smtClean="0">
                          <a:ln>
                            <a:noFill/>
                          </a:ln>
                          <a:solidFill>
                            <a:srgbClr val="FFFFFF"/>
                          </a:solidFill>
                          <a:effectLst/>
                          <a:latin typeface="Arial" pitchFamily="34" charset="0"/>
                          <a:ea typeface="MS PGothic" pitchFamily="34" charset="-128"/>
                          <a:cs typeface="Arial" pitchFamily="34" charset="0"/>
                        </a:rPr>
                        <a:t> 1–3</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启示录</a:t>
                      </a:r>
                      <a:r>
                        <a:rPr kumimoji="0" 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 4–19</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启示录</a:t>
                      </a:r>
                      <a:r>
                        <a:rPr kumimoji="0" lang="en-US" sz="1600" b="1" i="0" u="none" strike="noStrike" cap="none" normalizeH="0" baseline="0" dirty="0" smtClean="0">
                          <a:ln>
                            <a:noFill/>
                          </a:ln>
                          <a:solidFill>
                            <a:srgbClr val="FFFFFF"/>
                          </a:solidFill>
                          <a:effectLst/>
                          <a:latin typeface="Arial" pitchFamily="34" charset="0"/>
                          <a:ea typeface="MS PGothic" pitchFamily="34" charset="-128"/>
                          <a:cs typeface="Times New Roman" pitchFamily="18" charset="0"/>
                        </a:rPr>
                        <a:t>. 20–22</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r>
              <a:tr h="9688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理想主义</a:t>
                      </a: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             </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Beale </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Hendriksen</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Hughes</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千禧年后</a:t>
                      </a:r>
                      <a:endParaRPr kumimoji="0" lang="en-US" altLang="zh-SG"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(or </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Amillennial</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历史性</a:t>
                      </a:r>
                      <a:endParaRPr kumimoji="0" lang="en-US" altLang="zh-SG"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教会</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象征性</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无历史性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a:t>
                      </a:r>
                      <a:r>
                        <a:rPr kumimoji="0" lang="zh-CN"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善与恶</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之间的</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冲突</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正义的</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胜利</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教会战胜世界）</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r>
              <a:tr h="9688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认为</a:t>
                      </a:r>
                      <a:r>
                        <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&lt;</a:t>
                      </a: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启示录</a:t>
                      </a:r>
                      <a:r>
                        <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&gt;</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的预</a:t>
                      </a:r>
                      <a:r>
                        <a:rPr kumimoji="0" lang="zh-CN" altLang="en-US" sz="1600" b="1" i="0" u="none" strike="noStrike" cap="none" normalizeH="0" baseline="0" smtClean="0">
                          <a:ln>
                            <a:noFill/>
                          </a:ln>
                          <a:solidFill>
                            <a:srgbClr val="000090"/>
                          </a:solidFill>
                          <a:effectLst/>
                          <a:latin typeface="Arial" pitchFamily="34" charset="0"/>
                          <a:ea typeface="MS PGothic" pitchFamily="34" charset="-128"/>
                          <a:cs typeface="Times New Roman" pitchFamily="18" charset="0"/>
                        </a:rPr>
                        <a:t>言   </a:t>
                      </a:r>
                      <a:r>
                        <a:rPr kumimoji="0" lang="en-US" altLang="zh-CN" sz="1600" b="1" i="0" u="none" strike="noStrike" cap="none" normalizeH="0" baseline="0" smtClean="0">
                          <a:ln>
                            <a:noFill/>
                          </a:ln>
                          <a:solidFill>
                            <a:schemeClr val="tx1"/>
                          </a:solidFill>
                          <a:effectLst/>
                          <a:latin typeface="Arial" pitchFamily="34" charset="0"/>
                          <a:ea typeface="MS PGothic" pitchFamily="34" charset="-128"/>
                          <a:cs typeface="Times New Roman" pitchFamily="18" charset="0"/>
                        </a:rPr>
                        <a:t>Sweete</a:t>
                      </a:r>
                      <a:r>
                        <a:rPr kumimoji="0" lang="zh-CN" altLang="en-US" sz="1600" b="1" i="0" u="none" strike="noStrike" cap="none" normalizeH="0" baseline="0" dirty="0" smtClean="0">
                          <a:ln>
                            <a:noFill/>
                          </a:ln>
                          <a:solidFill>
                            <a:schemeClr val="tx1"/>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  </a:t>
                      </a:r>
                      <a:endPar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已实现   </a:t>
                      </a:r>
                      <a:r>
                        <a:rPr kumimoji="0" lang="en-US" altLang="zh-CN" sz="1600" b="1" i="0" u="none" strike="noStrike" cap="none" normalizeH="0" baseline="0" dirty="0" smtClean="0">
                          <a:ln>
                            <a:noFill/>
                          </a:ln>
                          <a:solidFill>
                            <a:schemeClr val="tx1"/>
                          </a:solidFill>
                          <a:effectLst/>
                          <a:latin typeface="Arial" pitchFamily="34" charset="0"/>
                          <a:ea typeface="MS PGothic" pitchFamily="34" charset="-128"/>
                          <a:cs typeface="Times New Roman" pitchFamily="18" charset="0"/>
                        </a:rPr>
                        <a:t>Ellicott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a:t>
                      </a:r>
                      <a:r>
                        <a:rPr kumimoji="0" lang="zh-CN" altLang="en-US"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人</a:t>
                      </a:r>
                      <a:r>
                        <a:rPr kumimoji="0" lang="en-US" altLang="zh-CN" sz="1600" b="1" i="0" u="none" strike="noStrike" cap="none" normalizeH="0" baseline="0" dirty="0" smtClean="0">
                          <a:ln>
                            <a:noFill/>
                          </a:ln>
                          <a:solidFill>
                            <a:srgbClr val="000090"/>
                          </a:solidFill>
                          <a:effectLst/>
                          <a:latin typeface="Arial" pitchFamily="34" charset="0"/>
                          <a:ea typeface="MS PGothic" pitchFamily="34" charset="-128"/>
                          <a:cs typeface="Times New Roman" pitchFamily="18" charset="0"/>
                        </a:rPr>
                        <a:t>)       </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DeMar</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Arial" pitchFamily="34" charset="0"/>
                        </a:rPr>
                        <a:t>世界末日</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Arial"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Arial" pitchFamily="34" charset="0"/>
                        </a:rPr>
                        <a:t>Apocalyptic</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的教会</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象征性</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的事项</a:t>
                      </a:r>
                      <a:endParaRPr kumimoji="0" lang="en-US" altLang="zh-CN"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in </a:t>
                      </a:r>
                      <a:r>
                        <a:rPr kumimoji="0" lang="zh-CN"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第一</a:t>
                      </a:r>
                      <a:r>
                        <a:rPr kumimoji="0" lang="zh-SG"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世纪 </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尼罗</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Mt. Vesuvius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爆发</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象征性天堂</a:t>
                      </a:r>
                      <a:endParaRPr kumimoji="0" lang="en-US" altLang="zh-SG"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和胜利 </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r>
              <a:tr h="165323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90"/>
                          </a:solidFill>
                          <a:effectLst/>
                          <a:latin typeface="Arial" pitchFamily="34" charset="0"/>
                          <a:ea typeface="MS PGothic" pitchFamily="34" charset="-128"/>
                          <a:cs typeface="Times New Roman" pitchFamily="18" charset="0"/>
                        </a:rPr>
                        <a:t>Historicist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Luther</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Newton</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Elliott</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Amillennial</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或</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千禧年后</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Postmillennial)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的教会</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象征性的事项</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在</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教会年代</a:t>
                      </a:r>
                      <a:r>
                        <a:rPr kumimoji="0" 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r>
                      <a:br>
                        <a:rPr kumimoji="0" 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b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罗马</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垮台</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伊斯兰教兴起</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&amp;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天主教革新）</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这个世 代</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amil</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或</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未来</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千禧年后</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en-US" sz="1600" b="1" i="0" u="none" strike="noStrike" cap="none" normalizeH="0" baseline="0" dirty="0" err="1" smtClean="0">
                          <a:ln>
                            <a:noFill/>
                          </a:ln>
                          <a:solidFill>
                            <a:srgbClr val="000000"/>
                          </a:solidFill>
                          <a:effectLst/>
                          <a:latin typeface="Arial" pitchFamily="34" charset="0"/>
                          <a:ea typeface="MS PGothic" pitchFamily="34" charset="-128"/>
                          <a:cs typeface="Times New Roman" pitchFamily="18" charset="0"/>
                        </a:rPr>
                        <a:t>postmil</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一般的</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审判</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天国</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r>
              <a:tr h="193566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90"/>
                          </a:solidFill>
                          <a:effectLst/>
                          <a:latin typeface="Arial" pitchFamily="34" charset="0"/>
                          <a:ea typeface="MS PGothic" pitchFamily="34" charset="-128"/>
                          <a:cs typeface="Times New Roman" pitchFamily="18" charset="0"/>
                        </a:rPr>
                        <a:t>Futurist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Thomas</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Walvoord</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Ryrie</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0000"/>
                          </a:solidFill>
                          <a:effectLst/>
                          <a:latin typeface="Arial" pitchFamily="34" charset="0"/>
                          <a:ea typeface="MS PGothic" pitchFamily="34" charset="-128"/>
                          <a:cs typeface="Times New Roman" pitchFamily="18" charset="0"/>
                        </a:rPr>
                        <a:t>Ladd</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千禧年</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前</a:t>
                      </a:r>
                      <a:endPar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历史性</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的教会</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&amp;/</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或七个</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阶段</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教会</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的</a:t>
                      </a:r>
                      <a:endParaRPr kumimoji="0" lang="en-US" altLang="zh-CN"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历史</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未来</a:t>
                      </a:r>
                      <a:r>
                        <a:rPr kumimoji="0" lang="zh-SG" altLang="en-US"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灾难</a:t>
                      </a:r>
                      <a:endParaRPr kumimoji="0" lang="en-US" altLang="zh-SG" sz="1600" b="1" i="0" u="sng"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审判</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教徒</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变节者</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和</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敌基督</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基督</a:t>
                      </a: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归来</a:t>
                      </a: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未来千禧年</a:t>
                      </a:r>
                      <a:r>
                        <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审判</a:t>
                      </a:r>
                      <a:r>
                        <a:rPr kumimoji="0" lang="en-US" altLang="zh-SG"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 </a:t>
                      </a:r>
                      <a:r>
                        <a:rPr kumimoji="0" lang="zh-SG" alt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rPr>
                        <a:t>天国</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rgbClr val="000000"/>
                        </a:solidFill>
                        <a:effectLst/>
                        <a:latin typeface="Arial" pitchFamily="34" charset="0"/>
                        <a:ea typeface="MS PGothic" pitchFamily="34" charset="-128"/>
                        <a:cs typeface="Times New Roman" pitchFamily="18" charset="0"/>
                      </a:endParaRP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r>
            </a:tbl>
          </a:graphicData>
        </a:graphic>
      </p:graphicFrame>
    </p:spTree>
    <p:extLst>
      <p:ext uri="{BB962C8B-B14F-4D97-AF65-F5344CB8AC3E}">
        <p14:creationId xmlns:p14="http://schemas.microsoft.com/office/powerpoint/2010/main" val="2110891949"/>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6" descr="Brown Backgr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1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0610" name="Rectangle 4"/>
          <p:cNvSpPr>
            <a:spLocks noGrp="1" noChangeArrowheads="1"/>
          </p:cNvSpPr>
          <p:nvPr>
            <p:ph type="title"/>
          </p:nvPr>
        </p:nvSpPr>
        <p:spPr>
          <a:xfrm>
            <a:off x="687388" y="153988"/>
            <a:ext cx="7772400" cy="1127125"/>
          </a:xfrm>
          <a:solidFill>
            <a:srgbClr val="006600"/>
          </a:solidFill>
          <a:ln w="28575">
            <a:solidFill>
              <a:srgbClr val="FFFF00"/>
            </a:solidFill>
            <a:miter lim="800000"/>
            <a:headEnd/>
            <a:tailEnd/>
          </a:ln>
        </p:spPr>
        <p:txBody>
          <a:bodyPr>
            <a:spAutoFit/>
          </a:bodyPr>
          <a:lstStyle/>
          <a:p>
            <a:r>
              <a:rPr lang="zh-CN" altLang="en-US" sz="6600" b="1" dirty="0" smtClean="0">
                <a:solidFill>
                  <a:srgbClr val="FFFF66"/>
                </a:solidFill>
                <a:ea typeface="SimSun" pitchFamily="2" charset="-122"/>
              </a:rPr>
              <a:t>四个见解？</a:t>
            </a:r>
            <a:endParaRPr lang="en-US" sz="6600" b="1" dirty="0" smtClean="0">
              <a:solidFill>
                <a:srgbClr val="FFFF66"/>
              </a:solidFill>
            </a:endParaRPr>
          </a:p>
        </p:txBody>
      </p:sp>
      <p:sp>
        <p:nvSpPr>
          <p:cNvPr id="588807" name="Text Box 7"/>
          <p:cNvSpPr txBox="1">
            <a:spLocks noChangeArrowheads="1"/>
          </p:cNvSpPr>
          <p:nvPr/>
        </p:nvSpPr>
        <p:spPr bwMode="auto">
          <a:xfrm>
            <a:off x="1009650" y="1268413"/>
            <a:ext cx="7127875" cy="58737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spcBef>
                <a:spcPct val="50000"/>
              </a:spcBef>
            </a:pPr>
            <a:r>
              <a:rPr lang="en-US" sz="3200" b="1">
                <a:solidFill>
                  <a:srgbClr val="FFFFFF"/>
                </a:solidFill>
                <a:effectLst>
                  <a:outerShdw blurRad="38100" dist="38100" dir="2700000" algn="tl">
                    <a:srgbClr val="C0C0C0"/>
                  </a:outerShdw>
                </a:effectLst>
                <a:cs typeface="+mn-cs"/>
              </a:rPr>
              <a:t>(</a:t>
            </a:r>
            <a:r>
              <a:rPr lang="zh-CN" altLang="en-US" sz="3200" b="1">
                <a:solidFill>
                  <a:srgbClr val="FFFFFF"/>
                </a:solidFill>
                <a:effectLst>
                  <a:outerShdw blurRad="38100" dist="38100" dir="2700000" algn="tl">
                    <a:srgbClr val="C0C0C0"/>
                  </a:outerShdw>
                </a:effectLst>
                <a:ea typeface="SimSun" pitchFamily="2" charset="-122"/>
                <a:cs typeface="+mn-cs"/>
              </a:rPr>
              <a:t>启示录</a:t>
            </a:r>
            <a:r>
              <a:rPr lang="zh-CN" altLang="en-US" sz="3200" b="1">
                <a:solidFill>
                  <a:srgbClr val="FFFFFF"/>
                </a:solidFill>
                <a:effectLst>
                  <a:outerShdw blurRad="38100" dist="38100" dir="2700000" algn="tl">
                    <a:srgbClr val="C0C0C0"/>
                  </a:outerShdw>
                </a:effectLst>
                <a:cs typeface="+mn-cs"/>
              </a:rPr>
              <a:t> </a:t>
            </a:r>
            <a:r>
              <a:rPr lang="en-US" altLang="ja-JP" sz="3200" b="1">
                <a:solidFill>
                  <a:srgbClr val="FFFFFF"/>
                </a:solidFill>
                <a:effectLst>
                  <a:outerShdw blurRad="38100" dist="38100" dir="2700000" algn="tl">
                    <a:srgbClr val="C0C0C0"/>
                  </a:outerShdw>
                </a:effectLst>
                <a:cs typeface="+mn-cs"/>
              </a:rPr>
              <a:t>6-18 </a:t>
            </a:r>
            <a:r>
              <a:rPr lang="zh-CN" altLang="en-US" sz="3200" b="1">
                <a:solidFill>
                  <a:srgbClr val="FFFFFF"/>
                </a:solidFill>
                <a:effectLst>
                  <a:outerShdw blurRad="38100" dist="38100" dir="2700000" algn="tl">
                    <a:srgbClr val="C0C0C0"/>
                  </a:outerShdw>
                </a:effectLst>
                <a:ea typeface="SimSun" pitchFamily="2" charset="-122"/>
                <a:cs typeface="+mn-cs"/>
              </a:rPr>
              <a:t>章描绘哪个年代</a:t>
            </a:r>
            <a:r>
              <a:rPr lang="en-US" altLang="ja-JP" sz="3200" b="1">
                <a:solidFill>
                  <a:srgbClr val="FFFFFF"/>
                </a:solidFill>
                <a:effectLst>
                  <a:outerShdw blurRad="38100" dist="38100" dir="2700000" algn="tl">
                    <a:srgbClr val="C0C0C0"/>
                  </a:outerShdw>
                </a:effectLst>
                <a:cs typeface="+mn-cs"/>
              </a:rPr>
              <a:t>?)</a:t>
            </a:r>
            <a:endParaRPr lang="en-US" sz="3200" b="1">
              <a:solidFill>
                <a:srgbClr val="FFFFFF"/>
              </a:solidFill>
              <a:effectLst>
                <a:outerShdw blurRad="38100" dist="38100" dir="2700000" algn="tl">
                  <a:srgbClr val="C0C0C0"/>
                </a:outerShdw>
              </a:effectLst>
              <a:cs typeface="+mn-cs"/>
            </a:endParaRP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lgn="l">
                <a:defRPr/>
              </a:pPr>
              <a:endParaRPr lang="en-US">
                <a:solidFill>
                  <a:srgbClr val="000000"/>
                </a:solidFill>
                <a:latin typeface="Comic Sans MS" charset="0"/>
                <a:ea typeface="ＭＳ Ｐゴシック" charset="-128"/>
                <a:cs typeface="ＭＳ Ｐゴシック" charset="-128"/>
              </a:endParaRPr>
            </a:p>
          </p:txBody>
        </p:sp>
        <p:grpSp>
          <p:nvGrpSpPr>
            <p:cNvPr id="580621"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lgn="l">
                  <a:defRPr/>
                </a:pPr>
                <a:endParaRPr lang="en-US">
                  <a:solidFill>
                    <a:srgbClr val="000000"/>
                  </a:solidFill>
                  <a:latin typeface="Comic Sans MS" charset="0"/>
                  <a:ea typeface="ＭＳ Ｐゴシック" charset="-128"/>
                  <a:cs typeface="ＭＳ Ｐゴシック" charset="-128"/>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7"/>
                  </a:schemeClr>
                </a:outerShdw>
              </a:effectLst>
            </p:spPr>
            <p:txBody>
              <a:bodyPr lIns="90000" tIns="46800" rIns="90000" bIns="46800">
                <a:spAutoFit/>
              </a:bodyPr>
              <a:lstStyle/>
              <a:p>
                <a:pPr algn="l">
                  <a:defRPr/>
                </a:pPr>
                <a:endParaRPr lang="en-US">
                  <a:solidFill>
                    <a:srgbClr val="000000"/>
                  </a:solidFill>
                  <a:latin typeface="Comic Sans MS" charset="0"/>
                  <a:ea typeface="ＭＳ Ｐゴシック" charset="-128"/>
                  <a:cs typeface="ＭＳ Ｐゴシック" charset="-128"/>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7"/>
                </a:schemeClr>
              </a:outerShdw>
            </a:effectLst>
          </p:spPr>
          <p:txBody>
            <a:bodyPr lIns="90000" tIns="46800" rIns="90000" bIns="46800">
              <a:spAutoFit/>
            </a:bodyPr>
            <a:lstStyle/>
            <a:p>
              <a:pPr algn="l">
                <a:defRPr/>
              </a:pPr>
              <a:endParaRPr lang="en-US">
                <a:solidFill>
                  <a:srgbClr val="000000"/>
                </a:solidFill>
                <a:latin typeface="Comic Sans MS" charset="0"/>
                <a:ea typeface="ＭＳ Ｐゴシック" charset="-128"/>
                <a:cs typeface="ＭＳ Ｐゴシック" charset="-128"/>
              </a:endParaRPr>
            </a:p>
          </p:txBody>
        </p:sp>
      </p:grpSp>
      <p:sp>
        <p:nvSpPr>
          <p:cNvPr id="588816" name="Text Box 16"/>
          <p:cNvSpPr txBox="1">
            <a:spLocks noChangeArrowheads="1"/>
          </p:cNvSpPr>
          <p:nvPr/>
        </p:nvSpPr>
        <p:spPr bwMode="auto">
          <a:xfrm rot="5400000">
            <a:off x="-68262" y="3405187"/>
            <a:ext cx="2590800" cy="157162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800" b="1">
                <a:solidFill>
                  <a:srgbClr val="FFFFFF"/>
                </a:solidFill>
                <a:latin typeface="Consolas" pitchFamily="49" charset="0"/>
                <a:ea typeface="SimSun" pitchFamily="2" charset="-122"/>
                <a:cs typeface="+mn-cs"/>
              </a:rPr>
              <a:t>实现主义观</a:t>
            </a:r>
            <a:endParaRPr lang="en-US" sz="4800" b="1">
              <a:solidFill>
                <a:srgbClr val="FFFFFF"/>
              </a:solidFill>
              <a:ea typeface="SimSun" pitchFamily="2" charset="-122"/>
              <a:cs typeface="+mn-cs"/>
            </a:endParaRPr>
          </a:p>
        </p:txBody>
      </p:sp>
      <p:sp>
        <p:nvSpPr>
          <p:cNvPr id="588812" name="Text Box 12"/>
          <p:cNvSpPr txBox="1">
            <a:spLocks noChangeArrowheads="1"/>
          </p:cNvSpPr>
          <p:nvPr/>
        </p:nvSpPr>
        <p:spPr bwMode="auto">
          <a:xfrm>
            <a:off x="2438400" y="2743200"/>
            <a:ext cx="990600" cy="2803525"/>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成书</a:t>
            </a:r>
          </a:p>
          <a:p>
            <a:pP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日期</a:t>
            </a:r>
          </a:p>
          <a:p>
            <a:pPr>
              <a:spcBef>
                <a:spcPct val="50000"/>
              </a:spcBef>
            </a:pPr>
            <a:r>
              <a:rPr lang="zh-CN" altLang="en-US" sz="2800" b="1" dirty="0">
                <a:solidFill>
                  <a:srgbClr val="FFFFFF"/>
                </a:solidFill>
                <a:effectLst>
                  <a:outerShdw blurRad="38100" dist="38100" dir="2700000" algn="tl">
                    <a:srgbClr val="C0C0C0"/>
                  </a:outerShdw>
                </a:effectLst>
                <a:ea typeface="SimSun" pitchFamily="2" charset="-122"/>
                <a:cs typeface="+mn-cs"/>
              </a:rPr>
              <a:t>主后 </a:t>
            </a:r>
            <a:r>
              <a:rPr lang="en-US" altLang="zh-CN" sz="2800" b="1" dirty="0">
                <a:solidFill>
                  <a:srgbClr val="FFFFFF"/>
                </a:solidFill>
                <a:effectLst>
                  <a:outerShdw blurRad="38100" dist="38100" dir="2700000" algn="tl">
                    <a:srgbClr val="C0C0C0"/>
                  </a:outerShdw>
                </a:effectLst>
                <a:ea typeface="SimSun" pitchFamily="2" charset="-122"/>
                <a:cs typeface="+mn-cs"/>
              </a:rPr>
              <a:t>95</a:t>
            </a:r>
          </a:p>
          <a:p>
            <a:pPr>
              <a:spcBef>
                <a:spcPct val="50000"/>
              </a:spcBef>
            </a:pPr>
            <a:endParaRPr lang="en-US" dirty="0">
              <a:solidFill>
                <a:srgbClr val="FFFFFF"/>
              </a:solidFill>
              <a:effectLst>
                <a:outerShdw blurRad="38100" dist="38100" dir="2700000" algn="tl">
                  <a:srgbClr val="C0C0C0"/>
                </a:outerShdw>
              </a:effectLst>
              <a:ea typeface="SimSun" pitchFamily="2" charset="-122"/>
              <a:cs typeface="+mn-cs"/>
            </a:endParaRPr>
          </a:p>
        </p:txBody>
      </p:sp>
      <p:sp>
        <p:nvSpPr>
          <p:cNvPr id="588817" name="Text Box 17"/>
          <p:cNvSpPr txBox="1">
            <a:spLocks noChangeArrowheads="1"/>
          </p:cNvSpPr>
          <p:nvPr/>
        </p:nvSpPr>
        <p:spPr bwMode="auto">
          <a:xfrm rot="5400000">
            <a:off x="6188868" y="2812257"/>
            <a:ext cx="2481263" cy="249555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800" b="1">
                <a:solidFill>
                  <a:srgbClr val="FFFFFF"/>
                </a:solidFill>
                <a:ea typeface="SimSun" pitchFamily="2" charset="-122"/>
                <a:cs typeface="+mn-cs"/>
              </a:rPr>
              <a:t>未来主义观</a:t>
            </a:r>
          </a:p>
          <a:p>
            <a:pPr>
              <a:spcBef>
                <a:spcPct val="50000"/>
              </a:spcBef>
            </a:pPr>
            <a:endParaRPr lang="en-US" sz="4000" b="1">
              <a:solidFill>
                <a:srgbClr val="FFFFFF"/>
              </a:solidFill>
              <a:ea typeface="SimSun" pitchFamily="2" charset="-122"/>
              <a:cs typeface="+mn-cs"/>
            </a:endParaRPr>
          </a:p>
        </p:txBody>
      </p:sp>
      <p:sp>
        <p:nvSpPr>
          <p:cNvPr id="588819" name="Text Box 19"/>
          <p:cNvSpPr txBox="1">
            <a:spLocks noChangeArrowheads="1"/>
          </p:cNvSpPr>
          <p:nvPr/>
        </p:nvSpPr>
        <p:spPr bwMode="auto">
          <a:xfrm>
            <a:off x="4038600" y="2971800"/>
            <a:ext cx="3124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FFFF"/>
                </a:solidFill>
                <a:ea typeface="SimSun" pitchFamily="2" charset="-122"/>
                <a:cs typeface="+mn-cs"/>
              </a:rPr>
              <a:t>历史主义观</a:t>
            </a:r>
          </a:p>
          <a:p>
            <a:pPr>
              <a:spcBef>
                <a:spcPct val="50000"/>
              </a:spcBef>
            </a:pPr>
            <a:endParaRPr lang="en-US" sz="4000" b="1">
              <a:solidFill>
                <a:srgbClr val="FFFFFF"/>
              </a:solidFill>
              <a:ea typeface="SimSun" pitchFamily="2" charset="-122"/>
              <a:cs typeface="+mn-cs"/>
            </a:endParaRP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algn="l"/>
            <a:endParaRPr lang="en-US">
              <a:solidFill>
                <a:srgbClr val="000000"/>
              </a:solidFill>
              <a:latin typeface="Comic Sans MS" pitchFamily="66" charset="0"/>
              <a:ea typeface="MS PGothic" pitchFamily="34" charset="-128"/>
              <a:cs typeface="+mn-cs"/>
            </a:endParaRPr>
          </a:p>
        </p:txBody>
      </p:sp>
      <p:sp>
        <p:nvSpPr>
          <p:cNvPr id="588822" name="Text Box 22"/>
          <p:cNvSpPr txBox="1">
            <a:spLocks noChangeArrowheads="1"/>
          </p:cNvSpPr>
          <p:nvPr/>
        </p:nvSpPr>
        <p:spPr bwMode="auto">
          <a:xfrm>
            <a:off x="8408988" y="-49213"/>
            <a:ext cx="739775" cy="457201"/>
          </a:xfrm>
          <a:prstGeom prst="rect">
            <a:avLst/>
          </a:prstGeom>
          <a:noFill/>
          <a:ln w="9525">
            <a:noFill/>
            <a:miter lim="800000"/>
            <a:headEnd/>
            <a:tailEnd type="none" w="lg" len="lg"/>
          </a:ln>
          <a:effectLst>
            <a:outerShdw blurRad="63500" dist="38099" dir="2700000" algn="ctr" rotWithShape="0">
              <a:schemeClr val="tx2">
                <a:alpha val="74997"/>
              </a:schemeClr>
            </a:outerShdw>
          </a:effectLst>
        </p:spPr>
        <p:txBody>
          <a:bodyPr wrap="none" lIns="90000" tIns="46800" rIns="90000" bIns="46800">
            <a:spAutoFit/>
          </a:bodyPr>
          <a:lstStyle/>
          <a:p>
            <a:pPr>
              <a:defRPr/>
            </a:pPr>
            <a:r>
              <a:rPr lang="en-US" b="1" dirty="0">
                <a:solidFill>
                  <a:srgbClr val="FFFFFF"/>
                </a:solidFill>
                <a:latin typeface="Comic Sans MS" pitchFamily="-111" charset="0"/>
                <a:ea typeface="MS PGothic" pitchFamily="34" charset="-128"/>
                <a:cs typeface="+mn-cs"/>
              </a:rPr>
              <a:t>321</a:t>
            </a:r>
          </a:p>
        </p:txBody>
      </p:sp>
      <p:sp>
        <p:nvSpPr>
          <p:cNvPr id="588818" name="Text Box 18"/>
          <p:cNvSpPr txBox="1">
            <a:spLocks noChangeArrowheads="1"/>
          </p:cNvSpPr>
          <p:nvPr/>
        </p:nvSpPr>
        <p:spPr bwMode="auto">
          <a:xfrm>
            <a:off x="3505200" y="4648200"/>
            <a:ext cx="2743200" cy="16335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FFFF"/>
                </a:solidFill>
                <a:ea typeface="SimSun" pitchFamily="2" charset="-122"/>
                <a:cs typeface="+mn-cs"/>
              </a:rPr>
              <a:t>理想主义观</a:t>
            </a:r>
          </a:p>
          <a:p>
            <a:pPr>
              <a:spcBef>
                <a:spcPct val="50000"/>
              </a:spcBef>
            </a:pPr>
            <a:endParaRPr lang="en-US" sz="4000">
              <a:solidFill>
                <a:srgbClr val="FFFFFF"/>
              </a:solidFill>
              <a:ea typeface="SimSun" pitchFamily="2" charset="-122"/>
              <a:cs typeface="+mn-cs"/>
            </a:endParaRPr>
          </a:p>
        </p:txBody>
      </p:sp>
    </p:spTree>
    <p:extLst>
      <p:ext uri="{BB962C8B-B14F-4D97-AF65-F5344CB8AC3E}">
        <p14:creationId xmlns:p14="http://schemas.microsoft.com/office/powerpoint/2010/main" val="1435717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8807"/>
                                        </p:tgtEl>
                                        <p:attrNameLst>
                                          <p:attrName>style.visibility</p:attrName>
                                        </p:attrNameLst>
                                      </p:cBhvr>
                                      <p:to>
                                        <p:strVal val="visible"/>
                                      </p:to>
                                    </p:set>
                                    <p:anim calcmode="lin" valueType="num">
                                      <p:cBhvr>
                                        <p:cTn id="7" dur="1000" fill="hold"/>
                                        <p:tgtEl>
                                          <p:spTgt spid="588807"/>
                                        </p:tgtEl>
                                        <p:attrNameLst>
                                          <p:attrName>ppt_w</p:attrName>
                                        </p:attrNameLst>
                                      </p:cBhvr>
                                      <p:tavLst>
                                        <p:tav tm="0">
                                          <p:val>
                                            <p:strVal val="#ppt_w*0.70"/>
                                          </p:val>
                                        </p:tav>
                                        <p:tav tm="100000">
                                          <p:val>
                                            <p:strVal val="#ppt_w"/>
                                          </p:val>
                                        </p:tav>
                                      </p:tavLst>
                                    </p:anim>
                                    <p:anim calcmode="lin" valueType="num">
                                      <p:cBhvr>
                                        <p:cTn id="8" dur="1000" fill="hold"/>
                                        <p:tgtEl>
                                          <p:spTgt spid="588807"/>
                                        </p:tgtEl>
                                        <p:attrNameLst>
                                          <p:attrName>ppt_h</p:attrName>
                                        </p:attrNameLst>
                                      </p:cBhvr>
                                      <p:tavLst>
                                        <p:tav tm="0">
                                          <p:val>
                                            <p:strVal val="#ppt_h"/>
                                          </p:val>
                                        </p:tav>
                                        <p:tav tm="100000">
                                          <p:val>
                                            <p:strVal val="#ppt_h"/>
                                          </p:val>
                                        </p:tav>
                                      </p:tavLst>
                                    </p:anim>
                                    <p:animEffect transition="in" filter="fade">
                                      <p:cBhvr>
                                        <p:cTn id="9" dur="1000"/>
                                        <p:tgtEl>
                                          <p:spTgt spid="58880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8"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par>
                                <p:cTn id="15" presetID="30" presetClass="entr" presetSubtype="0" fill="hold" grpId="0" nodeType="withEffect">
                                  <p:stCondLst>
                                    <p:cond delay="0"/>
                                  </p:stCondLst>
                                  <p:childTnLst>
                                    <p:set>
                                      <p:cBhvr>
                                        <p:cTn id="16" dur="1" fill="hold">
                                          <p:stCondLst>
                                            <p:cond delay="0"/>
                                          </p:stCondLst>
                                        </p:cTn>
                                        <p:tgtEl>
                                          <p:spTgt spid="588812"/>
                                        </p:tgtEl>
                                        <p:attrNameLst>
                                          <p:attrName>style.visibility</p:attrName>
                                        </p:attrNameLst>
                                      </p:cBhvr>
                                      <p:to>
                                        <p:strVal val="visible"/>
                                      </p:to>
                                    </p:set>
                                    <p:animEffect transition="in" filter="fade">
                                      <p:cBhvr>
                                        <p:cTn id="17" dur="800" decel="100000"/>
                                        <p:tgtEl>
                                          <p:spTgt spid="588812"/>
                                        </p:tgtEl>
                                      </p:cBhvr>
                                    </p:animEffect>
                                    <p:anim calcmode="lin" valueType="num">
                                      <p:cBhvr>
                                        <p:cTn id="18" dur="800" decel="100000" fill="hold"/>
                                        <p:tgtEl>
                                          <p:spTgt spid="588812"/>
                                        </p:tgtEl>
                                        <p:attrNameLst>
                                          <p:attrName>style.rotation</p:attrName>
                                        </p:attrNameLst>
                                      </p:cBhvr>
                                      <p:tavLst>
                                        <p:tav tm="0">
                                          <p:val>
                                            <p:fltVal val="-90"/>
                                          </p:val>
                                        </p:tav>
                                        <p:tav tm="100000">
                                          <p:val>
                                            <p:fltVal val="0"/>
                                          </p:val>
                                        </p:tav>
                                      </p:tavLst>
                                    </p:anim>
                                    <p:anim calcmode="lin" valueType="num">
                                      <p:cBhvr>
                                        <p:cTn id="19" dur="800" decel="100000" fill="hold"/>
                                        <p:tgtEl>
                                          <p:spTgt spid="588812"/>
                                        </p:tgtEl>
                                        <p:attrNameLst>
                                          <p:attrName>ppt_x</p:attrName>
                                        </p:attrNameLst>
                                      </p:cBhvr>
                                      <p:tavLst>
                                        <p:tav tm="0">
                                          <p:val>
                                            <p:strVal val="#ppt_x+0.4"/>
                                          </p:val>
                                        </p:tav>
                                        <p:tav tm="100000">
                                          <p:val>
                                            <p:strVal val="#ppt_x-0.05"/>
                                          </p:val>
                                        </p:tav>
                                      </p:tavLst>
                                    </p:anim>
                                    <p:anim calcmode="lin" valueType="num">
                                      <p:cBhvr>
                                        <p:cTn id="20" dur="800" decel="100000" fill="hold"/>
                                        <p:tgtEl>
                                          <p:spTgt spid="588812"/>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588812"/>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588812"/>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88816"/>
                                        </p:tgtEl>
                                        <p:attrNameLst>
                                          <p:attrName>style.visibility</p:attrName>
                                        </p:attrNameLst>
                                      </p:cBhvr>
                                      <p:to>
                                        <p:strVal val="visible"/>
                                      </p:to>
                                    </p:set>
                                    <p:animEffect transition="in" filter="dissolve">
                                      <p:cBhvr>
                                        <p:cTn id="27" dur="500"/>
                                        <p:tgtEl>
                                          <p:spTgt spid="58881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88817"/>
                                        </p:tgtEl>
                                        <p:attrNameLst>
                                          <p:attrName>style.visibility</p:attrName>
                                        </p:attrNameLst>
                                      </p:cBhvr>
                                      <p:to>
                                        <p:strVal val="visible"/>
                                      </p:to>
                                    </p:set>
                                    <p:animEffect transition="in" filter="dissolve">
                                      <p:cBhvr>
                                        <p:cTn id="32" dur="500"/>
                                        <p:tgtEl>
                                          <p:spTgt spid="5888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88819"/>
                                        </p:tgtEl>
                                        <p:attrNameLst>
                                          <p:attrName>style.visibility</p:attrName>
                                        </p:attrNameLst>
                                      </p:cBhvr>
                                      <p:to>
                                        <p:strVal val="visible"/>
                                      </p:to>
                                    </p:set>
                                    <p:animEffect transition="in" filter="dissolve">
                                      <p:cBhvr>
                                        <p:cTn id="37" dur="500"/>
                                        <p:tgtEl>
                                          <p:spTgt spid="58881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88818"/>
                                        </p:tgtEl>
                                        <p:attrNameLst>
                                          <p:attrName>style.visibility</p:attrName>
                                        </p:attrNameLst>
                                      </p:cBhvr>
                                      <p:to>
                                        <p:strVal val="visible"/>
                                      </p:to>
                                    </p:set>
                                    <p:animEffect transition="in" filter="dissolve">
                                      <p:cBhvr>
                                        <p:cTn id="42" dur="500"/>
                                        <p:tgtEl>
                                          <p:spTgt spid="588818"/>
                                        </p:tgtEl>
                                      </p:cBhvr>
                                    </p:animEffect>
                                  </p:childTnLst>
                                </p:cTn>
                              </p:par>
                            </p:childTnLst>
                          </p:cTn>
                        </p:par>
                        <p:par>
                          <p:cTn id="43" fill="hold" nodeType="afterGroup">
                            <p:stCondLst>
                              <p:cond delay="500"/>
                            </p:stCondLst>
                            <p:childTnLst>
                              <p:par>
                                <p:cTn id="44" presetID="9" presetClass="entr" presetSubtype="0" fill="hold" grpId="0" nodeType="afterEffect">
                                  <p:stCondLst>
                                    <p:cond delay="0"/>
                                  </p:stCondLst>
                                  <p:childTnLst>
                                    <p:set>
                                      <p:cBhvr>
                                        <p:cTn id="45" dur="1" fill="hold">
                                          <p:stCondLst>
                                            <p:cond delay="0"/>
                                          </p:stCondLst>
                                        </p:cTn>
                                        <p:tgtEl>
                                          <p:spTgt spid="588820"/>
                                        </p:tgtEl>
                                        <p:attrNameLst>
                                          <p:attrName>style.visibility</p:attrName>
                                        </p:attrNameLst>
                                      </p:cBhvr>
                                      <p:to>
                                        <p:strVal val="visible"/>
                                      </p:to>
                                    </p:set>
                                    <p:animEffect transition="in" filter="dissolve">
                                      <p:cBhvr>
                                        <p:cTn id="46" dur="500"/>
                                        <p:tgtEl>
                                          <p:spTgt spid="588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7" grpId="0"/>
      <p:bldP spid="588816" grpId="0"/>
      <p:bldP spid="588812" grpId="0"/>
      <p:bldP spid="588817" grpId="0"/>
      <p:bldP spid="588819" grpId="0"/>
      <p:bldP spid="588820" grpId="0" animBg="1"/>
      <p:bldP spid="58881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3073" name="Picture 22" descr="Woo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4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3074" name="Rectangle 2"/>
          <p:cNvSpPr>
            <a:spLocks noGrp="1" noChangeArrowheads="1"/>
          </p:cNvSpPr>
          <p:nvPr>
            <p:ph type="title"/>
          </p:nvPr>
        </p:nvSpPr>
        <p:spPr>
          <a:xfrm>
            <a:off x="1116013" y="76200"/>
            <a:ext cx="6913562" cy="647700"/>
          </a:xfrm>
        </p:spPr>
        <p:txBody>
          <a:bodyPr/>
          <a:lstStyle/>
          <a:p>
            <a:r>
              <a:rPr lang="zh-CN" altLang="en-US" sz="6000" smtClean="0">
                <a:solidFill>
                  <a:srgbClr val="FF9933"/>
                </a:solidFill>
                <a:ea typeface="SimSun" pitchFamily="2" charset="-122"/>
              </a:rPr>
              <a:t>扼要重述的方法</a:t>
            </a:r>
            <a:endParaRPr lang="en-US" sz="6000" smtClean="0">
              <a:solidFill>
                <a:srgbClr val="FF9933"/>
              </a:solidFill>
            </a:endParaRPr>
          </a:p>
        </p:txBody>
      </p:sp>
      <p:sp>
        <p:nvSpPr>
          <p:cNvPr id="591877" name="Text Box 5"/>
          <p:cNvSpPr txBox="1">
            <a:spLocks noChangeArrowheads="1"/>
          </p:cNvSpPr>
          <p:nvPr/>
        </p:nvSpPr>
        <p:spPr bwMode="auto">
          <a:xfrm>
            <a:off x="457200" y="1371600"/>
            <a:ext cx="8205788" cy="1449388"/>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lnSpc>
                <a:spcPct val="80000"/>
              </a:lnSpc>
              <a:spcBef>
                <a:spcPct val="20000"/>
              </a:spcBef>
            </a:pPr>
            <a:r>
              <a:rPr lang="zh-CN" altLang="en-US" sz="3200" b="1">
                <a:solidFill>
                  <a:srgbClr val="FFCCFF"/>
                </a:solidFill>
                <a:ea typeface="SimSun" pitchFamily="2" charset="-122"/>
                <a:cs typeface="+mn-cs"/>
              </a:rPr>
              <a:t>在七个灯台中的基督 </a:t>
            </a:r>
            <a:r>
              <a:rPr lang="en-US" altLang="zh-CN" sz="3200" b="1">
                <a:solidFill>
                  <a:srgbClr val="FFCCFF"/>
                </a:solidFill>
                <a:ea typeface="SimSun" pitchFamily="2" charset="-122"/>
                <a:cs typeface="+mn-cs"/>
              </a:rPr>
              <a:t>(1–3) </a:t>
            </a:r>
            <a:r>
              <a:rPr lang="en-US" altLang="zh-CN" b="1">
                <a:solidFill>
                  <a:srgbClr val="FFCCFF"/>
                </a:solidFill>
                <a:ea typeface="SimSun" pitchFamily="2" charset="-122"/>
                <a:cs typeface="+mn-cs"/>
              </a:rPr>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lgn="l">
              <a:lnSpc>
                <a:spcPct val="80000"/>
              </a:lnSpc>
              <a:spcBef>
                <a:spcPct val="20000"/>
              </a:spcBef>
            </a:pPr>
            <a:r>
              <a:rPr lang="zh-CN" altLang="en-US" b="1">
                <a:solidFill>
                  <a:srgbClr val="FFCCFF"/>
                </a:solidFill>
                <a:ea typeface="SimSun" pitchFamily="2" charset="-122"/>
                <a:cs typeface="+mn-cs"/>
              </a:rPr>
              <a:t>小亚细亚的七教会</a:t>
            </a:r>
            <a:r>
              <a:rPr lang="en-US" altLang="zh-CN" b="1">
                <a:solidFill>
                  <a:srgbClr val="FFCCFF"/>
                </a:solidFill>
                <a:ea typeface="SimSun" pitchFamily="2" charset="-122"/>
                <a:cs typeface="+mn-cs"/>
              </a:rPr>
              <a:t>, </a:t>
            </a:r>
            <a:r>
              <a:rPr lang="zh-CN" altLang="en-US" b="1">
                <a:solidFill>
                  <a:srgbClr val="FFCCFF"/>
                </a:solidFill>
                <a:ea typeface="SimSun" pitchFamily="2" charset="-122"/>
                <a:cs typeface="+mn-cs"/>
              </a:rPr>
              <a:t>在描绘各别教会从教会时代直到基督回来的情况</a:t>
            </a:r>
            <a:r>
              <a:rPr lang="en-US" altLang="zh-CN" b="1">
                <a:solidFill>
                  <a:srgbClr val="FFCCFF"/>
                </a:solidFill>
                <a:ea typeface="SimSun" pitchFamily="2" charset="-122"/>
                <a:cs typeface="+mn-cs"/>
              </a:rPr>
              <a:t>. </a:t>
            </a:r>
            <a:r>
              <a:rPr lang="en-US" altLang="zh-CN" sz="2000" b="1">
                <a:solidFill>
                  <a:srgbClr val="FFCCFF"/>
                </a:solidFill>
                <a:ea typeface="SimSun" pitchFamily="2" charset="-122"/>
                <a:cs typeface="+mn-cs"/>
              </a:rPr>
              <a:t>(1:7)</a:t>
            </a:r>
            <a:endParaRPr lang="en-US" sz="2000" b="1">
              <a:solidFill>
                <a:srgbClr val="FFCCFF"/>
              </a:solidFill>
              <a:ea typeface="SimSun" pitchFamily="2" charset="-122"/>
              <a:cs typeface="+mn-cs"/>
            </a:endParaRPr>
          </a:p>
        </p:txBody>
      </p:sp>
      <p:sp>
        <p:nvSpPr>
          <p:cNvPr id="591878" name="Text Box 6"/>
          <p:cNvSpPr txBox="1">
            <a:spLocks noChangeArrowheads="1"/>
          </p:cNvSpPr>
          <p:nvPr/>
        </p:nvSpPr>
        <p:spPr bwMode="auto">
          <a:xfrm>
            <a:off x="469900" y="2057400"/>
            <a:ext cx="8205788" cy="107950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lnSpc>
                <a:spcPct val="80000"/>
              </a:lnSpc>
              <a:spcBef>
                <a:spcPct val="20000"/>
              </a:spcBef>
            </a:pPr>
            <a:r>
              <a:rPr lang="zh-CN" altLang="en-US" sz="3200" b="1">
                <a:solidFill>
                  <a:srgbClr val="FFCCFF"/>
                </a:solidFill>
                <a:ea typeface="SimSun" pitchFamily="2" charset="-122"/>
                <a:cs typeface="+mn-cs"/>
              </a:rPr>
              <a:t>天堂和七印记的异象 </a:t>
            </a:r>
            <a:r>
              <a:rPr lang="en-US" altLang="zh-CN" sz="3200" b="1">
                <a:solidFill>
                  <a:srgbClr val="FFCCFF"/>
                </a:solidFill>
                <a:ea typeface="SimSun" pitchFamily="2" charset="-122"/>
                <a:cs typeface="+mn-cs"/>
              </a:rPr>
              <a:t>(4–7) </a:t>
            </a:r>
            <a:br>
              <a:rPr lang="en-US" altLang="zh-CN" sz="3200" b="1">
                <a:solidFill>
                  <a:srgbClr val="FFCCFF"/>
                </a:solidFill>
                <a:ea typeface="SimSun" pitchFamily="2" charset="-122"/>
                <a:cs typeface="+mn-cs"/>
              </a:rPr>
            </a:br>
            <a:r>
              <a:rPr lang="zh-CN" altLang="en-US" b="1">
                <a:solidFill>
                  <a:srgbClr val="FFCCFF"/>
                </a:solidFill>
                <a:latin typeface="NSimSun" pitchFamily="49" charset="-122"/>
                <a:ea typeface="NSimSun" pitchFamily="49" charset="-122"/>
                <a:cs typeface="+mn-cs"/>
              </a:rPr>
              <a:t>基督现在从天上统治</a:t>
            </a:r>
            <a:r>
              <a:rPr lang="en-US" altLang="zh-CN" b="1">
                <a:solidFill>
                  <a:srgbClr val="FFCCFF"/>
                </a:solidFill>
                <a:latin typeface="NSimSun" pitchFamily="49" charset="-122"/>
                <a:ea typeface="NSimSun" pitchFamily="49" charset="-122"/>
                <a:cs typeface="+mn-cs"/>
              </a:rPr>
              <a:t>(5:5-6) </a:t>
            </a:r>
            <a:r>
              <a:rPr lang="zh-CN" altLang="en-US" b="1">
                <a:solidFill>
                  <a:srgbClr val="FFCCFF"/>
                </a:solidFill>
                <a:latin typeface="NSimSun" pitchFamily="49" charset="-122"/>
                <a:ea typeface="NSimSun" pitchFamily="49" charset="-122"/>
                <a:cs typeface="+mn-cs"/>
              </a:rPr>
              <a:t>，直到他第二次再来</a:t>
            </a:r>
            <a:r>
              <a:rPr lang="en-US" altLang="zh-CN" b="1">
                <a:solidFill>
                  <a:srgbClr val="FFCCFF"/>
                </a:solidFill>
                <a:latin typeface="NSimSun" pitchFamily="49" charset="-122"/>
                <a:ea typeface="NSimSun" pitchFamily="49" charset="-122"/>
                <a:cs typeface="+mn-cs"/>
              </a:rPr>
              <a:t>(6:16-17) </a:t>
            </a:r>
            <a:r>
              <a:rPr lang="zh-CN" altLang="en-US" b="1">
                <a:solidFill>
                  <a:srgbClr val="FFCCFF"/>
                </a:solidFill>
                <a:latin typeface="NSimSun" pitchFamily="49" charset="-122"/>
                <a:ea typeface="NSimSun" pitchFamily="49" charset="-122"/>
                <a:cs typeface="+mn-cs"/>
              </a:rPr>
              <a:t>与得胜的教会</a:t>
            </a:r>
            <a:r>
              <a:rPr lang="zh-CN" altLang="en-US" sz="2000">
                <a:solidFill>
                  <a:srgbClr val="FFCCFF"/>
                </a:solidFill>
                <a:ea typeface="SimSun" pitchFamily="2" charset="-122"/>
                <a:cs typeface="+mn-cs"/>
              </a:rPr>
              <a:t>在一起</a:t>
            </a:r>
            <a:r>
              <a:rPr lang="en-US" altLang="zh-CN" sz="2000">
                <a:solidFill>
                  <a:srgbClr val="FFCCFF"/>
                </a:solidFill>
                <a:ea typeface="SimSun" pitchFamily="2" charset="-122"/>
                <a:cs typeface="+mn-cs"/>
              </a:rPr>
              <a:t>(7:16-17)</a:t>
            </a:r>
          </a:p>
        </p:txBody>
      </p:sp>
      <p:sp>
        <p:nvSpPr>
          <p:cNvPr id="591879" name="Text Box 7"/>
          <p:cNvSpPr txBox="1">
            <a:spLocks noChangeArrowheads="1"/>
          </p:cNvSpPr>
          <p:nvPr/>
        </p:nvSpPr>
        <p:spPr bwMode="auto">
          <a:xfrm>
            <a:off x="457200" y="2514600"/>
            <a:ext cx="8205788" cy="116522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lnSpc>
                <a:spcPct val="80000"/>
              </a:lnSpc>
              <a:spcBef>
                <a:spcPct val="20000"/>
              </a:spcBef>
            </a:pPr>
            <a:r>
              <a:rPr lang="zh-CN" altLang="en-US" sz="2800" b="1">
                <a:solidFill>
                  <a:srgbClr val="FFCCFF"/>
                </a:solidFill>
                <a:ea typeface="SimSun" pitchFamily="2" charset="-122"/>
                <a:cs typeface="+mn-cs"/>
              </a:rPr>
              <a:t>七支号角 </a:t>
            </a:r>
            <a:r>
              <a:rPr lang="en-US" altLang="zh-CN" sz="3200" b="1">
                <a:solidFill>
                  <a:srgbClr val="FFCCFF"/>
                </a:solidFill>
                <a:ea typeface="SimSun" pitchFamily="2" charset="-122"/>
                <a:cs typeface="+mn-cs"/>
              </a:rPr>
              <a:t>(8–11) </a:t>
            </a:r>
            <a:r>
              <a:rPr lang="en-US" altLang="zh-CN" b="1">
                <a:solidFill>
                  <a:srgbClr val="FFCCFF"/>
                </a:solidFill>
                <a:ea typeface="SimSun" pitchFamily="2" charset="-122"/>
                <a:cs typeface="+mn-cs"/>
              </a:rPr>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lgn="l">
              <a:lnSpc>
                <a:spcPct val="80000"/>
              </a:lnSpc>
              <a:spcBef>
                <a:spcPct val="20000"/>
              </a:spcBef>
            </a:pPr>
            <a:r>
              <a:rPr lang="zh-CN" altLang="en-US" b="1">
                <a:solidFill>
                  <a:srgbClr val="FFCCFF"/>
                </a:solidFill>
                <a:ea typeface="SimSun" pitchFamily="2" charset="-122"/>
                <a:cs typeface="+mn-cs"/>
              </a:rPr>
              <a:t>教会时代的一系列的判决困扰着邪恶（</a:t>
            </a:r>
            <a:r>
              <a:rPr lang="en-US" altLang="zh-CN" b="1">
                <a:solidFill>
                  <a:srgbClr val="FFCCFF"/>
                </a:solidFill>
                <a:ea typeface="SimSun" pitchFamily="2" charset="-122"/>
                <a:cs typeface="+mn-cs"/>
              </a:rPr>
              <a:t>8-9</a:t>
            </a:r>
            <a:r>
              <a:rPr lang="zh-CN" altLang="en-US" b="1">
                <a:solidFill>
                  <a:srgbClr val="FFCCFF"/>
                </a:solidFill>
                <a:ea typeface="SimSun" pitchFamily="2" charset="-122"/>
                <a:cs typeface="+mn-cs"/>
              </a:rPr>
              <a:t>），但</a:t>
            </a:r>
            <a:endParaRPr lang="en-US" altLang="zh-CN" b="1">
              <a:solidFill>
                <a:srgbClr val="FFCCFF"/>
              </a:solidFill>
              <a:ea typeface="SimSun" pitchFamily="2" charset="-122"/>
              <a:cs typeface="+mn-cs"/>
            </a:endParaRPr>
          </a:p>
        </p:txBody>
      </p:sp>
      <p:sp>
        <p:nvSpPr>
          <p:cNvPr id="591880" name="Text Box 8"/>
          <p:cNvSpPr txBox="1">
            <a:spLocks noChangeArrowheads="1"/>
          </p:cNvSpPr>
          <p:nvPr/>
        </p:nvSpPr>
        <p:spPr bwMode="auto">
          <a:xfrm>
            <a:off x="457200" y="3028950"/>
            <a:ext cx="8205788" cy="93345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lnSpc>
                <a:spcPct val="80000"/>
              </a:lnSpc>
              <a:spcBef>
                <a:spcPct val="20000"/>
              </a:spcBef>
            </a:pPr>
            <a:r>
              <a:rPr lang="zh-CN" altLang="en-US" sz="3200" b="1">
                <a:solidFill>
                  <a:srgbClr val="FFCCFF"/>
                </a:solidFill>
                <a:ea typeface="SimSun" pitchFamily="2" charset="-122"/>
                <a:cs typeface="+mn-cs"/>
              </a:rPr>
              <a:t>逼迫人的龙 </a:t>
            </a:r>
            <a:r>
              <a:rPr lang="en-US" altLang="zh-CN" sz="3200" b="1">
                <a:solidFill>
                  <a:srgbClr val="FFCCFF"/>
                </a:solidFill>
                <a:ea typeface="SimSun" pitchFamily="2" charset="-122"/>
                <a:cs typeface="+mn-cs"/>
              </a:rPr>
              <a:t>(12–14</a:t>
            </a:r>
            <a:r>
              <a:rPr lang="en-US" altLang="zh-CN" sz="2800" b="1">
                <a:solidFill>
                  <a:srgbClr val="FFCCFF"/>
                </a:solidFill>
                <a:ea typeface="SimSun" pitchFamily="2" charset="-122"/>
                <a:cs typeface="+mn-cs"/>
              </a:rPr>
              <a:t>)</a:t>
            </a:r>
          </a:p>
          <a:p>
            <a:pPr algn="l">
              <a:lnSpc>
                <a:spcPct val="80000"/>
              </a:lnSpc>
              <a:spcBef>
                <a:spcPct val="20000"/>
              </a:spcBef>
            </a:pPr>
            <a:endParaRPr lang="en-US" altLang="zh-CN" sz="2800">
              <a:solidFill>
                <a:srgbClr val="FFCCFF"/>
              </a:solidFill>
              <a:ea typeface="SimSun" pitchFamily="2" charset="-122"/>
              <a:cs typeface="+mn-cs"/>
            </a:endParaRPr>
          </a:p>
        </p:txBody>
      </p:sp>
      <p:sp>
        <p:nvSpPr>
          <p:cNvPr id="591881" name="Text Box 9"/>
          <p:cNvSpPr txBox="1">
            <a:spLocks noChangeArrowheads="1"/>
          </p:cNvSpPr>
          <p:nvPr/>
        </p:nvSpPr>
        <p:spPr bwMode="auto">
          <a:xfrm>
            <a:off x="469900" y="3657600"/>
            <a:ext cx="8205788" cy="1547813"/>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lnSpc>
                <a:spcPct val="80000"/>
              </a:lnSpc>
              <a:spcBef>
                <a:spcPct val="20000"/>
              </a:spcBef>
            </a:pPr>
            <a:r>
              <a:rPr lang="zh-CN" altLang="en-US" sz="3200" b="1">
                <a:solidFill>
                  <a:srgbClr val="FFCCFF"/>
                </a:solidFill>
                <a:ea typeface="SimSun" pitchFamily="2" charset="-122"/>
                <a:cs typeface="+mn-cs"/>
              </a:rPr>
              <a:t>七碗  </a:t>
            </a:r>
            <a:r>
              <a:rPr lang="en-US" altLang="zh-CN" sz="3200" b="1">
                <a:solidFill>
                  <a:srgbClr val="FFCCFF"/>
                </a:solidFill>
                <a:ea typeface="SimSun" pitchFamily="2" charset="-122"/>
                <a:cs typeface="+mn-cs"/>
              </a:rPr>
              <a:t>(15–16) </a:t>
            </a:r>
            <a:br>
              <a:rPr lang="en-US" altLang="zh-CN" sz="3200" b="1">
                <a:solidFill>
                  <a:srgbClr val="FFCCFF"/>
                </a:solidFill>
                <a:ea typeface="SimSun" pitchFamily="2" charset="-122"/>
                <a:cs typeface="+mn-cs"/>
              </a:rPr>
            </a:br>
            <a:endParaRPr lang="en-US" altLang="zh-CN" sz="3200" b="1">
              <a:solidFill>
                <a:srgbClr val="FFCCFF"/>
              </a:solidFill>
              <a:ea typeface="SimSun" pitchFamily="2" charset="-122"/>
              <a:cs typeface="+mn-cs"/>
            </a:endParaRPr>
          </a:p>
          <a:p>
            <a:pPr algn="l">
              <a:lnSpc>
                <a:spcPct val="80000"/>
              </a:lnSpc>
              <a:spcBef>
                <a:spcPct val="20000"/>
              </a:spcBef>
            </a:pPr>
            <a:r>
              <a:rPr lang="zh-CN" altLang="en-US" b="1">
                <a:solidFill>
                  <a:srgbClr val="FFCCFF"/>
                </a:solidFill>
                <a:latin typeface="NSimSun" pitchFamily="49" charset="-122"/>
                <a:ea typeface="NSimSun" pitchFamily="49" charset="-122"/>
                <a:cs typeface="+mn-cs"/>
              </a:rPr>
              <a:t>海岛和山峦消失</a:t>
            </a:r>
            <a:r>
              <a:rPr lang="en-US" altLang="ja-JP" b="1">
                <a:solidFill>
                  <a:srgbClr val="FFCCFF"/>
                </a:solidFill>
                <a:latin typeface="NSimSun" pitchFamily="49" charset="-122"/>
                <a:ea typeface="NSimSun" pitchFamily="49" charset="-122"/>
                <a:cs typeface="+mn-cs"/>
              </a:rPr>
              <a:t>(16:20</a:t>
            </a:r>
            <a:r>
              <a:rPr lang="zh-CN" altLang="en-US" b="1">
                <a:solidFill>
                  <a:srgbClr val="FFCCFF"/>
                </a:solidFill>
                <a:latin typeface="NSimSun" pitchFamily="49" charset="-122"/>
                <a:ea typeface="NSimSun" pitchFamily="49" charset="-122"/>
                <a:cs typeface="+mn-cs"/>
              </a:rPr>
              <a:t>）是最后审判随着</a:t>
            </a:r>
            <a:r>
              <a:rPr lang="en-US" altLang="ja-JP" b="1">
                <a:solidFill>
                  <a:srgbClr val="FFCCFF"/>
                </a:solidFill>
                <a:latin typeface="NSimSun" pitchFamily="49" charset="-122"/>
                <a:ea typeface="NSimSun" pitchFamily="49" charset="-122"/>
                <a:cs typeface="+mn-cs"/>
              </a:rPr>
              <a:t>“</a:t>
            </a:r>
            <a:r>
              <a:rPr lang="zh-CN" altLang="en-US" b="1">
                <a:solidFill>
                  <a:srgbClr val="FFCCFF"/>
                </a:solidFill>
                <a:latin typeface="NSimSun" pitchFamily="49" charset="-122"/>
                <a:ea typeface="NSimSun" pitchFamily="49" charset="-122"/>
                <a:cs typeface="+mn-cs"/>
              </a:rPr>
              <a:t>事件</a:t>
            </a:r>
            <a:r>
              <a:rPr lang="en-US" altLang="ja-JP" b="1">
                <a:solidFill>
                  <a:srgbClr val="FFCCFF"/>
                </a:solidFill>
                <a:latin typeface="NSimSun" pitchFamily="49" charset="-122"/>
                <a:ea typeface="NSimSun" pitchFamily="49" charset="-122"/>
                <a:cs typeface="+mn-cs"/>
              </a:rPr>
              <a:t>... </a:t>
            </a:r>
            <a:r>
              <a:rPr lang="zh-CN" altLang="en-US" b="1">
                <a:solidFill>
                  <a:srgbClr val="FFCCFF"/>
                </a:solidFill>
                <a:latin typeface="NSimSun" pitchFamily="49" charset="-122"/>
                <a:ea typeface="NSimSun" pitchFamily="49" charset="-122"/>
                <a:cs typeface="+mn-cs"/>
              </a:rPr>
              <a:t>发生与此有关的</a:t>
            </a:r>
            <a:r>
              <a:rPr lang="en-US" altLang="ja-JP" b="1">
                <a:solidFill>
                  <a:srgbClr val="FFCCFF"/>
                </a:solidFill>
                <a:latin typeface="NSimSun" pitchFamily="49" charset="-122"/>
                <a:ea typeface="NSimSun" pitchFamily="49" charset="-122"/>
                <a:cs typeface="+mn-cs"/>
              </a:rPr>
              <a:t>”</a:t>
            </a:r>
            <a:endParaRPr lang="en-US" altLang="zh-CN" b="1">
              <a:solidFill>
                <a:srgbClr val="FFCCFF"/>
              </a:solidFill>
              <a:latin typeface="NSimSun" pitchFamily="49" charset="-122"/>
              <a:ea typeface="NSimSun" pitchFamily="49" charset="-122"/>
              <a:cs typeface="+mn-cs"/>
            </a:endParaRPr>
          </a:p>
        </p:txBody>
      </p:sp>
      <p:sp>
        <p:nvSpPr>
          <p:cNvPr id="591882" name="Text Box 10"/>
          <p:cNvSpPr txBox="1">
            <a:spLocks noChangeArrowheads="1"/>
          </p:cNvSpPr>
          <p:nvPr/>
        </p:nvSpPr>
        <p:spPr bwMode="auto">
          <a:xfrm>
            <a:off x="457200" y="4343400"/>
            <a:ext cx="8205788" cy="17684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spcBef>
                <a:spcPct val="20000"/>
              </a:spcBef>
            </a:pPr>
            <a:r>
              <a:rPr lang="zh-CN" altLang="en-US" sz="3200" b="1">
                <a:solidFill>
                  <a:srgbClr val="FFCCFF"/>
                </a:solidFill>
                <a:ea typeface="SimSun" pitchFamily="2" charset="-122"/>
                <a:cs typeface="+mn-cs"/>
              </a:rPr>
              <a:t>巴比伦的沦陷 </a:t>
            </a:r>
            <a:r>
              <a:rPr lang="en-US" altLang="zh-CN" sz="3200" b="1">
                <a:solidFill>
                  <a:srgbClr val="FFCCFF"/>
                </a:solidFill>
                <a:ea typeface="SimSun" pitchFamily="2" charset="-122"/>
                <a:cs typeface="+mn-cs"/>
              </a:rPr>
              <a:t>(17–19) </a:t>
            </a:r>
            <a:r>
              <a:rPr lang="en-US" altLang="zh-CN" b="1">
                <a:solidFill>
                  <a:srgbClr val="FFCCFF"/>
                </a:solidFill>
                <a:ea typeface="SimSun" pitchFamily="2" charset="-122"/>
                <a:cs typeface="+mn-cs"/>
              </a:rPr>
              <a:t/>
            </a:r>
            <a:br>
              <a:rPr lang="en-US" altLang="zh-CN" b="1">
                <a:solidFill>
                  <a:srgbClr val="FFCCFF"/>
                </a:solidFill>
                <a:ea typeface="SimSun" pitchFamily="2" charset="-122"/>
                <a:cs typeface="+mn-cs"/>
              </a:rPr>
            </a:br>
            <a:endParaRPr lang="en-US" altLang="zh-CN" b="1">
              <a:solidFill>
                <a:srgbClr val="FFCCFF"/>
              </a:solidFill>
              <a:ea typeface="SimSun" pitchFamily="2" charset="-122"/>
              <a:cs typeface="+mn-cs"/>
            </a:endParaRPr>
          </a:p>
          <a:p>
            <a:pPr algn="l">
              <a:spcBef>
                <a:spcPct val="20000"/>
              </a:spcBef>
            </a:pPr>
            <a:r>
              <a:rPr lang="zh-CN" altLang="en-US" b="1">
                <a:solidFill>
                  <a:srgbClr val="FFCCFF"/>
                </a:solidFill>
                <a:ea typeface="SimSun" pitchFamily="2" charset="-122"/>
                <a:cs typeface="+mn-cs"/>
              </a:rPr>
              <a:t>古巴比伦（世界制度的诱惑）存在到整个教会时代，直到其在基督的第二次降临销毁为止（</a:t>
            </a:r>
            <a:r>
              <a:rPr lang="en-US" altLang="zh-CN" b="1">
                <a:solidFill>
                  <a:srgbClr val="FFCCFF"/>
                </a:solidFill>
                <a:ea typeface="SimSun" pitchFamily="2" charset="-122"/>
                <a:cs typeface="+mn-cs"/>
              </a:rPr>
              <a:t>19:11-21</a:t>
            </a:r>
            <a:r>
              <a:rPr lang="zh-CN" altLang="en-US" b="1">
                <a:solidFill>
                  <a:srgbClr val="FFCCFF"/>
                </a:solidFill>
                <a:ea typeface="SimSun" pitchFamily="2" charset="-122"/>
                <a:cs typeface="+mn-cs"/>
              </a:rPr>
              <a:t>）</a:t>
            </a:r>
          </a:p>
        </p:txBody>
      </p:sp>
      <p:sp>
        <p:nvSpPr>
          <p:cNvPr id="591883" name="Text Box 11"/>
          <p:cNvSpPr txBox="1">
            <a:spLocks noChangeArrowheads="1"/>
          </p:cNvSpPr>
          <p:nvPr/>
        </p:nvSpPr>
        <p:spPr bwMode="auto">
          <a:xfrm>
            <a:off x="469900" y="5181600"/>
            <a:ext cx="8205788" cy="14001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spcBef>
                <a:spcPct val="20000"/>
              </a:spcBef>
            </a:pPr>
            <a:r>
              <a:rPr lang="zh-CN" altLang="en-US" sz="3200" b="1">
                <a:solidFill>
                  <a:srgbClr val="FFCCFF"/>
                </a:solidFill>
                <a:latin typeface="SimSun" pitchFamily="2" charset="-122"/>
                <a:ea typeface="SimSun" pitchFamily="2" charset="-122"/>
                <a:cs typeface="+mn-cs"/>
              </a:rPr>
              <a:t>大结局</a:t>
            </a:r>
            <a:r>
              <a:rPr lang="en-US" altLang="zh-CN" sz="3200" b="1">
                <a:solidFill>
                  <a:srgbClr val="FFCCFF"/>
                </a:solidFill>
                <a:latin typeface="SimSun" pitchFamily="2" charset="-122"/>
                <a:ea typeface="SimSun" pitchFamily="2" charset="-122"/>
                <a:cs typeface="+mn-cs"/>
              </a:rPr>
              <a:t> </a:t>
            </a:r>
            <a:r>
              <a:rPr lang="en-US" altLang="zh-CN" sz="3200" b="1">
                <a:solidFill>
                  <a:srgbClr val="FFCCFF"/>
                </a:solidFill>
                <a:ea typeface="SimSun" pitchFamily="2" charset="-122"/>
                <a:cs typeface="+mn-cs"/>
              </a:rPr>
              <a:t>(20–22) </a:t>
            </a:r>
            <a:endParaRPr lang="en-US" altLang="zh-CN" sz="3200" b="1">
              <a:solidFill>
                <a:srgbClr val="FFCCFF"/>
              </a:solidFill>
              <a:latin typeface="SimSun" pitchFamily="2" charset="-122"/>
              <a:ea typeface="SimSun" pitchFamily="2" charset="-122"/>
              <a:cs typeface="+mn-cs"/>
            </a:endParaRPr>
          </a:p>
          <a:p>
            <a:pPr algn="l">
              <a:spcBef>
                <a:spcPct val="20000"/>
              </a:spcBef>
            </a:pPr>
            <a:r>
              <a:rPr lang="zh-CN" altLang="en-US" b="1">
                <a:solidFill>
                  <a:srgbClr val="FFCCFF"/>
                </a:solidFill>
                <a:latin typeface="SimSun" pitchFamily="2" charset="-122"/>
                <a:ea typeface="SimSun" pitchFamily="2" charset="-122"/>
                <a:cs typeface="+mn-cs"/>
              </a:rPr>
              <a:t>当今时代（</a:t>
            </a:r>
            <a:r>
              <a:rPr lang="en-US" altLang="zh-CN" b="1">
                <a:solidFill>
                  <a:srgbClr val="FFCCFF"/>
                </a:solidFill>
                <a:latin typeface="SimSun" pitchFamily="2" charset="-122"/>
                <a:ea typeface="SimSun" pitchFamily="2" charset="-122"/>
                <a:cs typeface="+mn-cs"/>
              </a:rPr>
              <a:t>20:1-6</a:t>
            </a:r>
            <a:r>
              <a:rPr lang="zh-CN" altLang="en-US" b="1">
                <a:solidFill>
                  <a:srgbClr val="FFCCFF"/>
                </a:solidFill>
                <a:latin typeface="SimSun" pitchFamily="2" charset="-122"/>
                <a:ea typeface="SimSun" pitchFamily="2" charset="-122"/>
                <a:cs typeface="+mn-cs"/>
              </a:rPr>
              <a:t>）不是</a:t>
            </a:r>
            <a:r>
              <a:rPr lang="zh-TW" altLang="en-US" b="1">
                <a:solidFill>
                  <a:srgbClr val="FFCCFF"/>
                </a:solidFill>
                <a:latin typeface="SimSun" pitchFamily="2" charset="-122"/>
                <a:ea typeface="SimSun" pitchFamily="2" charset="-122"/>
                <a:cs typeface="+mn-cs"/>
              </a:rPr>
              <a:t>普通的</a:t>
            </a:r>
            <a:r>
              <a:rPr lang="en-US" altLang="zh-CN" b="1">
                <a:solidFill>
                  <a:srgbClr val="FFCCFF"/>
                </a:solidFill>
                <a:latin typeface="SimSun" pitchFamily="2" charset="-122"/>
                <a:ea typeface="SimSun" pitchFamily="2" charset="-122"/>
                <a:cs typeface="+mn-cs"/>
              </a:rPr>
              <a:t>1000</a:t>
            </a:r>
            <a:r>
              <a:rPr lang="zh-CN" altLang="en-US" b="1">
                <a:solidFill>
                  <a:srgbClr val="FFCCFF"/>
                </a:solidFill>
                <a:latin typeface="SimSun" pitchFamily="2" charset="-122"/>
                <a:ea typeface="SimSun" pitchFamily="2" charset="-122"/>
                <a:cs typeface="+mn-cs"/>
              </a:rPr>
              <a:t>年</a:t>
            </a:r>
            <a:r>
              <a:rPr lang="en-US" altLang="zh-TW" b="1">
                <a:solidFill>
                  <a:srgbClr val="FFCCFF"/>
                </a:solidFill>
                <a:latin typeface="SimSun" pitchFamily="2" charset="-122"/>
                <a:ea typeface="SimSun" pitchFamily="2" charset="-122"/>
                <a:cs typeface="+mn-cs"/>
              </a:rPr>
              <a:t>,</a:t>
            </a:r>
            <a:r>
              <a:rPr lang="zh-TW" altLang="en-US" b="1">
                <a:solidFill>
                  <a:srgbClr val="FFCCFF"/>
                </a:solidFill>
                <a:latin typeface="SimSun" pitchFamily="2" charset="-122"/>
                <a:ea typeface="SimSun" pitchFamily="2" charset="-122"/>
                <a:cs typeface="+mn-cs"/>
              </a:rPr>
              <a:t>随后是</a:t>
            </a:r>
            <a:r>
              <a:rPr lang="zh-CN" altLang="en-US" b="1">
                <a:solidFill>
                  <a:srgbClr val="FFCCFF"/>
                </a:solidFill>
                <a:latin typeface="SimSun" pitchFamily="2" charset="-122"/>
                <a:ea typeface="SimSun" pitchFamily="2" charset="-122"/>
                <a:cs typeface="+mn-cs"/>
              </a:rPr>
              <a:t>一个</a:t>
            </a:r>
            <a:r>
              <a:rPr lang="zh-TW" altLang="en-US" b="1">
                <a:solidFill>
                  <a:srgbClr val="FFCCFF"/>
                </a:solidFill>
                <a:latin typeface="SimSun" pitchFamily="2" charset="-122"/>
                <a:ea typeface="SimSun" pitchFamily="2" charset="-122"/>
                <a:cs typeface="+mn-cs"/>
              </a:rPr>
              <a:t>大審</a:t>
            </a:r>
            <a:r>
              <a:rPr lang="zh-CN" altLang="en-US" b="1">
                <a:solidFill>
                  <a:srgbClr val="FFCCFF"/>
                </a:solidFill>
                <a:latin typeface="SimSun" pitchFamily="2" charset="-122"/>
                <a:ea typeface="SimSun" pitchFamily="2" charset="-122"/>
                <a:cs typeface="+mn-cs"/>
              </a:rPr>
              <a:t>判和永恒</a:t>
            </a:r>
            <a:endParaRPr lang="en-US" b="1">
              <a:solidFill>
                <a:srgbClr val="FFCCFF"/>
              </a:solidFill>
              <a:latin typeface="SimSun" pitchFamily="2" charset="-122"/>
              <a:ea typeface="SimSun" pitchFamily="2" charset="-122"/>
              <a:cs typeface="+mn-cs"/>
            </a:endParaRPr>
          </a:p>
        </p:txBody>
      </p:sp>
      <p:grpSp>
        <p:nvGrpSpPr>
          <p:cNvPr id="643082" name="Group 17"/>
          <p:cNvGrpSpPr>
            <a:grpSpLocks/>
          </p:cNvGrpSpPr>
          <p:nvPr/>
        </p:nvGrpSpPr>
        <p:grpSpPr bwMode="auto">
          <a:xfrm>
            <a:off x="180975" y="115888"/>
            <a:ext cx="8569325" cy="757237"/>
            <a:chOff x="385" y="119"/>
            <a:chExt cx="4944" cy="477"/>
          </a:xfrm>
        </p:grpSpPr>
        <p:sp>
          <p:nvSpPr>
            <p:cNvPr id="643090" name="Line 12"/>
            <p:cNvSpPr>
              <a:spLocks noChangeShapeType="1"/>
            </p:cNvSpPr>
            <p:nvPr/>
          </p:nvSpPr>
          <p:spPr bwMode="auto">
            <a:xfrm>
              <a:off x="431" y="596"/>
              <a:ext cx="4898" cy="0"/>
            </a:xfrm>
            <a:prstGeom prst="line">
              <a:avLst/>
            </a:prstGeom>
            <a:noFill/>
            <a:ln w="76200">
              <a:solidFill>
                <a:schemeClr val="bg1"/>
              </a:solidFill>
              <a:round/>
              <a:headEnd/>
              <a:tailEnd type="none" w="lg" len="lg"/>
            </a:ln>
            <a:extLst>
              <a:ext uri="{909E8E84-426E-40dd-AFC4-6F175D3DCCD1}">
                <a14:hiddenFill xmlns:a14="http://schemas.microsoft.com/office/drawing/2010/main">
                  <a:no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grpSp>
          <p:nvGrpSpPr>
            <p:cNvPr id="643091" name="Group 13"/>
            <p:cNvGrpSpPr>
              <a:grpSpLocks/>
            </p:cNvGrpSpPr>
            <p:nvPr/>
          </p:nvGrpSpPr>
          <p:grpSpPr bwMode="auto">
            <a:xfrm>
              <a:off x="385" y="164"/>
              <a:ext cx="272" cy="408"/>
              <a:chOff x="385" y="1298"/>
              <a:chExt cx="272" cy="408"/>
            </a:xfrm>
          </p:grpSpPr>
          <p:sp>
            <p:nvSpPr>
              <p:cNvPr id="643093" name="Line 14"/>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a:no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643094" name="Line 15"/>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a:no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grpSp>
        <p:sp>
          <p:nvSpPr>
            <p:cNvPr id="643092" name="Line 16"/>
            <p:cNvSpPr>
              <a:spLocks noChangeShapeType="1"/>
            </p:cNvSpPr>
            <p:nvPr/>
          </p:nvSpPr>
          <p:spPr bwMode="auto">
            <a:xfrm>
              <a:off x="5239" y="119"/>
              <a:ext cx="0" cy="453"/>
            </a:xfrm>
            <a:prstGeom prst="line">
              <a:avLst/>
            </a:prstGeom>
            <a:noFill/>
            <a:ln w="57150">
              <a:solidFill>
                <a:srgbClr val="99CCFF"/>
              </a:solidFill>
              <a:round/>
              <a:headEnd/>
              <a:tailEnd type="stealth" w="lg" len="lg"/>
            </a:ln>
            <a:extLst>
              <a:ext uri="{909E8E84-426E-40dd-AFC4-6F175D3DCCD1}">
                <a14:hiddenFill xmlns:a14="http://schemas.microsoft.com/office/drawing/2010/main">
                  <a:no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grpSp>
      <p:sp>
        <p:nvSpPr>
          <p:cNvPr id="591897" name="Freeform 25"/>
          <p:cNvSpPr>
            <a:spLocks/>
          </p:cNvSpPr>
          <p:nvPr/>
        </p:nvSpPr>
        <p:spPr bwMode="auto">
          <a:xfrm>
            <a:off x="231775" y="14112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591899" name="Freeform 27"/>
          <p:cNvSpPr>
            <a:spLocks/>
          </p:cNvSpPr>
          <p:nvPr/>
        </p:nvSpPr>
        <p:spPr bwMode="auto">
          <a:xfrm>
            <a:off x="231775" y="19812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591900" name="Freeform 28"/>
          <p:cNvSpPr>
            <a:spLocks/>
          </p:cNvSpPr>
          <p:nvPr/>
        </p:nvSpPr>
        <p:spPr bwMode="auto">
          <a:xfrm>
            <a:off x="231775" y="26670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591901" name="Freeform 29"/>
          <p:cNvSpPr>
            <a:spLocks/>
          </p:cNvSpPr>
          <p:nvPr/>
        </p:nvSpPr>
        <p:spPr bwMode="auto">
          <a:xfrm>
            <a:off x="228600" y="32766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591902" name="Freeform 30"/>
          <p:cNvSpPr>
            <a:spLocks/>
          </p:cNvSpPr>
          <p:nvPr/>
        </p:nvSpPr>
        <p:spPr bwMode="auto">
          <a:xfrm>
            <a:off x="231775" y="4038600"/>
            <a:ext cx="8516938" cy="4635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591903" name="Freeform 31"/>
          <p:cNvSpPr>
            <a:spLocks/>
          </p:cNvSpPr>
          <p:nvPr/>
        </p:nvSpPr>
        <p:spPr bwMode="auto">
          <a:xfrm>
            <a:off x="231775" y="477043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lIns="90000" tIns="46800" rIns="90000" bIns="46800">
            <a:spAutoFit/>
          </a:bodyPr>
          <a:lstStyle/>
          <a:p>
            <a:pPr algn="l"/>
            <a:endParaRPr lang="en-SG">
              <a:solidFill>
                <a:srgbClr val="000000"/>
              </a:solidFill>
              <a:latin typeface="Comic Sans MS" pitchFamily="66" charset="0"/>
              <a:ea typeface="MS PGothic" pitchFamily="34" charset="-128"/>
              <a:cs typeface="+mn-cs"/>
            </a:endParaRPr>
          </a:p>
        </p:txBody>
      </p:sp>
      <p:sp>
        <p:nvSpPr>
          <p:cNvPr id="643089" name="Text Box 32"/>
          <p:cNvSpPr txBox="1">
            <a:spLocks noChangeArrowheads="1"/>
          </p:cNvSpPr>
          <p:nvPr/>
        </p:nvSpPr>
        <p:spPr bwMode="auto">
          <a:xfrm>
            <a:off x="8555038" y="4763"/>
            <a:ext cx="561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sz="2000" b="1">
                <a:solidFill>
                  <a:srgbClr val="FFFFFF"/>
                </a:solidFill>
                <a:latin typeface="Times New Roman" pitchFamily="18" charset="0"/>
                <a:cs typeface="+mn-cs"/>
              </a:rPr>
              <a:t>346</a:t>
            </a:r>
          </a:p>
        </p:txBody>
      </p:sp>
    </p:spTree>
    <p:extLst>
      <p:ext uri="{BB962C8B-B14F-4D97-AF65-F5344CB8AC3E}">
        <p14:creationId xmlns:p14="http://schemas.microsoft.com/office/powerpoint/2010/main" val="18791905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1877"/>
                                        </p:tgtEl>
                                        <p:attrNameLst>
                                          <p:attrName>style.visibility</p:attrName>
                                        </p:attrNameLst>
                                      </p:cBhvr>
                                      <p:to>
                                        <p:strVal val="visible"/>
                                      </p:to>
                                    </p:set>
                                    <p:animEffect transition="in" filter="blinds(horizontal)">
                                      <p:cBhvr>
                                        <p:cTn id="7" dur="500"/>
                                        <p:tgtEl>
                                          <p:spTgt spid="591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91897"/>
                                        </p:tgtEl>
                                        <p:attrNameLst>
                                          <p:attrName>style.visibility</p:attrName>
                                        </p:attrNameLst>
                                      </p:cBhvr>
                                      <p:to>
                                        <p:strVal val="visible"/>
                                      </p:to>
                                    </p:set>
                                    <p:animEffect transition="in" filter="wipe(right)">
                                      <p:cBhvr>
                                        <p:cTn id="12" dur="500"/>
                                        <p:tgtEl>
                                          <p:spTgt spid="59189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91878"/>
                                        </p:tgtEl>
                                        <p:attrNameLst>
                                          <p:attrName>style.visibility</p:attrName>
                                        </p:attrNameLst>
                                      </p:cBhvr>
                                      <p:to>
                                        <p:strVal val="visible"/>
                                      </p:to>
                                    </p:set>
                                    <p:animEffect transition="in" filter="blinds(horizontal)">
                                      <p:cBhvr>
                                        <p:cTn id="15" dur="500"/>
                                        <p:tgtEl>
                                          <p:spTgt spid="59187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591899"/>
                                        </p:tgtEl>
                                        <p:attrNameLst>
                                          <p:attrName>style.visibility</p:attrName>
                                        </p:attrNameLst>
                                      </p:cBhvr>
                                      <p:to>
                                        <p:strVal val="visible"/>
                                      </p:to>
                                    </p:set>
                                    <p:animEffect transition="in" filter="wipe(right)">
                                      <p:cBhvr>
                                        <p:cTn id="20" dur="500"/>
                                        <p:tgtEl>
                                          <p:spTgt spid="59189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591879"/>
                                        </p:tgtEl>
                                        <p:attrNameLst>
                                          <p:attrName>style.visibility</p:attrName>
                                        </p:attrNameLst>
                                      </p:cBhvr>
                                      <p:to>
                                        <p:strVal val="visible"/>
                                      </p:to>
                                    </p:set>
                                    <p:animEffect transition="in" filter="blinds(horizontal)">
                                      <p:cBhvr>
                                        <p:cTn id="23" dur="500"/>
                                        <p:tgtEl>
                                          <p:spTgt spid="59187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591900"/>
                                        </p:tgtEl>
                                        <p:attrNameLst>
                                          <p:attrName>style.visibility</p:attrName>
                                        </p:attrNameLst>
                                      </p:cBhvr>
                                      <p:to>
                                        <p:strVal val="visible"/>
                                      </p:to>
                                    </p:set>
                                    <p:animEffect transition="in" filter="wipe(right)">
                                      <p:cBhvr>
                                        <p:cTn id="28" dur="500"/>
                                        <p:tgtEl>
                                          <p:spTgt spid="59190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591880"/>
                                        </p:tgtEl>
                                        <p:attrNameLst>
                                          <p:attrName>style.visibility</p:attrName>
                                        </p:attrNameLst>
                                      </p:cBhvr>
                                      <p:to>
                                        <p:strVal val="visible"/>
                                      </p:to>
                                    </p:set>
                                    <p:animEffect transition="in" filter="blinds(horizontal)">
                                      <p:cBhvr>
                                        <p:cTn id="31" dur="500"/>
                                        <p:tgtEl>
                                          <p:spTgt spid="5918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591901"/>
                                        </p:tgtEl>
                                        <p:attrNameLst>
                                          <p:attrName>style.visibility</p:attrName>
                                        </p:attrNameLst>
                                      </p:cBhvr>
                                      <p:to>
                                        <p:strVal val="visible"/>
                                      </p:to>
                                    </p:set>
                                    <p:animEffect transition="in" filter="wipe(right)">
                                      <p:cBhvr>
                                        <p:cTn id="36" dur="500"/>
                                        <p:tgtEl>
                                          <p:spTgt spid="591901"/>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591881"/>
                                        </p:tgtEl>
                                        <p:attrNameLst>
                                          <p:attrName>style.visibility</p:attrName>
                                        </p:attrNameLst>
                                      </p:cBhvr>
                                      <p:to>
                                        <p:strVal val="visible"/>
                                      </p:to>
                                    </p:set>
                                    <p:animEffect transition="in" filter="blinds(horizontal)">
                                      <p:cBhvr>
                                        <p:cTn id="39" dur="500"/>
                                        <p:tgtEl>
                                          <p:spTgt spid="59188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591902"/>
                                        </p:tgtEl>
                                        <p:attrNameLst>
                                          <p:attrName>style.visibility</p:attrName>
                                        </p:attrNameLst>
                                      </p:cBhvr>
                                      <p:to>
                                        <p:strVal val="visible"/>
                                      </p:to>
                                    </p:set>
                                    <p:animEffect transition="in" filter="wipe(right)">
                                      <p:cBhvr>
                                        <p:cTn id="44" dur="500"/>
                                        <p:tgtEl>
                                          <p:spTgt spid="59190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91882"/>
                                        </p:tgtEl>
                                        <p:attrNameLst>
                                          <p:attrName>style.visibility</p:attrName>
                                        </p:attrNameLst>
                                      </p:cBhvr>
                                      <p:to>
                                        <p:strVal val="visible"/>
                                      </p:to>
                                    </p:set>
                                    <p:animEffect transition="in" filter="blinds(horizontal)">
                                      <p:cBhvr>
                                        <p:cTn id="47" dur="500"/>
                                        <p:tgtEl>
                                          <p:spTgt spid="591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591903"/>
                                        </p:tgtEl>
                                        <p:attrNameLst>
                                          <p:attrName>style.visibility</p:attrName>
                                        </p:attrNameLst>
                                      </p:cBhvr>
                                      <p:to>
                                        <p:strVal val="visible"/>
                                      </p:to>
                                    </p:set>
                                    <p:animEffect transition="in" filter="wipe(right)">
                                      <p:cBhvr>
                                        <p:cTn id="52" dur="500"/>
                                        <p:tgtEl>
                                          <p:spTgt spid="59190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91883"/>
                                        </p:tgtEl>
                                        <p:attrNameLst>
                                          <p:attrName>style.visibility</p:attrName>
                                        </p:attrNameLst>
                                      </p:cBhvr>
                                      <p:to>
                                        <p:strVal val="visible"/>
                                      </p:to>
                                    </p:set>
                                    <p:animEffect transition="in" filter="blinds(horizontal)">
                                      <p:cBhvr>
                                        <p:cTn id="55" dur="500"/>
                                        <p:tgtEl>
                                          <p:spTgt spid="591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7" grpId="0" animBg="1"/>
      <p:bldP spid="591878" grpId="0" animBg="1"/>
      <p:bldP spid="591879" grpId="0" animBg="1"/>
      <p:bldP spid="591880" grpId="0" animBg="1"/>
      <p:bldP spid="591881" grpId="0" animBg="1"/>
      <p:bldP spid="591882" grpId="0" animBg="1"/>
      <p:bldP spid="591883" grpId="0" animBg="1"/>
      <p:bldP spid="591897" grpId="0" animBg="1"/>
      <p:bldP spid="591899" grpId="0" animBg="1"/>
      <p:bldP spid="591900" grpId="0" animBg="1"/>
      <p:bldP spid="591901" grpId="0" animBg="1"/>
      <p:bldP spid="591902" grpId="0" animBg="1"/>
      <p:bldP spid="59190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3" name="Text Box 3"/>
          <p:cNvSpPr txBox="1">
            <a:spLocks noChangeArrowheads="1"/>
          </p:cNvSpPr>
          <p:nvPr/>
        </p:nvSpPr>
        <p:spPr bwMode="auto">
          <a:xfrm>
            <a:off x="1177925" y="1371600"/>
            <a:ext cx="6738938" cy="650875"/>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800" b="1">
                <a:solidFill>
                  <a:srgbClr val="000000"/>
                </a:solidFill>
                <a:ea typeface="SimSun" pitchFamily="2" charset="-122"/>
                <a:cs typeface="+mn-cs"/>
              </a:rPr>
              <a:t>实现主义者</a:t>
            </a:r>
            <a:r>
              <a:rPr lang="zh-CN" altLang="en-US" b="1">
                <a:solidFill>
                  <a:srgbClr val="000000"/>
                </a:solidFill>
                <a:ea typeface="SimSun" pitchFamily="2" charset="-122"/>
                <a:cs typeface="+mn-cs"/>
              </a:rPr>
              <a:t> </a:t>
            </a:r>
            <a:r>
              <a:rPr lang="en-US" altLang="zh-CN" sz="3600" b="1">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关于公元一世纪的历史</a:t>
            </a:r>
            <a:endParaRPr lang="en-US" altLang="zh-CN" sz="2800" b="1">
              <a:solidFill>
                <a:srgbClr val="000000"/>
              </a:solidFill>
              <a:latin typeface="Times New Roman" pitchFamily="18" charset="0"/>
              <a:ea typeface="SimSun" pitchFamily="2" charset="-122"/>
              <a:cs typeface="+mn-cs"/>
            </a:endParaRPr>
          </a:p>
        </p:txBody>
      </p:sp>
      <p:sp>
        <p:nvSpPr>
          <p:cNvPr id="174084" name="Text Box 4"/>
          <p:cNvSpPr txBox="1">
            <a:spLocks noChangeArrowheads="1"/>
          </p:cNvSpPr>
          <p:nvPr/>
        </p:nvSpPr>
        <p:spPr bwMode="auto">
          <a:xfrm>
            <a:off x="395288" y="3800475"/>
            <a:ext cx="8305800" cy="528638"/>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800" b="1">
                <a:solidFill>
                  <a:srgbClr val="000000"/>
                </a:solidFill>
                <a:latin typeface="Times New Roman" pitchFamily="18" charset="0"/>
                <a:ea typeface="SimSun" pitchFamily="2" charset="-122"/>
                <a:cs typeface="+mn-cs"/>
              </a:rPr>
              <a:t>历史</a:t>
            </a:r>
            <a:r>
              <a:rPr lang="zh-CN" altLang="en-US" sz="2800" b="1">
                <a:solidFill>
                  <a:srgbClr val="000000"/>
                </a:solidFill>
                <a:ea typeface="SimSun" pitchFamily="2" charset="-122"/>
                <a:cs typeface="+mn-cs"/>
              </a:rPr>
              <a:t>主义者</a:t>
            </a:r>
            <a:r>
              <a:rPr lang="zh-CN" altLang="en-US">
                <a:solidFill>
                  <a:srgbClr val="000000"/>
                </a:solidFill>
                <a:ea typeface="SimSun" pitchFamily="2" charset="-122"/>
                <a:cs typeface="+mn-cs"/>
              </a:rPr>
              <a:t> </a:t>
            </a:r>
            <a:r>
              <a:rPr lang="en-US" altLang="zh-CN">
                <a:solidFill>
                  <a:srgbClr val="000000"/>
                </a:solidFill>
                <a:latin typeface="Times New Roman" pitchFamily="18" charset="0"/>
                <a:ea typeface="SimSun" pitchFamily="2" charset="-122"/>
                <a:cs typeface="+mn-cs"/>
              </a:rPr>
              <a:t> - </a:t>
            </a:r>
            <a:r>
              <a:rPr lang="zh-CN" altLang="en-US" sz="2800" b="1">
                <a:solidFill>
                  <a:srgbClr val="000000"/>
                </a:solidFill>
                <a:latin typeface="Times New Roman" pitchFamily="18" charset="0"/>
                <a:ea typeface="SimSun" pitchFamily="2" charset="-122"/>
                <a:cs typeface="+mn-cs"/>
              </a:rPr>
              <a:t>关于教会历史至现在</a:t>
            </a:r>
            <a:endParaRPr lang="en-US" altLang="zh-CN" sz="2800" b="1">
              <a:solidFill>
                <a:srgbClr val="000000"/>
              </a:solidFill>
              <a:latin typeface="Times New Roman" pitchFamily="18" charset="0"/>
              <a:ea typeface="SimSun" pitchFamily="2" charset="-122"/>
              <a:cs typeface="+mn-cs"/>
            </a:endParaRPr>
          </a:p>
        </p:txBody>
      </p:sp>
      <p:sp>
        <p:nvSpPr>
          <p:cNvPr id="174085" name="Text Box 5"/>
          <p:cNvSpPr txBox="1">
            <a:spLocks noChangeArrowheads="1"/>
          </p:cNvSpPr>
          <p:nvPr/>
        </p:nvSpPr>
        <p:spPr bwMode="auto">
          <a:xfrm>
            <a:off x="954088" y="2586038"/>
            <a:ext cx="7188200" cy="528637"/>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800" b="1">
                <a:solidFill>
                  <a:srgbClr val="000000"/>
                </a:solidFill>
                <a:ea typeface="SimSun" pitchFamily="2" charset="-122"/>
                <a:cs typeface="+mn-cs"/>
              </a:rPr>
              <a:t>未来主义者</a:t>
            </a:r>
            <a:r>
              <a:rPr lang="zh-CN" altLang="en-US" sz="2800">
                <a:solidFill>
                  <a:srgbClr val="000000"/>
                </a:solidFill>
                <a:ea typeface="SimSun" pitchFamily="2" charset="-122"/>
                <a:cs typeface="+mn-cs"/>
              </a:rPr>
              <a:t> </a:t>
            </a:r>
            <a:r>
              <a:rPr lang="en-US" altLang="zh-CN" sz="2800">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关于未世的历史</a:t>
            </a:r>
            <a:endParaRPr lang="en-US" altLang="zh-CN" sz="2800">
              <a:solidFill>
                <a:srgbClr val="000000"/>
              </a:solidFill>
              <a:latin typeface="Times New Roman" pitchFamily="18" charset="0"/>
              <a:ea typeface="SimSun" pitchFamily="2" charset="-122"/>
              <a:cs typeface="+mn-cs"/>
            </a:endParaRPr>
          </a:p>
        </p:txBody>
      </p:sp>
      <p:sp>
        <p:nvSpPr>
          <p:cNvPr id="174086" name="Text Box 6"/>
          <p:cNvSpPr txBox="1">
            <a:spLocks noChangeArrowheads="1"/>
          </p:cNvSpPr>
          <p:nvPr/>
        </p:nvSpPr>
        <p:spPr bwMode="auto">
          <a:xfrm>
            <a:off x="776288" y="4953000"/>
            <a:ext cx="7543800" cy="528638"/>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2800" b="1">
                <a:solidFill>
                  <a:srgbClr val="000000"/>
                </a:solidFill>
                <a:ea typeface="SimSun" pitchFamily="2" charset="-122"/>
                <a:cs typeface="+mn-cs"/>
              </a:rPr>
              <a:t>理想主义者</a:t>
            </a:r>
            <a:r>
              <a:rPr lang="zh-CN" altLang="en-US">
                <a:solidFill>
                  <a:srgbClr val="000000"/>
                </a:solidFill>
                <a:ea typeface="SimSun" pitchFamily="2" charset="-122"/>
                <a:cs typeface="+mn-cs"/>
              </a:rPr>
              <a:t> </a:t>
            </a:r>
            <a:r>
              <a:rPr lang="en-US" altLang="zh-CN" sz="2800">
                <a:solidFill>
                  <a:srgbClr val="000000"/>
                </a:solidFill>
                <a:latin typeface="Times New Roman" pitchFamily="18" charset="0"/>
                <a:ea typeface="SimSun" pitchFamily="2" charset="-122"/>
                <a:cs typeface="+mn-cs"/>
              </a:rPr>
              <a:t>- </a:t>
            </a:r>
            <a:r>
              <a:rPr lang="zh-CN" altLang="en-US" sz="2800" b="1">
                <a:solidFill>
                  <a:srgbClr val="000000"/>
                </a:solidFill>
                <a:ea typeface="SimSun" pitchFamily="2" charset="-122"/>
                <a:cs typeface="+mn-cs"/>
              </a:rPr>
              <a:t>关于所有灵命的素材</a:t>
            </a:r>
            <a:endParaRPr lang="en-US" altLang="zh-CN" sz="2800">
              <a:solidFill>
                <a:srgbClr val="000000"/>
              </a:solidFill>
              <a:latin typeface="Times New Roman" pitchFamily="18" charset="0"/>
              <a:ea typeface="SimSun" pitchFamily="2" charset="-122"/>
              <a:cs typeface="+mn-cs"/>
            </a:endParaRPr>
          </a:p>
        </p:txBody>
      </p:sp>
      <p:sp>
        <p:nvSpPr>
          <p:cNvPr id="174087" name="Text Box 7"/>
          <p:cNvSpPr txBox="1">
            <a:spLocks noChangeArrowheads="1"/>
          </p:cNvSpPr>
          <p:nvPr/>
        </p:nvSpPr>
        <p:spPr bwMode="auto">
          <a:xfrm rot="-1171354">
            <a:off x="-26988" y="3243263"/>
            <a:ext cx="9331326" cy="585787"/>
          </a:xfrm>
          <a:prstGeom prst="rect">
            <a:avLst/>
          </a:prstGeom>
          <a:solidFill>
            <a:schemeClr val="bg1"/>
          </a:solidFill>
          <a:ln w="9525">
            <a:solidFill>
              <a:srgbClr val="FF0000"/>
            </a:solidFill>
            <a:miter lim="800000"/>
            <a:headEnd/>
            <a:tailEnd type="none" w="lg" len="lg"/>
          </a:ln>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en-US" altLang="zh-CN" sz="3200" b="1">
                <a:solidFill>
                  <a:srgbClr val="000000"/>
                </a:solidFill>
                <a:ea typeface="SimSun" pitchFamily="2" charset="-122"/>
                <a:cs typeface="+mn-cs"/>
              </a:rPr>
              <a:t>Henry Baldwin </a:t>
            </a:r>
            <a:r>
              <a:rPr lang="zh-CN" altLang="en-US" sz="3200" b="1">
                <a:solidFill>
                  <a:srgbClr val="000000"/>
                </a:solidFill>
                <a:ea typeface="SimSun" pitchFamily="2" charset="-122"/>
                <a:cs typeface="+mn-cs"/>
              </a:rPr>
              <a:t>博士</a:t>
            </a:r>
            <a:r>
              <a:rPr lang="en-US" altLang="zh-CN" sz="3200" b="1">
                <a:solidFill>
                  <a:srgbClr val="000000"/>
                </a:solidFill>
                <a:ea typeface="SimSun" pitchFamily="2" charset="-122"/>
                <a:cs typeface="+mn-cs"/>
              </a:rPr>
              <a:t>- #1, #2 &amp; #4 </a:t>
            </a:r>
            <a:r>
              <a:rPr lang="zh-CN" altLang="en-US" sz="3200" b="1">
                <a:solidFill>
                  <a:srgbClr val="000000"/>
                </a:solidFill>
                <a:ea typeface="SimSun" pitchFamily="2" charset="-122"/>
                <a:cs typeface="+mn-cs"/>
              </a:rPr>
              <a:t>的组合 </a:t>
            </a:r>
            <a:endParaRPr lang="en-US" altLang="zh-CN" sz="3200" b="1">
              <a:solidFill>
                <a:srgbClr val="000000"/>
              </a:solidFill>
              <a:ea typeface="SimSun" pitchFamily="2" charset="-122"/>
              <a:cs typeface="+mn-cs"/>
            </a:endParaRPr>
          </a:p>
        </p:txBody>
      </p:sp>
      <p:sp>
        <p:nvSpPr>
          <p:cNvPr id="590855" name="Text Box 8"/>
          <p:cNvSpPr txBox="1">
            <a:spLocks noChangeArrowheads="1"/>
          </p:cNvSpPr>
          <p:nvPr/>
        </p:nvSpPr>
        <p:spPr bwMode="auto">
          <a:xfrm>
            <a:off x="8455025" y="7938"/>
            <a:ext cx="6461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000000"/>
                </a:solidFill>
                <a:ea typeface="SimSun" pitchFamily="2" charset="-122"/>
                <a:cs typeface="+mn-cs"/>
              </a:rPr>
              <a:t>321</a:t>
            </a:r>
          </a:p>
        </p:txBody>
      </p:sp>
      <p:sp>
        <p:nvSpPr>
          <p:cNvPr id="590856" name="Rectangle 9"/>
          <p:cNvSpPr>
            <a:spLocks noGrp="1" noChangeArrowheads="1"/>
          </p:cNvSpPr>
          <p:nvPr>
            <p:ph type="title" idx="4294967295"/>
          </p:nvPr>
        </p:nvSpPr>
        <p:spPr>
          <a:xfrm>
            <a:off x="685800" y="457200"/>
            <a:ext cx="7772400" cy="819150"/>
          </a:xfrm>
          <a:solidFill>
            <a:schemeClr val="accent1"/>
          </a:solidFill>
          <a:ln w="57150" cap="flat">
            <a:solidFill>
              <a:schemeClr val="tx2"/>
            </a:solidFill>
            <a:miter lim="800000"/>
            <a:headEnd/>
            <a:tailEnd/>
          </a:ln>
        </p:spPr>
        <p:txBody>
          <a:bodyPr anchor="t">
            <a:spAutoFit/>
          </a:bodyPr>
          <a:lstStyle/>
          <a:p>
            <a:pPr>
              <a:spcBef>
                <a:spcPct val="50000"/>
              </a:spcBef>
            </a:pPr>
            <a:r>
              <a:rPr lang="zh-CN" altLang="en-US" b="1" smtClean="0">
                <a:ea typeface="SimSun" pitchFamily="2" charset="-122"/>
              </a:rPr>
              <a:t>四种最普通的方法</a:t>
            </a:r>
            <a:r>
              <a:rPr lang="zh-CN" altLang="en-US" smtClean="0">
                <a:ea typeface="SimSun" pitchFamily="2" charset="-122"/>
              </a:rPr>
              <a:t> </a:t>
            </a:r>
            <a:endParaRPr lang="en-US" altLang="zh-CN" sz="3200" b="1" smtClean="0">
              <a:solidFill>
                <a:schemeClr val="tx1"/>
              </a:solidFill>
              <a:ea typeface="SimSun" pitchFamily="2" charset="-122"/>
            </a:endParaRPr>
          </a:p>
        </p:txBody>
      </p:sp>
    </p:spTree>
    <p:extLst>
      <p:ext uri="{BB962C8B-B14F-4D97-AF65-F5344CB8AC3E}">
        <p14:creationId xmlns:p14="http://schemas.microsoft.com/office/powerpoint/2010/main" val="42131896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74083"/>
                                        </p:tgtEl>
                                        <p:attrNameLst>
                                          <p:attrName>style.visibility</p:attrName>
                                        </p:attrNameLst>
                                      </p:cBhvr>
                                      <p:to>
                                        <p:strVal val="visible"/>
                                      </p:to>
                                    </p:set>
                                    <p:anim calcmode="lin" valueType="num">
                                      <p:cBhvr>
                                        <p:cTn id="7" dur="500" fill="hold"/>
                                        <p:tgtEl>
                                          <p:spTgt spid="174083"/>
                                        </p:tgtEl>
                                        <p:attrNameLst>
                                          <p:attrName>ppt_w</p:attrName>
                                        </p:attrNameLst>
                                      </p:cBhvr>
                                      <p:tavLst>
                                        <p:tav tm="0">
                                          <p:val>
                                            <p:strVal val="2/3*#ppt_w"/>
                                          </p:val>
                                        </p:tav>
                                        <p:tav tm="100000">
                                          <p:val>
                                            <p:strVal val="#ppt_w"/>
                                          </p:val>
                                        </p:tav>
                                      </p:tavLst>
                                    </p:anim>
                                    <p:anim calcmode="lin" valueType="num">
                                      <p:cBhvr>
                                        <p:cTn id="8" dur="500" fill="hold"/>
                                        <p:tgtEl>
                                          <p:spTgt spid="17408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174085"/>
                                        </p:tgtEl>
                                        <p:attrNameLst>
                                          <p:attrName>style.visibility</p:attrName>
                                        </p:attrNameLst>
                                      </p:cBhvr>
                                      <p:to>
                                        <p:strVal val="visible"/>
                                      </p:to>
                                    </p:set>
                                    <p:anim calcmode="lin" valueType="num">
                                      <p:cBhvr>
                                        <p:cTn id="13" dur="500" fill="hold"/>
                                        <p:tgtEl>
                                          <p:spTgt spid="174085"/>
                                        </p:tgtEl>
                                        <p:attrNameLst>
                                          <p:attrName>ppt_w</p:attrName>
                                        </p:attrNameLst>
                                      </p:cBhvr>
                                      <p:tavLst>
                                        <p:tav tm="0">
                                          <p:val>
                                            <p:strVal val="2/3*#ppt_w"/>
                                          </p:val>
                                        </p:tav>
                                        <p:tav tm="100000">
                                          <p:val>
                                            <p:strVal val="#ppt_w"/>
                                          </p:val>
                                        </p:tav>
                                      </p:tavLst>
                                    </p:anim>
                                    <p:anim calcmode="lin" valueType="num">
                                      <p:cBhvr>
                                        <p:cTn id="14" dur="500" fill="hold"/>
                                        <p:tgtEl>
                                          <p:spTgt spid="174085"/>
                                        </p:tgtEl>
                                        <p:attrNameLst>
                                          <p:attrName>ppt_h</p:attrName>
                                        </p:attrNameLst>
                                      </p:cBhvr>
                                      <p:tavLst>
                                        <p:tav tm="0">
                                          <p:val>
                                            <p:strVal val="2/3*#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174084"/>
                                        </p:tgtEl>
                                        <p:attrNameLst>
                                          <p:attrName>style.visibility</p:attrName>
                                        </p:attrNameLst>
                                      </p:cBhvr>
                                      <p:to>
                                        <p:strVal val="visible"/>
                                      </p:to>
                                    </p:set>
                                    <p:anim calcmode="lin" valueType="num">
                                      <p:cBhvr>
                                        <p:cTn id="19" dur="500" fill="hold"/>
                                        <p:tgtEl>
                                          <p:spTgt spid="174084"/>
                                        </p:tgtEl>
                                        <p:attrNameLst>
                                          <p:attrName>ppt_w</p:attrName>
                                        </p:attrNameLst>
                                      </p:cBhvr>
                                      <p:tavLst>
                                        <p:tav tm="0">
                                          <p:val>
                                            <p:strVal val="2/3*#ppt_w"/>
                                          </p:val>
                                        </p:tav>
                                        <p:tav tm="100000">
                                          <p:val>
                                            <p:strVal val="#ppt_w"/>
                                          </p:val>
                                        </p:tav>
                                      </p:tavLst>
                                    </p:anim>
                                    <p:anim calcmode="lin" valueType="num">
                                      <p:cBhvr>
                                        <p:cTn id="20" dur="500" fill="hold"/>
                                        <p:tgtEl>
                                          <p:spTgt spid="174084"/>
                                        </p:tgtEl>
                                        <p:attrNameLst>
                                          <p:attrName>ppt_h</p:attrName>
                                        </p:attrNameLst>
                                      </p:cBhvr>
                                      <p:tavLst>
                                        <p:tav tm="0">
                                          <p:val>
                                            <p:strVal val="2/3*#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272" fill="hold" grpId="0" nodeType="clickEffect">
                                  <p:stCondLst>
                                    <p:cond delay="0"/>
                                  </p:stCondLst>
                                  <p:childTnLst>
                                    <p:set>
                                      <p:cBhvr>
                                        <p:cTn id="24" dur="1" fill="hold">
                                          <p:stCondLst>
                                            <p:cond delay="0"/>
                                          </p:stCondLst>
                                        </p:cTn>
                                        <p:tgtEl>
                                          <p:spTgt spid="174086"/>
                                        </p:tgtEl>
                                        <p:attrNameLst>
                                          <p:attrName>style.visibility</p:attrName>
                                        </p:attrNameLst>
                                      </p:cBhvr>
                                      <p:to>
                                        <p:strVal val="visible"/>
                                      </p:to>
                                    </p:set>
                                    <p:anim calcmode="lin" valueType="num">
                                      <p:cBhvr>
                                        <p:cTn id="25" dur="500" fill="hold"/>
                                        <p:tgtEl>
                                          <p:spTgt spid="174086"/>
                                        </p:tgtEl>
                                        <p:attrNameLst>
                                          <p:attrName>ppt_w</p:attrName>
                                        </p:attrNameLst>
                                      </p:cBhvr>
                                      <p:tavLst>
                                        <p:tav tm="0">
                                          <p:val>
                                            <p:strVal val="2/3*#ppt_w"/>
                                          </p:val>
                                        </p:tav>
                                        <p:tav tm="100000">
                                          <p:val>
                                            <p:strVal val="#ppt_w"/>
                                          </p:val>
                                        </p:tav>
                                      </p:tavLst>
                                    </p:anim>
                                    <p:anim calcmode="lin" valueType="num">
                                      <p:cBhvr>
                                        <p:cTn id="26" dur="500" fill="hold"/>
                                        <p:tgtEl>
                                          <p:spTgt spid="174086"/>
                                        </p:tgtEl>
                                        <p:attrNameLst>
                                          <p:attrName>ppt_h</p:attrName>
                                        </p:attrNameLst>
                                      </p:cBhvr>
                                      <p:tavLst>
                                        <p:tav tm="0">
                                          <p:val>
                                            <p:strVal val="2/3*#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174087"/>
                                        </p:tgtEl>
                                        <p:attrNameLst>
                                          <p:attrName>style.visibility</p:attrName>
                                        </p:attrNameLst>
                                      </p:cBhvr>
                                      <p:to>
                                        <p:strVal val="visible"/>
                                      </p:to>
                                    </p:set>
                                    <p:animScale>
                                      <p:cBhvr>
                                        <p:cTn id="31" dur="1000" decel="50000" fill="hold">
                                          <p:stCondLst>
                                            <p:cond delay="0"/>
                                          </p:stCondLst>
                                        </p:cTn>
                                        <p:tgtEl>
                                          <p:spTgt spid="1740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174087"/>
                                        </p:tgtEl>
                                        <p:attrNameLst>
                                          <p:attrName>ppt_x</p:attrName>
                                          <p:attrName>ppt_y</p:attrName>
                                        </p:attrNameLst>
                                      </p:cBhvr>
                                    </p:animMotion>
                                    <p:animEffect transition="in" filter="fade">
                                      <p:cBhvr>
                                        <p:cTn id="33" dur="10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 grpId="0" animBg="1" autoUpdateAnimBg="0"/>
      <p:bldP spid="174084" grpId="0" animBg="1" autoUpdateAnimBg="0"/>
      <p:bldP spid="174085" grpId="0" animBg="1" autoUpdateAnimBg="0"/>
      <p:bldP spid="174086" grpId="0" animBg="1" autoUpdateAnimBg="0"/>
      <p:bldP spid="17408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645122" name="Rectangle 2"/>
          <p:cNvSpPr>
            <a:spLocks noChangeArrowheads="1"/>
          </p:cNvSpPr>
          <p:nvPr/>
        </p:nvSpPr>
        <p:spPr bwMode="auto">
          <a:xfrm>
            <a:off x="4708525" y="4603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3" name="Rectangle 3"/>
          <p:cNvSpPr>
            <a:spLocks noChangeArrowheads="1"/>
          </p:cNvSpPr>
          <p:nvPr/>
        </p:nvSpPr>
        <p:spPr bwMode="auto">
          <a:xfrm>
            <a:off x="4708525" y="59213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4" name="Rectangle 4"/>
          <p:cNvSpPr>
            <a:spLocks noChangeArrowheads="1"/>
          </p:cNvSpPr>
          <p:nvPr/>
        </p:nvSpPr>
        <p:spPr bwMode="auto">
          <a:xfrm>
            <a:off x="3006725" y="793750"/>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25" name="Rectangle 5"/>
          <p:cNvSpPr>
            <a:spLocks noChangeArrowheads="1"/>
          </p:cNvSpPr>
          <p:nvPr/>
        </p:nvSpPr>
        <p:spPr bwMode="auto">
          <a:xfrm>
            <a:off x="2874963" y="719138"/>
            <a:ext cx="379412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300" b="1">
                <a:solidFill>
                  <a:srgbClr val="000000"/>
                </a:solidFill>
                <a:latin typeface="Comic Sans MS" pitchFamily="66" charset="0"/>
                <a:ea typeface="SimSun" pitchFamily="2" charset="-122"/>
                <a:cs typeface="+mn-cs"/>
              </a:rPr>
              <a:t>STRUCTURE OF THE REVELATION TO JOHN</a:t>
            </a:r>
            <a:endParaRPr lang="en-US" altLang="zh-CN">
              <a:solidFill>
                <a:srgbClr val="000000"/>
              </a:solidFill>
              <a:latin typeface="Times New Roman" pitchFamily="18" charset="0"/>
              <a:ea typeface="SimSun" pitchFamily="2" charset="-122"/>
              <a:cs typeface="+mn-cs"/>
            </a:endParaRPr>
          </a:p>
        </p:txBody>
      </p:sp>
      <p:sp>
        <p:nvSpPr>
          <p:cNvPr id="645126" name="Rectangle 6"/>
          <p:cNvSpPr>
            <a:spLocks noChangeArrowheads="1"/>
          </p:cNvSpPr>
          <p:nvPr/>
        </p:nvSpPr>
        <p:spPr bwMode="auto">
          <a:xfrm>
            <a:off x="2984500" y="917575"/>
            <a:ext cx="3402013" cy="142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127" name="Rectangle 7"/>
          <p:cNvSpPr>
            <a:spLocks noChangeArrowheads="1"/>
          </p:cNvSpPr>
          <p:nvPr/>
        </p:nvSpPr>
        <p:spPr bwMode="auto">
          <a:xfrm>
            <a:off x="847725" y="762000"/>
            <a:ext cx="122078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400" b="1">
                <a:solidFill>
                  <a:srgbClr val="000000"/>
                </a:solidFill>
                <a:latin typeface="Comic Sans MS" pitchFamily="66" charset="0"/>
                <a:ea typeface="SimSun" pitchFamily="2" charset="-122"/>
                <a:cs typeface="+mn-cs"/>
              </a:rPr>
              <a:t>证 实 与 祝 福</a:t>
            </a:r>
            <a:endParaRPr lang="en-US" altLang="zh-CN" sz="1400" b="1">
              <a:solidFill>
                <a:srgbClr val="000000"/>
              </a:solidFill>
              <a:latin typeface="Comic Sans MS" pitchFamily="66" charset="0"/>
              <a:ea typeface="SimSun" pitchFamily="2" charset="-122"/>
              <a:cs typeface="+mn-cs"/>
            </a:endParaRPr>
          </a:p>
        </p:txBody>
      </p:sp>
      <p:sp>
        <p:nvSpPr>
          <p:cNvPr id="645128" name="Rectangle 8"/>
          <p:cNvSpPr>
            <a:spLocks noChangeArrowheads="1"/>
          </p:cNvSpPr>
          <p:nvPr/>
        </p:nvSpPr>
        <p:spPr bwMode="auto">
          <a:xfrm>
            <a:off x="815975" y="1006475"/>
            <a:ext cx="1244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400" b="1">
                <a:solidFill>
                  <a:srgbClr val="000000"/>
                </a:solidFill>
                <a:latin typeface="Comic Sans MS" pitchFamily="66" charset="0"/>
                <a:ea typeface="SimSun" pitchFamily="2" charset="-122"/>
                <a:cs typeface="+mn-cs"/>
              </a:rPr>
              <a:t>书 信 的 问 候</a:t>
            </a:r>
            <a:endParaRPr lang="en-US" altLang="zh-CN" sz="1400" b="1">
              <a:solidFill>
                <a:srgbClr val="000000"/>
              </a:solidFill>
              <a:latin typeface="Comic Sans MS" pitchFamily="66" charset="0"/>
              <a:ea typeface="SimSun" pitchFamily="2" charset="-122"/>
              <a:cs typeface="+mn-cs"/>
            </a:endParaRPr>
          </a:p>
        </p:txBody>
      </p:sp>
      <p:sp>
        <p:nvSpPr>
          <p:cNvPr id="645129" name="Rectangle 9"/>
          <p:cNvSpPr>
            <a:spLocks noChangeArrowheads="1"/>
          </p:cNvSpPr>
          <p:nvPr/>
        </p:nvSpPr>
        <p:spPr bwMode="auto">
          <a:xfrm>
            <a:off x="851390" y="1311275"/>
            <a:ext cx="12118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400" b="1" dirty="0">
                <a:solidFill>
                  <a:srgbClr val="000000"/>
                </a:solidFill>
                <a:latin typeface="Comic Sans MS" pitchFamily="66" charset="0"/>
                <a:ea typeface="SimSun" pitchFamily="2" charset="-122"/>
                <a:cs typeface="+mn-cs"/>
              </a:rPr>
              <a:t>基 督 的 </a:t>
            </a:r>
            <a:r>
              <a:rPr lang="zh-CN" altLang="en-US" sz="1400" b="1" dirty="0" smtClean="0">
                <a:solidFill>
                  <a:srgbClr val="000000"/>
                </a:solidFill>
                <a:latin typeface="Comic Sans MS" pitchFamily="66" charset="0"/>
                <a:ea typeface="SimSun" pitchFamily="2" charset="-122"/>
                <a:cs typeface="+mn-cs"/>
              </a:rPr>
              <a:t>异 象</a:t>
            </a:r>
            <a:endParaRPr lang="en-US" altLang="zh-CN" sz="1400" b="1" dirty="0">
              <a:solidFill>
                <a:srgbClr val="000000"/>
              </a:solidFill>
              <a:latin typeface="Comic Sans MS" pitchFamily="66" charset="0"/>
              <a:ea typeface="SimSun" pitchFamily="2" charset="-122"/>
              <a:cs typeface="+mn-cs"/>
            </a:endParaRPr>
          </a:p>
        </p:txBody>
      </p:sp>
      <p:sp>
        <p:nvSpPr>
          <p:cNvPr id="645130" name="Rectangle 10"/>
          <p:cNvSpPr>
            <a:spLocks noChangeArrowheads="1"/>
          </p:cNvSpPr>
          <p:nvPr/>
        </p:nvSpPr>
        <p:spPr bwMode="auto">
          <a:xfrm>
            <a:off x="7302500" y="564038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1" name="Rectangle 11"/>
          <p:cNvSpPr>
            <a:spLocks noChangeArrowheads="1"/>
          </p:cNvSpPr>
          <p:nvPr/>
        </p:nvSpPr>
        <p:spPr bwMode="auto">
          <a:xfrm>
            <a:off x="7302500" y="5815013"/>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2" name="Rectangle 12"/>
          <p:cNvSpPr>
            <a:spLocks noChangeArrowheads="1"/>
          </p:cNvSpPr>
          <p:nvPr/>
        </p:nvSpPr>
        <p:spPr bwMode="auto">
          <a:xfrm>
            <a:off x="7353300" y="6000750"/>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3" name="Rectangle 13"/>
          <p:cNvSpPr>
            <a:spLocks noChangeArrowheads="1"/>
          </p:cNvSpPr>
          <p:nvPr/>
        </p:nvSpPr>
        <p:spPr bwMode="auto">
          <a:xfrm>
            <a:off x="7488287" y="5715000"/>
            <a:ext cx="13032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400" b="1" dirty="0">
                <a:solidFill>
                  <a:srgbClr val="000000"/>
                </a:solidFill>
                <a:latin typeface="Comic Sans MS" pitchFamily="66" charset="0"/>
                <a:ea typeface="SimSun" pitchFamily="2" charset="-122"/>
                <a:cs typeface="+mn-cs"/>
              </a:rPr>
              <a:t>基 督 的 </a:t>
            </a:r>
            <a:r>
              <a:rPr lang="zh-CN" altLang="en-US" sz="1400" b="1" dirty="0" smtClean="0">
                <a:solidFill>
                  <a:srgbClr val="000000"/>
                </a:solidFill>
                <a:latin typeface="Comic Sans MS" pitchFamily="66" charset="0"/>
                <a:ea typeface="SimSun" pitchFamily="2" charset="-122"/>
                <a:cs typeface="+mn-cs"/>
              </a:rPr>
              <a:t>异 </a:t>
            </a:r>
            <a:r>
              <a:rPr lang="zh-CN" altLang="en-US" sz="1400" b="1" dirty="0">
                <a:solidFill>
                  <a:srgbClr val="000000"/>
                </a:solidFill>
                <a:latin typeface="Comic Sans MS" pitchFamily="66" charset="0"/>
                <a:ea typeface="SimSun" pitchFamily="2" charset="-122"/>
                <a:cs typeface="+mn-cs"/>
              </a:rPr>
              <a:t>象</a:t>
            </a:r>
            <a:r>
              <a:rPr lang="zh-CN" altLang="en-US" dirty="0" smtClean="0">
                <a:solidFill>
                  <a:srgbClr val="000000"/>
                </a:solidFill>
                <a:latin typeface="Comic Sans MS" pitchFamily="66" charset="0"/>
                <a:ea typeface="SimSun" pitchFamily="2" charset="-122"/>
                <a:cs typeface="+mn-cs"/>
              </a:rPr>
              <a:t> </a:t>
            </a:r>
            <a:endParaRPr lang="en-US" altLang="zh-CN" dirty="0">
              <a:solidFill>
                <a:srgbClr val="000000"/>
              </a:solidFill>
              <a:latin typeface="Comic Sans MS" pitchFamily="66" charset="0"/>
              <a:ea typeface="SimSun" pitchFamily="2" charset="-122"/>
              <a:cs typeface="+mn-cs"/>
            </a:endParaRPr>
          </a:p>
        </p:txBody>
      </p:sp>
      <p:sp>
        <p:nvSpPr>
          <p:cNvPr id="645134" name="Rectangle 14"/>
          <p:cNvSpPr>
            <a:spLocks noChangeArrowheads="1"/>
          </p:cNvSpPr>
          <p:nvPr/>
        </p:nvSpPr>
        <p:spPr bwMode="auto">
          <a:xfrm>
            <a:off x="7253288" y="6162675"/>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5" name="Rectangle 15"/>
          <p:cNvSpPr>
            <a:spLocks noChangeArrowheads="1"/>
          </p:cNvSpPr>
          <p:nvPr/>
        </p:nvSpPr>
        <p:spPr bwMode="auto">
          <a:xfrm>
            <a:off x="7485063" y="6111875"/>
            <a:ext cx="12096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400" b="1">
                <a:solidFill>
                  <a:srgbClr val="000000"/>
                </a:solidFill>
                <a:latin typeface="Comic Sans MS" pitchFamily="66" charset="0"/>
                <a:ea typeface="SimSun" pitchFamily="2" charset="-122"/>
                <a:cs typeface="+mn-cs"/>
              </a:rPr>
              <a:t>证 实 与 诅 咒</a:t>
            </a:r>
            <a:endParaRPr lang="en-US" altLang="zh-CN" sz="1400" b="1">
              <a:solidFill>
                <a:srgbClr val="000000"/>
              </a:solidFill>
              <a:latin typeface="Comic Sans MS" pitchFamily="66" charset="0"/>
              <a:ea typeface="SimSun" pitchFamily="2" charset="-122"/>
              <a:cs typeface="+mn-cs"/>
            </a:endParaRPr>
          </a:p>
        </p:txBody>
      </p:sp>
      <p:sp>
        <p:nvSpPr>
          <p:cNvPr id="645136" name="Rectangle 16"/>
          <p:cNvSpPr>
            <a:spLocks noChangeArrowheads="1"/>
          </p:cNvSpPr>
          <p:nvPr/>
        </p:nvSpPr>
        <p:spPr bwMode="auto">
          <a:xfrm>
            <a:off x="6913563" y="6300788"/>
            <a:ext cx="317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900">
                <a:solidFill>
                  <a:srgbClr val="000000"/>
                </a:solidFill>
                <a:latin typeface="Arial" pitchFamily="34"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37" name="Rectangle 17"/>
          <p:cNvSpPr>
            <a:spLocks noChangeArrowheads="1"/>
          </p:cNvSpPr>
          <p:nvPr/>
        </p:nvSpPr>
        <p:spPr bwMode="auto">
          <a:xfrm>
            <a:off x="7445375" y="6248400"/>
            <a:ext cx="13350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400" b="1">
                <a:solidFill>
                  <a:srgbClr val="000000"/>
                </a:solidFill>
                <a:latin typeface="Comic Sans MS" pitchFamily="66" charset="0"/>
                <a:ea typeface="SimSun" pitchFamily="2" charset="-122"/>
                <a:cs typeface="+mn-cs"/>
              </a:rPr>
              <a:t>书 信 的 关 闭</a:t>
            </a:r>
            <a:r>
              <a:rPr lang="zh-CN" altLang="en-US">
                <a:solidFill>
                  <a:srgbClr val="000000"/>
                </a:solidFill>
                <a:latin typeface="Comic Sans MS" pitchFamily="66" charset="0"/>
                <a:ea typeface="SimSun" pitchFamily="2" charset="-122"/>
                <a:cs typeface="+mn-cs"/>
              </a:rPr>
              <a:t> </a:t>
            </a:r>
            <a:endParaRPr lang="en-US" altLang="zh-CN">
              <a:solidFill>
                <a:srgbClr val="000000"/>
              </a:solidFill>
              <a:latin typeface="Comic Sans MS" pitchFamily="66" charset="0"/>
              <a:ea typeface="SimSun" pitchFamily="2" charset="-122"/>
              <a:cs typeface="+mn-cs"/>
            </a:endParaRPr>
          </a:p>
        </p:txBody>
      </p:sp>
      <p:sp>
        <p:nvSpPr>
          <p:cNvPr id="645138" name="Rectangle 18"/>
          <p:cNvSpPr>
            <a:spLocks noChangeArrowheads="1"/>
          </p:cNvSpPr>
          <p:nvPr/>
        </p:nvSpPr>
        <p:spPr bwMode="auto">
          <a:xfrm>
            <a:off x="1681163" y="1565275"/>
            <a:ext cx="763587" cy="661988"/>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139" name="Rectangle 19"/>
          <p:cNvSpPr>
            <a:spLocks noChangeArrowheads="1"/>
          </p:cNvSpPr>
          <p:nvPr/>
        </p:nvSpPr>
        <p:spPr bwMode="auto">
          <a:xfrm>
            <a:off x="1723727" y="1752600"/>
            <a:ext cx="71814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TW" altLang="en-US" sz="1400" dirty="0">
                <a:solidFill>
                  <a:srgbClr val="000000"/>
                </a:solidFill>
                <a:latin typeface="Comic Sans MS" pitchFamily="66" charset="0"/>
                <a:ea typeface="PMingLiU" pitchFamily="18" charset="-120"/>
                <a:cs typeface="+mn-cs"/>
              </a:rPr>
              <a:t>神</a:t>
            </a:r>
            <a:r>
              <a:rPr lang="zh-TW" altLang="en-US" sz="1400" dirty="0" smtClean="0">
                <a:solidFill>
                  <a:srgbClr val="000000"/>
                </a:solidFill>
                <a:latin typeface="Comic Sans MS" pitchFamily="66" charset="0"/>
                <a:ea typeface="PMingLiU" pitchFamily="18" charset="-120"/>
                <a:cs typeface="+mn-cs"/>
              </a:rPr>
              <a:t>的</a:t>
            </a:r>
            <a:r>
              <a:rPr lang="zh-CN" altLang="en-US" sz="1400" dirty="0" smtClean="0">
                <a:solidFill>
                  <a:srgbClr val="000000"/>
                </a:solidFill>
                <a:latin typeface="Comic Sans MS" pitchFamily="66" charset="0"/>
                <a:ea typeface="PMingLiU" pitchFamily="18" charset="-120"/>
                <a:cs typeface="+mn-cs"/>
              </a:rPr>
              <a:t>异象</a:t>
            </a:r>
            <a:endParaRPr lang="zh-CN" altLang="en-US" sz="1400" dirty="0">
              <a:solidFill>
                <a:srgbClr val="000000"/>
              </a:solidFill>
              <a:latin typeface="Times New Roman" pitchFamily="18" charset="0"/>
              <a:ea typeface="SimSun" pitchFamily="2" charset="-122"/>
              <a:cs typeface="+mn-cs"/>
            </a:endParaRPr>
          </a:p>
        </p:txBody>
      </p:sp>
      <p:sp>
        <p:nvSpPr>
          <p:cNvPr id="645140" name="Rectangle 21"/>
          <p:cNvSpPr>
            <a:spLocks noChangeArrowheads="1"/>
          </p:cNvSpPr>
          <p:nvPr/>
        </p:nvSpPr>
        <p:spPr bwMode="auto">
          <a:xfrm>
            <a:off x="692150" y="1565275"/>
            <a:ext cx="685800" cy="661988"/>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702486" name="Rectangle 22"/>
          <p:cNvSpPr>
            <a:spLocks noChangeArrowheads="1"/>
          </p:cNvSpPr>
          <p:nvPr/>
        </p:nvSpPr>
        <p:spPr bwMode="auto">
          <a:xfrm>
            <a:off x="746696" y="1676400"/>
            <a:ext cx="538609" cy="430887"/>
          </a:xfrm>
          <a:prstGeom prst="rect">
            <a:avLst/>
          </a:prstGeom>
          <a:noFill/>
          <a:ln w="9525">
            <a:noFill/>
            <a:miter lim="800000"/>
            <a:headEnd/>
            <a:tailEnd/>
          </a:ln>
        </p:spPr>
        <p:txBody>
          <a:bodyPr wrap="none" lIns="0" tIns="0" rIns="0" bIns="0">
            <a:spAutoFit/>
          </a:bodyPr>
          <a:lstStyle/>
          <a:p>
            <a:r>
              <a:rPr lang="zh-CN"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给</a:t>
            </a:r>
            <a:r>
              <a:rPr lang="zh-TW" altLang="en-US" sz="1400" dirty="0" smtClean="0">
                <a:solidFill>
                  <a:srgbClr val="000000"/>
                </a:solidFill>
                <a:effectLst>
                  <a:outerShdw blurRad="38100" dist="38100" dir="2700000" algn="tl">
                    <a:srgbClr val="FFFFFF"/>
                  </a:outerShdw>
                </a:effectLst>
                <a:latin typeface="Comic Sans MS" pitchFamily="66" charset="0"/>
                <a:ea typeface="PMingLiU" pitchFamily="18" charset="-120"/>
                <a:cs typeface="+mn-cs"/>
              </a:rPr>
              <a:t>七</a:t>
            </a:r>
            <a:r>
              <a:rPr lang="zh-TW"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教</a:t>
            </a:r>
          </a:p>
          <a:p>
            <a:r>
              <a:rPr lang="zh-CN"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会</a:t>
            </a:r>
            <a:r>
              <a:rPr lang="zh-TW" altLang="en-US" sz="1400" dirty="0" smtClean="0">
                <a:solidFill>
                  <a:srgbClr val="000000"/>
                </a:solidFill>
                <a:effectLst>
                  <a:outerShdw blurRad="38100" dist="38100" dir="2700000" algn="tl">
                    <a:srgbClr val="FFFFFF"/>
                  </a:outerShdw>
                </a:effectLst>
                <a:latin typeface="Comic Sans MS" pitchFamily="66" charset="0"/>
                <a:ea typeface="PMingLiU" pitchFamily="18" charset="-120"/>
                <a:cs typeface="+mn-cs"/>
              </a:rPr>
              <a:t>的</a:t>
            </a:r>
            <a:r>
              <a:rPr lang="zh-TW" altLang="en-US" sz="1400" dirty="0">
                <a:solidFill>
                  <a:srgbClr val="000000"/>
                </a:solidFill>
                <a:effectLst>
                  <a:outerShdw blurRad="38100" dist="38100" dir="2700000" algn="tl">
                    <a:srgbClr val="FFFFFF"/>
                  </a:outerShdw>
                </a:effectLst>
                <a:latin typeface="Comic Sans MS" pitchFamily="66" charset="0"/>
                <a:ea typeface="PMingLiU" pitchFamily="18" charset="-120"/>
                <a:cs typeface="+mn-cs"/>
              </a:rPr>
              <a:t>信</a:t>
            </a:r>
            <a:endParaRPr lang="zh-CN" altLang="en-US" sz="1400" dirty="0">
              <a:solidFill>
                <a:srgbClr val="000000"/>
              </a:solidFill>
              <a:latin typeface="Times New Roman" pitchFamily="18" charset="0"/>
              <a:ea typeface="SimSun" pitchFamily="2" charset="-122"/>
              <a:cs typeface="+mn-cs"/>
            </a:endParaRPr>
          </a:p>
        </p:txBody>
      </p:sp>
      <p:sp>
        <p:nvSpPr>
          <p:cNvPr id="645142" name="Rectangle 25"/>
          <p:cNvSpPr>
            <a:spLocks noChangeArrowheads="1"/>
          </p:cNvSpPr>
          <p:nvPr/>
        </p:nvSpPr>
        <p:spPr bwMode="auto">
          <a:xfrm>
            <a:off x="2824163" y="1565275"/>
            <a:ext cx="2665412" cy="661988"/>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143" name="Rectangle 28"/>
          <p:cNvSpPr>
            <a:spLocks noChangeArrowheads="1"/>
          </p:cNvSpPr>
          <p:nvPr/>
        </p:nvSpPr>
        <p:spPr bwMode="auto">
          <a:xfrm>
            <a:off x="2824163" y="2625725"/>
            <a:ext cx="2665412" cy="663575"/>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144" name="Rectangle 29"/>
          <p:cNvSpPr>
            <a:spLocks noChangeArrowheads="1"/>
          </p:cNvSpPr>
          <p:nvPr/>
        </p:nvSpPr>
        <p:spPr bwMode="auto">
          <a:xfrm>
            <a:off x="3200286" y="2743200"/>
            <a:ext cx="13369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dirty="0">
                <a:solidFill>
                  <a:srgbClr val="000000"/>
                </a:solidFill>
                <a:latin typeface="Times New Roman" pitchFamily="18" charset="0"/>
                <a:ea typeface="SimSun" pitchFamily="2" charset="-122"/>
                <a:cs typeface="+mn-cs"/>
              </a:rPr>
              <a:t>   </a:t>
            </a:r>
            <a:r>
              <a:rPr lang="zh-TW" altLang="en-US" dirty="0">
                <a:solidFill>
                  <a:srgbClr val="000000"/>
                </a:solidFill>
                <a:latin typeface="Comic Sans MS" pitchFamily="66" charset="0"/>
                <a:ea typeface="PMingLiU" pitchFamily="18" charset="-120"/>
                <a:cs typeface="+mn-cs"/>
              </a:rPr>
              <a:t>六 </a:t>
            </a:r>
            <a:r>
              <a:rPr lang="zh-CN" altLang="en-US" dirty="0" smtClean="0">
                <a:solidFill>
                  <a:srgbClr val="000000"/>
                </a:solidFill>
                <a:latin typeface="Comic Sans MS" pitchFamily="66" charset="0"/>
                <a:ea typeface="PMingLiU" pitchFamily="18" charset="-120"/>
                <a:cs typeface="+mn-cs"/>
              </a:rPr>
              <a:t>号</a:t>
            </a:r>
            <a:r>
              <a:rPr lang="zh-TW" altLang="en-US" dirty="0" smtClean="0">
                <a:solidFill>
                  <a:srgbClr val="000000"/>
                </a:solidFill>
                <a:latin typeface="Comic Sans MS" pitchFamily="66" charset="0"/>
                <a:ea typeface="PMingLiU" pitchFamily="18" charset="-120"/>
                <a:cs typeface="+mn-cs"/>
              </a:rPr>
              <a:t> </a:t>
            </a:r>
            <a:r>
              <a:rPr lang="zh-TW" altLang="en-US" dirty="0">
                <a:solidFill>
                  <a:srgbClr val="000000"/>
                </a:solidFill>
                <a:latin typeface="Comic Sans MS" pitchFamily="66" charset="0"/>
                <a:ea typeface="PMingLiU" pitchFamily="18" charset="-120"/>
                <a:cs typeface="+mn-cs"/>
              </a:rPr>
              <a:t>角</a:t>
            </a:r>
            <a:endParaRPr lang="zh-CN" altLang="en-US" dirty="0">
              <a:solidFill>
                <a:srgbClr val="000000"/>
              </a:solidFill>
              <a:latin typeface="Times New Roman" pitchFamily="18" charset="0"/>
              <a:ea typeface="SimSun" pitchFamily="2" charset="-122"/>
              <a:cs typeface="+mn-cs"/>
            </a:endParaRPr>
          </a:p>
        </p:txBody>
      </p:sp>
      <p:sp>
        <p:nvSpPr>
          <p:cNvPr id="645145" name="Rectangle 30"/>
          <p:cNvSpPr>
            <a:spLocks noChangeArrowheads="1"/>
          </p:cNvSpPr>
          <p:nvPr/>
        </p:nvSpPr>
        <p:spPr bwMode="auto">
          <a:xfrm>
            <a:off x="5183188" y="3768725"/>
            <a:ext cx="2667000" cy="663575"/>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146" name="Rectangle 31"/>
          <p:cNvSpPr>
            <a:spLocks noChangeArrowheads="1"/>
          </p:cNvSpPr>
          <p:nvPr/>
        </p:nvSpPr>
        <p:spPr bwMode="auto">
          <a:xfrm>
            <a:off x="5768842" y="3886200"/>
            <a:ext cx="15052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TW" altLang="en-US" dirty="0">
                <a:solidFill>
                  <a:srgbClr val="000000"/>
                </a:solidFill>
                <a:latin typeface="Comic Sans MS" pitchFamily="66" charset="0"/>
                <a:ea typeface="PMingLiU" pitchFamily="18" charset="-120"/>
                <a:cs typeface="+mn-cs"/>
              </a:rPr>
              <a:t>最 </a:t>
            </a:r>
            <a:r>
              <a:rPr lang="zh-CN" altLang="en-US" dirty="0" smtClean="0">
                <a:solidFill>
                  <a:srgbClr val="000000"/>
                </a:solidFill>
                <a:latin typeface="Comic Sans MS" pitchFamily="66" charset="0"/>
                <a:ea typeface="PMingLiU" pitchFamily="18" charset="-120"/>
                <a:cs typeface="+mn-cs"/>
              </a:rPr>
              <a:t>后</a:t>
            </a:r>
            <a:r>
              <a:rPr lang="zh-TW" altLang="en-US" dirty="0" smtClean="0">
                <a:solidFill>
                  <a:srgbClr val="000000"/>
                </a:solidFill>
                <a:latin typeface="Comic Sans MS" pitchFamily="66" charset="0"/>
                <a:ea typeface="PMingLiU" pitchFamily="18" charset="-120"/>
                <a:cs typeface="+mn-cs"/>
              </a:rPr>
              <a:t> </a:t>
            </a:r>
            <a:r>
              <a:rPr lang="zh-TW" altLang="en-US" dirty="0">
                <a:solidFill>
                  <a:srgbClr val="000000"/>
                </a:solidFill>
                <a:latin typeface="Comic Sans MS" pitchFamily="66" charset="0"/>
                <a:ea typeface="PMingLiU" pitchFamily="18" charset="-120"/>
                <a:cs typeface="+mn-cs"/>
              </a:rPr>
              <a:t>七 碗</a:t>
            </a:r>
            <a:endParaRPr lang="zh-CN" altLang="en-US" sz="1600" dirty="0">
              <a:solidFill>
                <a:srgbClr val="000000"/>
              </a:solidFill>
              <a:latin typeface="Times New Roman" pitchFamily="18" charset="0"/>
              <a:ea typeface="SimSun" pitchFamily="2" charset="-122"/>
              <a:cs typeface="+mn-cs"/>
            </a:endParaRPr>
          </a:p>
        </p:txBody>
      </p:sp>
      <p:sp>
        <p:nvSpPr>
          <p:cNvPr id="645147" name="Rectangle 32"/>
          <p:cNvSpPr>
            <a:spLocks noChangeArrowheads="1"/>
          </p:cNvSpPr>
          <p:nvPr/>
        </p:nvSpPr>
        <p:spPr bwMode="auto">
          <a:xfrm>
            <a:off x="4878388" y="1565275"/>
            <a:ext cx="306387" cy="661988"/>
          </a:xfrm>
          <a:prstGeom prst="rect">
            <a:avLst/>
          </a:prstGeom>
          <a:solidFill>
            <a:srgbClr val="D9D9D9"/>
          </a:solidFill>
          <a:ln w="7938">
            <a:solidFill>
              <a:srgbClr val="000000"/>
            </a:solidFill>
            <a:miter lim="800000"/>
            <a:headEnd/>
            <a:tailEnd/>
          </a:ln>
        </p:spPr>
        <p:txBody>
          <a:bodyPr/>
          <a:lstStyle/>
          <a:p>
            <a:pPr algn="l"/>
            <a:endParaRPr lang="en-US">
              <a:solidFill>
                <a:srgbClr val="000000"/>
              </a:solidFill>
              <a:latin typeface="Comic Sans MS" pitchFamily="66" charset="0"/>
              <a:ea typeface="MS PGothic" pitchFamily="34" charset="-128"/>
              <a:cs typeface="+mn-cs"/>
            </a:endParaRPr>
          </a:p>
        </p:txBody>
      </p:sp>
      <p:sp>
        <p:nvSpPr>
          <p:cNvPr id="645148" name="Rectangle 35"/>
          <p:cNvSpPr>
            <a:spLocks noChangeArrowheads="1"/>
          </p:cNvSpPr>
          <p:nvPr/>
        </p:nvSpPr>
        <p:spPr bwMode="auto">
          <a:xfrm>
            <a:off x="4878388" y="2625725"/>
            <a:ext cx="306387" cy="663575"/>
          </a:xfrm>
          <a:prstGeom prst="rect">
            <a:avLst/>
          </a:prstGeom>
          <a:solidFill>
            <a:srgbClr val="D9D9D9"/>
          </a:solidFill>
          <a:ln w="7938">
            <a:solidFill>
              <a:srgbClr val="000000"/>
            </a:solidFill>
            <a:miter lim="800000"/>
            <a:headEnd/>
            <a:tailEnd/>
          </a:ln>
        </p:spPr>
        <p:txBody>
          <a:bodyPr/>
          <a:lstStyle/>
          <a:p>
            <a:pPr algn="l"/>
            <a:endParaRPr lang="en-US">
              <a:solidFill>
                <a:srgbClr val="000000"/>
              </a:solidFill>
              <a:latin typeface="Comic Sans MS" pitchFamily="66" charset="0"/>
              <a:ea typeface="MS PGothic" pitchFamily="34" charset="-128"/>
              <a:cs typeface="+mn-cs"/>
            </a:endParaRPr>
          </a:p>
        </p:txBody>
      </p:sp>
      <p:sp>
        <p:nvSpPr>
          <p:cNvPr id="645149" name="Rectangle 38"/>
          <p:cNvSpPr>
            <a:spLocks noChangeArrowheads="1"/>
          </p:cNvSpPr>
          <p:nvPr/>
        </p:nvSpPr>
        <p:spPr bwMode="auto">
          <a:xfrm>
            <a:off x="5183188" y="1565275"/>
            <a:ext cx="306387" cy="661988"/>
          </a:xfrm>
          <a:prstGeom prst="rect">
            <a:avLst/>
          </a:prstGeom>
          <a:solidFill>
            <a:srgbClr val="999999"/>
          </a:solidFill>
          <a:ln w="7938">
            <a:solidFill>
              <a:srgbClr val="000000"/>
            </a:solidFill>
            <a:miter lim="800000"/>
            <a:headEnd/>
            <a:tailEnd/>
          </a:ln>
        </p:spPr>
        <p:txBody>
          <a:bodyPr/>
          <a:lstStyle/>
          <a:p>
            <a:pPr algn="l"/>
            <a:endParaRPr lang="en-US">
              <a:solidFill>
                <a:srgbClr val="000000"/>
              </a:solidFill>
              <a:latin typeface="Comic Sans MS" pitchFamily="66" charset="0"/>
              <a:ea typeface="MS PGothic" pitchFamily="34" charset="-128"/>
              <a:cs typeface="+mn-cs"/>
            </a:endParaRPr>
          </a:p>
        </p:txBody>
      </p:sp>
      <p:sp>
        <p:nvSpPr>
          <p:cNvPr id="645150" name="Rectangle 39"/>
          <p:cNvSpPr>
            <a:spLocks noChangeArrowheads="1"/>
          </p:cNvSpPr>
          <p:nvPr/>
        </p:nvSpPr>
        <p:spPr bwMode="auto">
          <a:xfrm>
            <a:off x="5327650" y="1582738"/>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100">
                <a:solidFill>
                  <a:srgbClr val="000000"/>
                </a:solidFill>
                <a:latin typeface="Times New Roman" pitchFamily="18" charset="0"/>
                <a:ea typeface="SimSun" pitchFamily="2" charset="-122"/>
                <a:cs typeface="+mn-cs"/>
              </a:rPr>
              <a:t>#</a:t>
            </a:r>
            <a:endParaRPr lang="en-US" altLang="zh-CN">
              <a:solidFill>
                <a:srgbClr val="000000"/>
              </a:solidFill>
              <a:latin typeface="Times New Roman" pitchFamily="18" charset="0"/>
              <a:ea typeface="SimSun" pitchFamily="2" charset="-122"/>
              <a:cs typeface="+mn-cs"/>
            </a:endParaRPr>
          </a:p>
        </p:txBody>
      </p:sp>
      <p:sp>
        <p:nvSpPr>
          <p:cNvPr id="645151" name="Rectangle 40"/>
          <p:cNvSpPr>
            <a:spLocks noChangeArrowheads="1"/>
          </p:cNvSpPr>
          <p:nvPr/>
        </p:nvSpPr>
        <p:spPr bwMode="auto">
          <a:xfrm>
            <a:off x="5326063" y="1747838"/>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600">
                <a:solidFill>
                  <a:srgbClr val="000000"/>
                </a:solidFill>
                <a:latin typeface="Times New Roman" pitchFamily="18" charset="0"/>
                <a:ea typeface="SimSun" pitchFamily="2" charset="-122"/>
                <a:cs typeface="+mn-cs"/>
              </a:rPr>
              <a:t>7</a:t>
            </a:r>
            <a:endParaRPr lang="en-US" altLang="zh-CN">
              <a:solidFill>
                <a:srgbClr val="000000"/>
              </a:solidFill>
              <a:latin typeface="Times New Roman" pitchFamily="18" charset="0"/>
              <a:ea typeface="SimSun" pitchFamily="2" charset="-122"/>
              <a:cs typeface="+mn-cs"/>
            </a:endParaRPr>
          </a:p>
        </p:txBody>
      </p:sp>
      <p:sp>
        <p:nvSpPr>
          <p:cNvPr id="645152" name="Rectangle 41"/>
          <p:cNvSpPr>
            <a:spLocks noChangeArrowheads="1"/>
          </p:cNvSpPr>
          <p:nvPr/>
        </p:nvSpPr>
        <p:spPr bwMode="auto">
          <a:xfrm>
            <a:off x="5183188" y="2625725"/>
            <a:ext cx="306387" cy="663575"/>
          </a:xfrm>
          <a:prstGeom prst="rect">
            <a:avLst/>
          </a:prstGeom>
          <a:solidFill>
            <a:srgbClr val="999999"/>
          </a:solidFill>
          <a:ln w="7938">
            <a:solidFill>
              <a:srgbClr val="000000"/>
            </a:solidFill>
            <a:miter lim="800000"/>
            <a:headEnd/>
            <a:tailEnd/>
          </a:ln>
        </p:spPr>
        <p:txBody>
          <a:bodyPr/>
          <a:lstStyle/>
          <a:p>
            <a:pPr algn="l"/>
            <a:endParaRPr lang="en-US">
              <a:solidFill>
                <a:srgbClr val="000000"/>
              </a:solidFill>
              <a:latin typeface="Comic Sans MS" pitchFamily="66" charset="0"/>
              <a:ea typeface="MS PGothic" pitchFamily="34" charset="-128"/>
              <a:cs typeface="+mn-cs"/>
            </a:endParaRPr>
          </a:p>
        </p:txBody>
      </p:sp>
      <p:sp>
        <p:nvSpPr>
          <p:cNvPr id="645153" name="Rectangle 42"/>
          <p:cNvSpPr>
            <a:spLocks noChangeArrowheads="1"/>
          </p:cNvSpPr>
          <p:nvPr/>
        </p:nvSpPr>
        <p:spPr bwMode="auto">
          <a:xfrm>
            <a:off x="5327650" y="2641600"/>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100">
                <a:solidFill>
                  <a:srgbClr val="000000"/>
                </a:solidFill>
                <a:latin typeface="Times New Roman" pitchFamily="18" charset="0"/>
                <a:ea typeface="SimSun" pitchFamily="2" charset="-122"/>
                <a:cs typeface="+mn-cs"/>
              </a:rPr>
              <a:t>#</a:t>
            </a:r>
            <a:endParaRPr lang="en-US" altLang="zh-CN">
              <a:solidFill>
                <a:srgbClr val="000000"/>
              </a:solidFill>
              <a:latin typeface="Times New Roman" pitchFamily="18" charset="0"/>
              <a:ea typeface="SimSun" pitchFamily="2" charset="-122"/>
              <a:cs typeface="+mn-cs"/>
            </a:endParaRPr>
          </a:p>
        </p:txBody>
      </p:sp>
      <p:sp>
        <p:nvSpPr>
          <p:cNvPr id="645154" name="Rectangle 43"/>
          <p:cNvSpPr>
            <a:spLocks noChangeArrowheads="1"/>
          </p:cNvSpPr>
          <p:nvPr/>
        </p:nvSpPr>
        <p:spPr bwMode="auto">
          <a:xfrm>
            <a:off x="5326063" y="28067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600">
                <a:solidFill>
                  <a:srgbClr val="000000"/>
                </a:solidFill>
                <a:latin typeface="Times New Roman" pitchFamily="18" charset="0"/>
                <a:ea typeface="SimSun" pitchFamily="2" charset="-122"/>
                <a:cs typeface="+mn-cs"/>
              </a:rPr>
              <a:t>7</a:t>
            </a:r>
            <a:endParaRPr lang="en-US" altLang="zh-CN">
              <a:solidFill>
                <a:srgbClr val="000000"/>
              </a:solidFill>
              <a:latin typeface="Times New Roman" pitchFamily="18" charset="0"/>
              <a:ea typeface="SimSun" pitchFamily="2" charset="-122"/>
              <a:cs typeface="+mn-cs"/>
            </a:endParaRPr>
          </a:p>
        </p:txBody>
      </p:sp>
      <p:sp>
        <p:nvSpPr>
          <p:cNvPr id="645155" name="Rectangle 46"/>
          <p:cNvSpPr>
            <a:spLocks noChangeArrowheads="1"/>
          </p:cNvSpPr>
          <p:nvPr/>
        </p:nvSpPr>
        <p:spPr bwMode="auto">
          <a:xfrm>
            <a:off x="6097588" y="2601913"/>
            <a:ext cx="1295400" cy="674687"/>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156" name="Rectangle 47"/>
          <p:cNvSpPr>
            <a:spLocks noChangeArrowheads="1"/>
          </p:cNvSpPr>
          <p:nvPr/>
        </p:nvSpPr>
        <p:spPr bwMode="auto">
          <a:xfrm>
            <a:off x="6588125" y="2728913"/>
            <a:ext cx="349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1100">
                <a:solidFill>
                  <a:srgbClr val="000000"/>
                </a:solidFill>
                <a:latin typeface="Times New Roman" pitchFamily="18" charset="0"/>
                <a:ea typeface="SimSun" pitchFamily="2" charset="-122"/>
                <a:cs typeface="+mn-cs"/>
              </a:rPr>
              <a:t> </a:t>
            </a:r>
            <a:endParaRPr lang="zh-CN" altLang="en-US">
              <a:solidFill>
                <a:srgbClr val="000000"/>
              </a:solidFill>
              <a:latin typeface="Times New Roman" pitchFamily="18" charset="0"/>
              <a:ea typeface="SimSun" pitchFamily="2" charset="-122"/>
              <a:cs typeface="+mn-cs"/>
            </a:endParaRPr>
          </a:p>
        </p:txBody>
      </p:sp>
      <p:sp>
        <p:nvSpPr>
          <p:cNvPr id="645157" name="Rectangle 48"/>
          <p:cNvSpPr>
            <a:spLocks noChangeArrowheads="1"/>
          </p:cNvSpPr>
          <p:nvPr/>
        </p:nvSpPr>
        <p:spPr bwMode="auto">
          <a:xfrm>
            <a:off x="6383888" y="2759075"/>
            <a:ext cx="7069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TW" altLang="en-US" dirty="0">
                <a:solidFill>
                  <a:srgbClr val="000000"/>
                </a:solidFill>
                <a:latin typeface="Comic Sans MS" pitchFamily="66" charset="0"/>
                <a:ea typeface="PMingLiU" pitchFamily="18" charset="-120"/>
                <a:cs typeface="+mn-cs"/>
              </a:rPr>
              <a:t>解 </a:t>
            </a:r>
            <a:r>
              <a:rPr lang="zh-CN" altLang="en-US" dirty="0" smtClean="0">
                <a:solidFill>
                  <a:srgbClr val="000000"/>
                </a:solidFill>
                <a:latin typeface="Comic Sans MS" pitchFamily="66" charset="0"/>
                <a:ea typeface="PMingLiU" pitchFamily="18" charset="-120"/>
                <a:cs typeface="+mn-cs"/>
              </a:rPr>
              <a:t>释</a:t>
            </a:r>
            <a:endParaRPr lang="zh-CN" altLang="en-US" sz="1800" dirty="0">
              <a:solidFill>
                <a:srgbClr val="000000"/>
              </a:solidFill>
              <a:latin typeface="Times New Roman" pitchFamily="18" charset="0"/>
              <a:ea typeface="SimSun" pitchFamily="2" charset="-122"/>
              <a:cs typeface="+mn-cs"/>
            </a:endParaRPr>
          </a:p>
        </p:txBody>
      </p:sp>
      <p:sp>
        <p:nvSpPr>
          <p:cNvPr id="645158" name="Rectangle 50"/>
          <p:cNvSpPr>
            <a:spLocks noChangeArrowheads="1"/>
          </p:cNvSpPr>
          <p:nvPr/>
        </p:nvSpPr>
        <p:spPr bwMode="auto">
          <a:xfrm>
            <a:off x="7391400" y="4908550"/>
            <a:ext cx="1524000" cy="911225"/>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159" name="Rectangle 51"/>
          <p:cNvSpPr>
            <a:spLocks noChangeArrowheads="1"/>
          </p:cNvSpPr>
          <p:nvPr/>
        </p:nvSpPr>
        <p:spPr bwMode="auto">
          <a:xfrm>
            <a:off x="7997825" y="49260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400">
                <a:solidFill>
                  <a:srgbClr val="000000"/>
                </a:solidFill>
                <a:latin typeface="Wingdings" pitchFamily="2" charset="2"/>
                <a:ea typeface="SimSun" pitchFamily="2" charset="-122"/>
                <a:cs typeface="+mn-cs"/>
              </a:rPr>
              <a:t>š</a:t>
            </a:r>
            <a:endParaRPr lang="en-US" altLang="zh-CN">
              <a:solidFill>
                <a:srgbClr val="000000"/>
              </a:solidFill>
              <a:latin typeface="Times New Roman" pitchFamily="18" charset="0"/>
              <a:ea typeface="SimSun" pitchFamily="2" charset="-122"/>
              <a:cs typeface="+mn-cs"/>
            </a:endParaRPr>
          </a:p>
        </p:txBody>
      </p:sp>
      <p:sp>
        <p:nvSpPr>
          <p:cNvPr id="645160" name="Rectangle 54"/>
          <p:cNvSpPr>
            <a:spLocks noChangeArrowheads="1"/>
          </p:cNvSpPr>
          <p:nvPr/>
        </p:nvSpPr>
        <p:spPr bwMode="auto">
          <a:xfrm>
            <a:off x="7997825" y="55499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400">
                <a:solidFill>
                  <a:srgbClr val="000000"/>
                </a:solidFill>
                <a:latin typeface="Wingdings" pitchFamily="2" charset="2"/>
                <a:ea typeface="SimSun" pitchFamily="2" charset="-122"/>
                <a:cs typeface="+mn-cs"/>
              </a:rPr>
              <a:t>š</a:t>
            </a:r>
            <a:endParaRPr lang="en-US" altLang="zh-CN">
              <a:solidFill>
                <a:srgbClr val="000000"/>
              </a:solidFill>
              <a:latin typeface="Times New Roman" pitchFamily="18" charset="0"/>
              <a:ea typeface="SimSun" pitchFamily="2" charset="-122"/>
              <a:cs typeface="+mn-cs"/>
            </a:endParaRPr>
          </a:p>
        </p:txBody>
      </p:sp>
      <p:sp>
        <p:nvSpPr>
          <p:cNvPr id="645161" name="Rectangle 55"/>
          <p:cNvSpPr>
            <a:spLocks noChangeArrowheads="1"/>
          </p:cNvSpPr>
          <p:nvPr/>
        </p:nvSpPr>
        <p:spPr bwMode="auto">
          <a:xfrm>
            <a:off x="5792788" y="4908550"/>
            <a:ext cx="685800" cy="992188"/>
          </a:xfrm>
          <a:prstGeom prst="rect">
            <a:avLst/>
          </a:prstGeom>
          <a:noFill/>
          <a:ln w="793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162" name="Rectangle 58"/>
          <p:cNvSpPr>
            <a:spLocks noChangeArrowheads="1"/>
          </p:cNvSpPr>
          <p:nvPr/>
        </p:nvSpPr>
        <p:spPr bwMode="auto">
          <a:xfrm>
            <a:off x="5826448" y="5029200"/>
            <a:ext cx="589905"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TW" altLang="en-US" sz="2000" dirty="0" smtClean="0">
                <a:solidFill>
                  <a:srgbClr val="000000"/>
                </a:solidFill>
                <a:latin typeface="Comic Sans MS" pitchFamily="66" charset="0"/>
                <a:ea typeface="MingLiU" pitchFamily="49" charset="-120"/>
                <a:cs typeface="+mn-cs"/>
              </a:rPr>
              <a:t>最</a:t>
            </a:r>
            <a:r>
              <a:rPr lang="zh-CN" altLang="en-US" sz="2000" dirty="0" smtClean="0">
                <a:solidFill>
                  <a:srgbClr val="000000"/>
                </a:solidFill>
                <a:latin typeface="Comic Sans MS" pitchFamily="66" charset="0"/>
                <a:ea typeface="MingLiU" pitchFamily="49" charset="-120"/>
                <a:cs typeface="+mn-cs"/>
              </a:rPr>
              <a:t>后 </a:t>
            </a:r>
            <a:endParaRPr lang="zh-CN" altLang="en-US" sz="2000" dirty="0">
              <a:solidFill>
                <a:srgbClr val="000000"/>
              </a:solidFill>
              <a:latin typeface="Comic Sans MS" pitchFamily="66" charset="0"/>
              <a:ea typeface="MingLiU" pitchFamily="49" charset="-120"/>
              <a:cs typeface="+mn-cs"/>
            </a:endParaRPr>
          </a:p>
          <a:p>
            <a:r>
              <a:rPr lang="zh-TW" altLang="en-US" sz="2000" dirty="0" smtClean="0">
                <a:solidFill>
                  <a:srgbClr val="000000"/>
                </a:solidFill>
                <a:latin typeface="Comic Sans MS" pitchFamily="66" charset="0"/>
                <a:ea typeface="MingLiU" pitchFamily="49" charset="-120"/>
                <a:cs typeface="+mn-cs"/>
              </a:rPr>
              <a:t>事</a:t>
            </a:r>
            <a:r>
              <a:rPr lang="zh-CN" altLang="en-US" sz="2000" dirty="0" smtClean="0">
                <a:solidFill>
                  <a:srgbClr val="000000"/>
                </a:solidFill>
                <a:latin typeface="Comic Sans MS" pitchFamily="66" charset="0"/>
                <a:ea typeface="MingLiU" pitchFamily="49" charset="-120"/>
                <a:cs typeface="+mn-cs"/>
              </a:rPr>
              <a:t>情</a:t>
            </a:r>
            <a:endParaRPr lang="zh-CN" altLang="en-US" sz="2000" dirty="0">
              <a:solidFill>
                <a:srgbClr val="000000"/>
              </a:solidFill>
              <a:latin typeface="Comic Sans MS" pitchFamily="66" charset="0"/>
              <a:ea typeface="MingLiU" pitchFamily="49" charset="-120"/>
              <a:cs typeface="+mn-cs"/>
            </a:endParaRPr>
          </a:p>
        </p:txBody>
      </p:sp>
      <p:sp>
        <p:nvSpPr>
          <p:cNvPr id="645163" name="Rectangle 59"/>
          <p:cNvSpPr>
            <a:spLocks noChangeArrowheads="1"/>
          </p:cNvSpPr>
          <p:nvPr/>
        </p:nvSpPr>
        <p:spPr bwMode="auto">
          <a:xfrm>
            <a:off x="6149975" y="5635625"/>
            <a:ext cx="10953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300">
                <a:solidFill>
                  <a:srgbClr val="000000"/>
                </a:solidFill>
                <a:latin typeface="Wingdings" pitchFamily="2" charset="2"/>
                <a:ea typeface="SimSun" pitchFamily="2" charset="-122"/>
                <a:cs typeface="+mn-cs"/>
              </a:rPr>
              <a:t>N</a:t>
            </a:r>
            <a:endParaRPr lang="en-US" altLang="zh-CN">
              <a:solidFill>
                <a:srgbClr val="000000"/>
              </a:solidFill>
              <a:latin typeface="Times New Roman" pitchFamily="18" charset="0"/>
              <a:ea typeface="SimSun" pitchFamily="2" charset="-122"/>
              <a:cs typeface="+mn-cs"/>
            </a:endParaRPr>
          </a:p>
        </p:txBody>
      </p:sp>
      <p:grpSp>
        <p:nvGrpSpPr>
          <p:cNvPr id="645164" name="Group 60"/>
          <p:cNvGrpSpPr>
            <a:grpSpLocks/>
          </p:cNvGrpSpPr>
          <p:nvPr/>
        </p:nvGrpSpPr>
        <p:grpSpPr bwMode="auto">
          <a:xfrm>
            <a:off x="2825750" y="2216150"/>
            <a:ext cx="2511425" cy="415925"/>
            <a:chOff x="1780" y="1396"/>
            <a:chExt cx="1582" cy="262"/>
          </a:xfrm>
        </p:grpSpPr>
        <p:grpSp>
          <p:nvGrpSpPr>
            <p:cNvPr id="1011911" name="Group 61"/>
            <p:cNvGrpSpPr>
              <a:grpSpLocks/>
            </p:cNvGrpSpPr>
            <p:nvPr/>
          </p:nvGrpSpPr>
          <p:grpSpPr bwMode="auto">
            <a:xfrm>
              <a:off x="2731" y="1396"/>
              <a:ext cx="631" cy="105"/>
              <a:chOff x="2731" y="1396"/>
              <a:chExt cx="631" cy="105"/>
            </a:xfrm>
          </p:grpSpPr>
          <p:sp>
            <p:nvSpPr>
              <p:cNvPr id="1012214" name="Freeform 62"/>
              <p:cNvSpPr>
                <a:spLocks/>
              </p:cNvSpPr>
              <p:nvPr/>
            </p:nvSpPr>
            <p:spPr bwMode="auto">
              <a:xfrm>
                <a:off x="3360" y="1396"/>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2"/>
                    </a:lnTo>
                    <a:lnTo>
                      <a:pt x="1" y="0"/>
                    </a:lnTo>
                    <a:lnTo>
                      <a:pt x="0" y="0"/>
                    </a:lnTo>
                    <a:lnTo>
                      <a:pt x="0" y="2"/>
                    </a:lnTo>
                    <a:lnTo>
                      <a:pt x="0" y="3"/>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15" name="Freeform 63"/>
              <p:cNvSpPr>
                <a:spLocks/>
              </p:cNvSpPr>
              <p:nvPr/>
            </p:nvSpPr>
            <p:spPr bwMode="auto">
              <a:xfrm>
                <a:off x="3357" y="13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16" name="Freeform 64"/>
              <p:cNvSpPr>
                <a:spLocks/>
              </p:cNvSpPr>
              <p:nvPr/>
            </p:nvSpPr>
            <p:spPr bwMode="auto">
              <a:xfrm>
                <a:off x="3354" y="139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17" name="Freeform 65"/>
              <p:cNvSpPr>
                <a:spLocks/>
              </p:cNvSpPr>
              <p:nvPr/>
            </p:nvSpPr>
            <p:spPr bwMode="auto">
              <a:xfrm>
                <a:off x="3351"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18" name="Freeform 66"/>
              <p:cNvSpPr>
                <a:spLocks/>
              </p:cNvSpPr>
              <p:nvPr/>
            </p:nvSpPr>
            <p:spPr bwMode="auto">
              <a:xfrm>
                <a:off x="3348"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19" name="Freeform 67"/>
              <p:cNvSpPr>
                <a:spLocks/>
              </p:cNvSpPr>
              <p:nvPr/>
            </p:nvSpPr>
            <p:spPr bwMode="auto">
              <a:xfrm>
                <a:off x="3344" y="13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0" name="Freeform 68"/>
              <p:cNvSpPr>
                <a:spLocks/>
              </p:cNvSpPr>
              <p:nvPr/>
            </p:nvSpPr>
            <p:spPr bwMode="auto">
              <a:xfrm>
                <a:off x="3341" y="14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1" name="Freeform 69"/>
              <p:cNvSpPr>
                <a:spLocks/>
              </p:cNvSpPr>
              <p:nvPr/>
            </p:nvSpPr>
            <p:spPr bwMode="auto">
              <a:xfrm>
                <a:off x="3338" y="14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2" name="Freeform 70"/>
              <p:cNvSpPr>
                <a:spLocks/>
              </p:cNvSpPr>
              <p:nvPr/>
            </p:nvSpPr>
            <p:spPr bwMode="auto">
              <a:xfrm>
                <a:off x="3335"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3" name="Freeform 71"/>
              <p:cNvSpPr>
                <a:spLocks/>
              </p:cNvSpPr>
              <p:nvPr/>
            </p:nvSpPr>
            <p:spPr bwMode="auto">
              <a:xfrm>
                <a:off x="3332"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4" name="Freeform 72"/>
              <p:cNvSpPr>
                <a:spLocks/>
              </p:cNvSpPr>
              <p:nvPr/>
            </p:nvSpPr>
            <p:spPr bwMode="auto">
              <a:xfrm>
                <a:off x="3328" y="140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5" name="Freeform 73"/>
              <p:cNvSpPr>
                <a:spLocks/>
              </p:cNvSpPr>
              <p:nvPr/>
            </p:nvSpPr>
            <p:spPr bwMode="auto">
              <a:xfrm>
                <a:off x="3325" y="140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6" name="Freeform 74"/>
              <p:cNvSpPr>
                <a:spLocks/>
              </p:cNvSpPr>
              <p:nvPr/>
            </p:nvSpPr>
            <p:spPr bwMode="auto">
              <a:xfrm>
                <a:off x="3323" y="14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7" name="Freeform 75"/>
              <p:cNvSpPr>
                <a:spLocks/>
              </p:cNvSpPr>
              <p:nvPr/>
            </p:nvSpPr>
            <p:spPr bwMode="auto">
              <a:xfrm>
                <a:off x="3320" y="140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8" name="Freeform 76"/>
              <p:cNvSpPr>
                <a:spLocks/>
              </p:cNvSpPr>
              <p:nvPr/>
            </p:nvSpPr>
            <p:spPr bwMode="auto">
              <a:xfrm>
                <a:off x="3316" y="140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29" name="Freeform 77"/>
              <p:cNvSpPr>
                <a:spLocks/>
              </p:cNvSpPr>
              <p:nvPr/>
            </p:nvSpPr>
            <p:spPr bwMode="auto">
              <a:xfrm>
                <a:off x="3313" y="140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0" name="Freeform 78"/>
              <p:cNvSpPr>
                <a:spLocks/>
              </p:cNvSpPr>
              <p:nvPr/>
            </p:nvSpPr>
            <p:spPr bwMode="auto">
              <a:xfrm>
                <a:off x="3310" y="14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1" name="Freeform 79"/>
              <p:cNvSpPr>
                <a:spLocks/>
              </p:cNvSpPr>
              <p:nvPr/>
            </p:nvSpPr>
            <p:spPr bwMode="auto">
              <a:xfrm>
                <a:off x="3307" y="140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2" name="Freeform 80"/>
              <p:cNvSpPr>
                <a:spLocks/>
              </p:cNvSpPr>
              <p:nvPr/>
            </p:nvSpPr>
            <p:spPr bwMode="auto">
              <a:xfrm>
                <a:off x="3304" y="140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3" name="Freeform 81"/>
              <p:cNvSpPr>
                <a:spLocks/>
              </p:cNvSpPr>
              <p:nvPr/>
            </p:nvSpPr>
            <p:spPr bwMode="auto">
              <a:xfrm>
                <a:off x="3300" y="140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4" name="Freeform 82"/>
              <p:cNvSpPr>
                <a:spLocks/>
              </p:cNvSpPr>
              <p:nvPr/>
            </p:nvSpPr>
            <p:spPr bwMode="auto">
              <a:xfrm>
                <a:off x="3297" y="14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5" name="Freeform 83"/>
              <p:cNvSpPr>
                <a:spLocks/>
              </p:cNvSpPr>
              <p:nvPr/>
            </p:nvSpPr>
            <p:spPr bwMode="auto">
              <a:xfrm>
                <a:off x="3294" y="140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6" name="Freeform 84"/>
              <p:cNvSpPr>
                <a:spLocks/>
              </p:cNvSpPr>
              <p:nvPr/>
            </p:nvSpPr>
            <p:spPr bwMode="auto">
              <a:xfrm>
                <a:off x="3291" y="140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7" name="Freeform 85"/>
              <p:cNvSpPr>
                <a:spLocks/>
              </p:cNvSpPr>
              <p:nvPr/>
            </p:nvSpPr>
            <p:spPr bwMode="auto">
              <a:xfrm>
                <a:off x="3288" y="14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8" name="Freeform 86"/>
              <p:cNvSpPr>
                <a:spLocks/>
              </p:cNvSpPr>
              <p:nvPr/>
            </p:nvSpPr>
            <p:spPr bwMode="auto">
              <a:xfrm>
                <a:off x="3284" y="140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39" name="Freeform 87"/>
              <p:cNvSpPr>
                <a:spLocks/>
              </p:cNvSpPr>
              <p:nvPr/>
            </p:nvSpPr>
            <p:spPr bwMode="auto">
              <a:xfrm>
                <a:off x="3281" y="140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0" name="Freeform 88"/>
              <p:cNvSpPr>
                <a:spLocks/>
              </p:cNvSpPr>
              <p:nvPr/>
            </p:nvSpPr>
            <p:spPr bwMode="auto">
              <a:xfrm>
                <a:off x="3278" y="141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1" name="Freeform 89"/>
              <p:cNvSpPr>
                <a:spLocks/>
              </p:cNvSpPr>
              <p:nvPr/>
            </p:nvSpPr>
            <p:spPr bwMode="auto">
              <a:xfrm>
                <a:off x="3275" y="141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2" name="Freeform 90"/>
              <p:cNvSpPr>
                <a:spLocks/>
              </p:cNvSpPr>
              <p:nvPr/>
            </p:nvSpPr>
            <p:spPr bwMode="auto">
              <a:xfrm>
                <a:off x="3272" y="141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3" name="Freeform 91"/>
              <p:cNvSpPr>
                <a:spLocks/>
              </p:cNvSpPr>
              <p:nvPr/>
            </p:nvSpPr>
            <p:spPr bwMode="auto">
              <a:xfrm>
                <a:off x="3269" y="141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4" name="Freeform 92"/>
              <p:cNvSpPr>
                <a:spLocks/>
              </p:cNvSpPr>
              <p:nvPr/>
            </p:nvSpPr>
            <p:spPr bwMode="auto">
              <a:xfrm>
                <a:off x="3265" y="141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5" name="Freeform 93"/>
              <p:cNvSpPr>
                <a:spLocks/>
              </p:cNvSpPr>
              <p:nvPr/>
            </p:nvSpPr>
            <p:spPr bwMode="auto">
              <a:xfrm>
                <a:off x="3262"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6" name="Freeform 94"/>
              <p:cNvSpPr>
                <a:spLocks/>
              </p:cNvSpPr>
              <p:nvPr/>
            </p:nvSpPr>
            <p:spPr bwMode="auto">
              <a:xfrm>
                <a:off x="3259"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7" name="Freeform 95"/>
              <p:cNvSpPr>
                <a:spLocks/>
              </p:cNvSpPr>
              <p:nvPr/>
            </p:nvSpPr>
            <p:spPr bwMode="auto">
              <a:xfrm>
                <a:off x="3256" y="141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8" name="Freeform 96"/>
              <p:cNvSpPr>
                <a:spLocks/>
              </p:cNvSpPr>
              <p:nvPr/>
            </p:nvSpPr>
            <p:spPr bwMode="auto">
              <a:xfrm>
                <a:off x="3253" y="141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49" name="Freeform 97"/>
              <p:cNvSpPr>
                <a:spLocks/>
              </p:cNvSpPr>
              <p:nvPr/>
            </p:nvSpPr>
            <p:spPr bwMode="auto">
              <a:xfrm>
                <a:off x="3250" y="141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0" name="Freeform 98"/>
              <p:cNvSpPr>
                <a:spLocks/>
              </p:cNvSpPr>
              <p:nvPr/>
            </p:nvSpPr>
            <p:spPr bwMode="auto">
              <a:xfrm>
                <a:off x="3247" y="141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1" name="Freeform 99"/>
              <p:cNvSpPr>
                <a:spLocks/>
              </p:cNvSpPr>
              <p:nvPr/>
            </p:nvSpPr>
            <p:spPr bwMode="auto">
              <a:xfrm>
                <a:off x="3244" y="14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2" name="Freeform 100"/>
              <p:cNvSpPr>
                <a:spLocks/>
              </p:cNvSpPr>
              <p:nvPr/>
            </p:nvSpPr>
            <p:spPr bwMode="auto">
              <a:xfrm>
                <a:off x="3241" y="14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3" name="Freeform 101"/>
              <p:cNvSpPr>
                <a:spLocks/>
              </p:cNvSpPr>
              <p:nvPr/>
            </p:nvSpPr>
            <p:spPr bwMode="auto">
              <a:xfrm>
                <a:off x="3237" y="14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4" name="Freeform 102"/>
              <p:cNvSpPr>
                <a:spLocks/>
              </p:cNvSpPr>
              <p:nvPr/>
            </p:nvSpPr>
            <p:spPr bwMode="auto">
              <a:xfrm>
                <a:off x="3234" y="141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5" name="Freeform 103"/>
              <p:cNvSpPr>
                <a:spLocks/>
              </p:cNvSpPr>
              <p:nvPr/>
            </p:nvSpPr>
            <p:spPr bwMode="auto">
              <a:xfrm>
                <a:off x="3231" y="141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6" name="Freeform 104"/>
              <p:cNvSpPr>
                <a:spLocks/>
              </p:cNvSpPr>
              <p:nvPr/>
            </p:nvSpPr>
            <p:spPr bwMode="auto">
              <a:xfrm>
                <a:off x="3228" y="1418"/>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7" name="Freeform 105"/>
              <p:cNvSpPr>
                <a:spLocks/>
              </p:cNvSpPr>
              <p:nvPr/>
            </p:nvSpPr>
            <p:spPr bwMode="auto">
              <a:xfrm>
                <a:off x="3225" y="14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8" name="Freeform 106"/>
              <p:cNvSpPr>
                <a:spLocks/>
              </p:cNvSpPr>
              <p:nvPr/>
            </p:nvSpPr>
            <p:spPr bwMode="auto">
              <a:xfrm>
                <a:off x="3221" y="141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59" name="Freeform 107"/>
              <p:cNvSpPr>
                <a:spLocks/>
              </p:cNvSpPr>
              <p:nvPr/>
            </p:nvSpPr>
            <p:spPr bwMode="auto">
              <a:xfrm>
                <a:off x="3218" y="14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0" name="Freeform 108"/>
              <p:cNvSpPr>
                <a:spLocks/>
              </p:cNvSpPr>
              <p:nvPr/>
            </p:nvSpPr>
            <p:spPr bwMode="auto">
              <a:xfrm>
                <a:off x="3215" y="142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1" name="Freeform 109"/>
              <p:cNvSpPr>
                <a:spLocks/>
              </p:cNvSpPr>
              <p:nvPr/>
            </p:nvSpPr>
            <p:spPr bwMode="auto">
              <a:xfrm>
                <a:off x="3212" y="14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2" name="Freeform 110"/>
              <p:cNvSpPr>
                <a:spLocks/>
              </p:cNvSpPr>
              <p:nvPr/>
            </p:nvSpPr>
            <p:spPr bwMode="auto">
              <a:xfrm>
                <a:off x="3209" y="14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3" name="Freeform 111"/>
              <p:cNvSpPr>
                <a:spLocks/>
              </p:cNvSpPr>
              <p:nvPr/>
            </p:nvSpPr>
            <p:spPr bwMode="auto">
              <a:xfrm>
                <a:off x="3205" y="142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4" name="Freeform 112"/>
              <p:cNvSpPr>
                <a:spLocks/>
              </p:cNvSpPr>
              <p:nvPr/>
            </p:nvSpPr>
            <p:spPr bwMode="auto">
              <a:xfrm>
                <a:off x="3202" y="142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5" name="Freeform 113"/>
              <p:cNvSpPr>
                <a:spLocks/>
              </p:cNvSpPr>
              <p:nvPr/>
            </p:nvSpPr>
            <p:spPr bwMode="auto">
              <a:xfrm>
                <a:off x="3199" y="14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6" name="Freeform 114"/>
              <p:cNvSpPr>
                <a:spLocks/>
              </p:cNvSpPr>
              <p:nvPr/>
            </p:nvSpPr>
            <p:spPr bwMode="auto">
              <a:xfrm>
                <a:off x="3196" y="142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7" name="Freeform 115"/>
              <p:cNvSpPr>
                <a:spLocks/>
              </p:cNvSpPr>
              <p:nvPr/>
            </p:nvSpPr>
            <p:spPr bwMode="auto">
              <a:xfrm>
                <a:off x="3193" y="142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8" name="Freeform 116"/>
              <p:cNvSpPr>
                <a:spLocks/>
              </p:cNvSpPr>
              <p:nvPr/>
            </p:nvSpPr>
            <p:spPr bwMode="auto">
              <a:xfrm>
                <a:off x="3189" y="142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69" name="Freeform 117"/>
              <p:cNvSpPr>
                <a:spLocks/>
              </p:cNvSpPr>
              <p:nvPr/>
            </p:nvSpPr>
            <p:spPr bwMode="auto">
              <a:xfrm>
                <a:off x="3186" y="142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0" name="Freeform 118"/>
              <p:cNvSpPr>
                <a:spLocks/>
              </p:cNvSpPr>
              <p:nvPr/>
            </p:nvSpPr>
            <p:spPr bwMode="auto">
              <a:xfrm>
                <a:off x="3184"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1" name="Freeform 119"/>
              <p:cNvSpPr>
                <a:spLocks/>
              </p:cNvSpPr>
              <p:nvPr/>
            </p:nvSpPr>
            <p:spPr bwMode="auto">
              <a:xfrm>
                <a:off x="3181"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2" name="Freeform 120"/>
              <p:cNvSpPr>
                <a:spLocks/>
              </p:cNvSpPr>
              <p:nvPr/>
            </p:nvSpPr>
            <p:spPr bwMode="auto">
              <a:xfrm>
                <a:off x="3177" y="142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3" name="Freeform 121"/>
              <p:cNvSpPr>
                <a:spLocks/>
              </p:cNvSpPr>
              <p:nvPr/>
            </p:nvSpPr>
            <p:spPr bwMode="auto">
              <a:xfrm>
                <a:off x="3174" y="1427"/>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4" name="Freeform 122"/>
              <p:cNvSpPr>
                <a:spLocks/>
              </p:cNvSpPr>
              <p:nvPr/>
            </p:nvSpPr>
            <p:spPr bwMode="auto">
              <a:xfrm>
                <a:off x="3171" y="142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5" name="Freeform 123"/>
              <p:cNvSpPr>
                <a:spLocks/>
              </p:cNvSpPr>
              <p:nvPr/>
            </p:nvSpPr>
            <p:spPr bwMode="auto">
              <a:xfrm>
                <a:off x="3168"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6" name="Freeform 124"/>
              <p:cNvSpPr>
                <a:spLocks/>
              </p:cNvSpPr>
              <p:nvPr/>
            </p:nvSpPr>
            <p:spPr bwMode="auto">
              <a:xfrm>
                <a:off x="3165"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7" name="Freeform 125"/>
              <p:cNvSpPr>
                <a:spLocks/>
              </p:cNvSpPr>
              <p:nvPr/>
            </p:nvSpPr>
            <p:spPr bwMode="auto">
              <a:xfrm>
                <a:off x="3161" y="142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8" name="Freeform 126"/>
              <p:cNvSpPr>
                <a:spLocks/>
              </p:cNvSpPr>
              <p:nvPr/>
            </p:nvSpPr>
            <p:spPr bwMode="auto">
              <a:xfrm>
                <a:off x="3158" y="1429"/>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79" name="Freeform 127"/>
              <p:cNvSpPr>
                <a:spLocks/>
              </p:cNvSpPr>
              <p:nvPr/>
            </p:nvSpPr>
            <p:spPr bwMode="auto">
              <a:xfrm>
                <a:off x="3155" y="143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0" name="Freeform 128"/>
              <p:cNvSpPr>
                <a:spLocks/>
              </p:cNvSpPr>
              <p:nvPr/>
            </p:nvSpPr>
            <p:spPr bwMode="auto">
              <a:xfrm>
                <a:off x="3152"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1" name="Freeform 129"/>
              <p:cNvSpPr>
                <a:spLocks/>
              </p:cNvSpPr>
              <p:nvPr/>
            </p:nvSpPr>
            <p:spPr bwMode="auto">
              <a:xfrm>
                <a:off x="3149"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2" name="Freeform 130"/>
              <p:cNvSpPr>
                <a:spLocks/>
              </p:cNvSpPr>
              <p:nvPr/>
            </p:nvSpPr>
            <p:spPr bwMode="auto">
              <a:xfrm>
                <a:off x="3145" y="14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3" name="Freeform 131"/>
              <p:cNvSpPr>
                <a:spLocks/>
              </p:cNvSpPr>
              <p:nvPr/>
            </p:nvSpPr>
            <p:spPr bwMode="auto">
              <a:xfrm>
                <a:off x="3142" y="143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4" name="Freeform 132"/>
              <p:cNvSpPr>
                <a:spLocks/>
              </p:cNvSpPr>
              <p:nvPr/>
            </p:nvSpPr>
            <p:spPr bwMode="auto">
              <a:xfrm>
                <a:off x="3139" y="14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5" name="Freeform 133"/>
              <p:cNvSpPr>
                <a:spLocks/>
              </p:cNvSpPr>
              <p:nvPr/>
            </p:nvSpPr>
            <p:spPr bwMode="auto">
              <a:xfrm>
                <a:off x="3136"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6" name="Freeform 134"/>
              <p:cNvSpPr>
                <a:spLocks/>
              </p:cNvSpPr>
              <p:nvPr/>
            </p:nvSpPr>
            <p:spPr bwMode="auto">
              <a:xfrm>
                <a:off x="3133"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7" name="Freeform 135"/>
              <p:cNvSpPr>
                <a:spLocks/>
              </p:cNvSpPr>
              <p:nvPr/>
            </p:nvSpPr>
            <p:spPr bwMode="auto">
              <a:xfrm>
                <a:off x="3129" y="143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8" name="Freeform 136"/>
              <p:cNvSpPr>
                <a:spLocks/>
              </p:cNvSpPr>
              <p:nvPr/>
            </p:nvSpPr>
            <p:spPr bwMode="auto">
              <a:xfrm>
                <a:off x="3126" y="1435"/>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89" name="Freeform 137"/>
              <p:cNvSpPr>
                <a:spLocks/>
              </p:cNvSpPr>
              <p:nvPr/>
            </p:nvSpPr>
            <p:spPr bwMode="auto">
              <a:xfrm>
                <a:off x="3123" y="143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0" name="Freeform 138"/>
              <p:cNvSpPr>
                <a:spLocks/>
              </p:cNvSpPr>
              <p:nvPr/>
            </p:nvSpPr>
            <p:spPr bwMode="auto">
              <a:xfrm>
                <a:off x="3120"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1" name="Freeform 139"/>
              <p:cNvSpPr>
                <a:spLocks/>
              </p:cNvSpPr>
              <p:nvPr/>
            </p:nvSpPr>
            <p:spPr bwMode="auto">
              <a:xfrm>
                <a:off x="3117"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2" name="Freeform 140"/>
              <p:cNvSpPr>
                <a:spLocks/>
              </p:cNvSpPr>
              <p:nvPr/>
            </p:nvSpPr>
            <p:spPr bwMode="auto">
              <a:xfrm>
                <a:off x="3114" y="1437"/>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3" name="Freeform 141"/>
              <p:cNvSpPr>
                <a:spLocks/>
              </p:cNvSpPr>
              <p:nvPr/>
            </p:nvSpPr>
            <p:spPr bwMode="auto">
              <a:xfrm>
                <a:off x="3111" y="143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4" name="Freeform 142"/>
              <p:cNvSpPr>
                <a:spLocks/>
              </p:cNvSpPr>
              <p:nvPr/>
            </p:nvSpPr>
            <p:spPr bwMode="auto">
              <a:xfrm>
                <a:off x="3108" y="14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5" name="Freeform 143"/>
              <p:cNvSpPr>
                <a:spLocks/>
              </p:cNvSpPr>
              <p:nvPr/>
            </p:nvSpPr>
            <p:spPr bwMode="auto">
              <a:xfrm>
                <a:off x="3105" y="143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6" name="Freeform 144"/>
              <p:cNvSpPr>
                <a:spLocks/>
              </p:cNvSpPr>
              <p:nvPr/>
            </p:nvSpPr>
            <p:spPr bwMode="auto">
              <a:xfrm>
                <a:off x="3101" y="143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7" name="Freeform 145"/>
              <p:cNvSpPr>
                <a:spLocks/>
              </p:cNvSpPr>
              <p:nvPr/>
            </p:nvSpPr>
            <p:spPr bwMode="auto">
              <a:xfrm>
                <a:off x="3098"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8" name="Freeform 146"/>
              <p:cNvSpPr>
                <a:spLocks/>
              </p:cNvSpPr>
              <p:nvPr/>
            </p:nvSpPr>
            <p:spPr bwMode="auto">
              <a:xfrm>
                <a:off x="3095"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99" name="Freeform 147"/>
              <p:cNvSpPr>
                <a:spLocks/>
              </p:cNvSpPr>
              <p:nvPr/>
            </p:nvSpPr>
            <p:spPr bwMode="auto">
              <a:xfrm>
                <a:off x="3092" y="144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0" name="Freeform 148"/>
              <p:cNvSpPr>
                <a:spLocks/>
              </p:cNvSpPr>
              <p:nvPr/>
            </p:nvSpPr>
            <p:spPr bwMode="auto">
              <a:xfrm>
                <a:off x="3089" y="144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1" name="Freeform 149"/>
              <p:cNvSpPr>
                <a:spLocks/>
              </p:cNvSpPr>
              <p:nvPr/>
            </p:nvSpPr>
            <p:spPr bwMode="auto">
              <a:xfrm>
                <a:off x="3085" y="144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2" name="Freeform 150"/>
              <p:cNvSpPr>
                <a:spLocks/>
              </p:cNvSpPr>
              <p:nvPr/>
            </p:nvSpPr>
            <p:spPr bwMode="auto">
              <a:xfrm>
                <a:off x="3082" y="14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3" name="Freeform 151"/>
              <p:cNvSpPr>
                <a:spLocks/>
              </p:cNvSpPr>
              <p:nvPr/>
            </p:nvSpPr>
            <p:spPr bwMode="auto">
              <a:xfrm>
                <a:off x="3079" y="144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4" name="Freeform 152"/>
              <p:cNvSpPr>
                <a:spLocks/>
              </p:cNvSpPr>
              <p:nvPr/>
            </p:nvSpPr>
            <p:spPr bwMode="auto">
              <a:xfrm>
                <a:off x="3076" y="144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5" name="Freeform 153"/>
              <p:cNvSpPr>
                <a:spLocks/>
              </p:cNvSpPr>
              <p:nvPr/>
            </p:nvSpPr>
            <p:spPr bwMode="auto">
              <a:xfrm>
                <a:off x="3073" y="144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6" name="Freeform 154"/>
              <p:cNvSpPr>
                <a:spLocks/>
              </p:cNvSpPr>
              <p:nvPr/>
            </p:nvSpPr>
            <p:spPr bwMode="auto">
              <a:xfrm>
                <a:off x="3069" y="144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7" name="Freeform 155"/>
              <p:cNvSpPr>
                <a:spLocks/>
              </p:cNvSpPr>
              <p:nvPr/>
            </p:nvSpPr>
            <p:spPr bwMode="auto">
              <a:xfrm>
                <a:off x="3066"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8" name="Freeform 156"/>
              <p:cNvSpPr>
                <a:spLocks/>
              </p:cNvSpPr>
              <p:nvPr/>
            </p:nvSpPr>
            <p:spPr bwMode="auto">
              <a:xfrm>
                <a:off x="3063"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09" name="Freeform 157"/>
              <p:cNvSpPr>
                <a:spLocks/>
              </p:cNvSpPr>
              <p:nvPr/>
            </p:nvSpPr>
            <p:spPr bwMode="auto">
              <a:xfrm>
                <a:off x="3060" y="14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0" name="Freeform 158"/>
              <p:cNvSpPr>
                <a:spLocks/>
              </p:cNvSpPr>
              <p:nvPr/>
            </p:nvSpPr>
            <p:spPr bwMode="auto">
              <a:xfrm>
                <a:off x="3057" y="144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1" name="Freeform 159"/>
              <p:cNvSpPr>
                <a:spLocks/>
              </p:cNvSpPr>
              <p:nvPr/>
            </p:nvSpPr>
            <p:spPr bwMode="auto">
              <a:xfrm>
                <a:off x="3054" y="144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2" name="Freeform 160"/>
              <p:cNvSpPr>
                <a:spLocks/>
              </p:cNvSpPr>
              <p:nvPr/>
            </p:nvSpPr>
            <p:spPr bwMode="auto">
              <a:xfrm>
                <a:off x="3050"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3" name="Freeform 161"/>
              <p:cNvSpPr>
                <a:spLocks/>
              </p:cNvSpPr>
              <p:nvPr/>
            </p:nvSpPr>
            <p:spPr bwMode="auto">
              <a:xfrm>
                <a:off x="3047"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4" name="Freeform 162"/>
              <p:cNvSpPr>
                <a:spLocks/>
              </p:cNvSpPr>
              <p:nvPr/>
            </p:nvSpPr>
            <p:spPr bwMode="auto">
              <a:xfrm>
                <a:off x="3045" y="144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5" name="Freeform 163"/>
              <p:cNvSpPr>
                <a:spLocks/>
              </p:cNvSpPr>
              <p:nvPr/>
            </p:nvSpPr>
            <p:spPr bwMode="auto">
              <a:xfrm>
                <a:off x="3042" y="14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6" name="Freeform 164"/>
              <p:cNvSpPr>
                <a:spLocks/>
              </p:cNvSpPr>
              <p:nvPr/>
            </p:nvSpPr>
            <p:spPr bwMode="auto">
              <a:xfrm>
                <a:off x="3038" y="14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7" name="Freeform 165"/>
              <p:cNvSpPr>
                <a:spLocks/>
              </p:cNvSpPr>
              <p:nvPr/>
            </p:nvSpPr>
            <p:spPr bwMode="auto">
              <a:xfrm>
                <a:off x="3035"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8" name="Freeform 166"/>
              <p:cNvSpPr>
                <a:spLocks/>
              </p:cNvSpPr>
              <p:nvPr/>
            </p:nvSpPr>
            <p:spPr bwMode="auto">
              <a:xfrm>
                <a:off x="3032"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19" name="Freeform 167"/>
              <p:cNvSpPr>
                <a:spLocks/>
              </p:cNvSpPr>
              <p:nvPr/>
            </p:nvSpPr>
            <p:spPr bwMode="auto">
              <a:xfrm>
                <a:off x="3029" y="145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0" name="Freeform 168"/>
              <p:cNvSpPr>
                <a:spLocks/>
              </p:cNvSpPr>
              <p:nvPr/>
            </p:nvSpPr>
            <p:spPr bwMode="auto">
              <a:xfrm>
                <a:off x="3026" y="14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1" name="Freeform 169"/>
              <p:cNvSpPr>
                <a:spLocks/>
              </p:cNvSpPr>
              <p:nvPr/>
            </p:nvSpPr>
            <p:spPr bwMode="auto">
              <a:xfrm>
                <a:off x="3022" y="14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2" name="Freeform 170"/>
              <p:cNvSpPr>
                <a:spLocks/>
              </p:cNvSpPr>
              <p:nvPr/>
            </p:nvSpPr>
            <p:spPr bwMode="auto">
              <a:xfrm>
                <a:off x="3019"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3" name="Freeform 171"/>
              <p:cNvSpPr>
                <a:spLocks/>
              </p:cNvSpPr>
              <p:nvPr/>
            </p:nvSpPr>
            <p:spPr bwMode="auto">
              <a:xfrm>
                <a:off x="3016"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4" name="Freeform 172"/>
              <p:cNvSpPr>
                <a:spLocks/>
              </p:cNvSpPr>
              <p:nvPr/>
            </p:nvSpPr>
            <p:spPr bwMode="auto">
              <a:xfrm>
                <a:off x="3013" y="145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5" name="Freeform 173"/>
              <p:cNvSpPr>
                <a:spLocks/>
              </p:cNvSpPr>
              <p:nvPr/>
            </p:nvSpPr>
            <p:spPr bwMode="auto">
              <a:xfrm>
                <a:off x="3010" y="145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6" name="Freeform 174"/>
              <p:cNvSpPr>
                <a:spLocks/>
              </p:cNvSpPr>
              <p:nvPr/>
            </p:nvSpPr>
            <p:spPr bwMode="auto">
              <a:xfrm>
                <a:off x="3006" y="14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7" name="Freeform 175"/>
              <p:cNvSpPr>
                <a:spLocks/>
              </p:cNvSpPr>
              <p:nvPr/>
            </p:nvSpPr>
            <p:spPr bwMode="auto">
              <a:xfrm>
                <a:off x="3003" y="145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8" name="Freeform 176"/>
              <p:cNvSpPr>
                <a:spLocks/>
              </p:cNvSpPr>
              <p:nvPr/>
            </p:nvSpPr>
            <p:spPr bwMode="auto">
              <a:xfrm>
                <a:off x="3000" y="145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29" name="Freeform 177"/>
              <p:cNvSpPr>
                <a:spLocks/>
              </p:cNvSpPr>
              <p:nvPr/>
            </p:nvSpPr>
            <p:spPr bwMode="auto">
              <a:xfrm>
                <a:off x="2997" y="145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0" name="Freeform 178"/>
              <p:cNvSpPr>
                <a:spLocks/>
              </p:cNvSpPr>
              <p:nvPr/>
            </p:nvSpPr>
            <p:spPr bwMode="auto">
              <a:xfrm>
                <a:off x="2994" y="145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1" name="Freeform 179"/>
              <p:cNvSpPr>
                <a:spLocks/>
              </p:cNvSpPr>
              <p:nvPr/>
            </p:nvSpPr>
            <p:spPr bwMode="auto">
              <a:xfrm>
                <a:off x="2990" y="14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2" name="Freeform 180"/>
              <p:cNvSpPr>
                <a:spLocks/>
              </p:cNvSpPr>
              <p:nvPr/>
            </p:nvSpPr>
            <p:spPr bwMode="auto">
              <a:xfrm>
                <a:off x="2987" y="145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3" name="Freeform 181"/>
              <p:cNvSpPr>
                <a:spLocks/>
              </p:cNvSpPr>
              <p:nvPr/>
            </p:nvSpPr>
            <p:spPr bwMode="auto">
              <a:xfrm>
                <a:off x="2984" y="14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4" name="Freeform 182"/>
              <p:cNvSpPr>
                <a:spLocks/>
              </p:cNvSpPr>
              <p:nvPr/>
            </p:nvSpPr>
            <p:spPr bwMode="auto">
              <a:xfrm>
                <a:off x="2981" y="14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5" name="Freeform 183"/>
              <p:cNvSpPr>
                <a:spLocks/>
              </p:cNvSpPr>
              <p:nvPr/>
            </p:nvSpPr>
            <p:spPr bwMode="auto">
              <a:xfrm>
                <a:off x="2978" y="146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6" name="Freeform 184"/>
              <p:cNvSpPr>
                <a:spLocks/>
              </p:cNvSpPr>
              <p:nvPr/>
            </p:nvSpPr>
            <p:spPr bwMode="auto">
              <a:xfrm>
                <a:off x="2975" y="146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7" name="Freeform 185"/>
              <p:cNvSpPr>
                <a:spLocks/>
              </p:cNvSpPr>
              <p:nvPr/>
            </p:nvSpPr>
            <p:spPr bwMode="auto">
              <a:xfrm>
                <a:off x="2972" y="146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8" name="Freeform 186"/>
              <p:cNvSpPr>
                <a:spLocks/>
              </p:cNvSpPr>
              <p:nvPr/>
            </p:nvSpPr>
            <p:spPr bwMode="auto">
              <a:xfrm>
                <a:off x="2969" y="14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39" name="Freeform 187"/>
              <p:cNvSpPr>
                <a:spLocks/>
              </p:cNvSpPr>
              <p:nvPr/>
            </p:nvSpPr>
            <p:spPr bwMode="auto">
              <a:xfrm>
                <a:off x="2966" y="146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0" name="Freeform 188"/>
              <p:cNvSpPr>
                <a:spLocks/>
              </p:cNvSpPr>
              <p:nvPr/>
            </p:nvSpPr>
            <p:spPr bwMode="auto">
              <a:xfrm>
                <a:off x="2962" y="14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1" name="Freeform 189"/>
              <p:cNvSpPr>
                <a:spLocks/>
              </p:cNvSpPr>
              <p:nvPr/>
            </p:nvSpPr>
            <p:spPr bwMode="auto">
              <a:xfrm>
                <a:off x="2959" y="146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2" name="Freeform 190"/>
              <p:cNvSpPr>
                <a:spLocks/>
              </p:cNvSpPr>
              <p:nvPr/>
            </p:nvSpPr>
            <p:spPr bwMode="auto">
              <a:xfrm>
                <a:off x="2956" y="146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3" name="Freeform 191"/>
              <p:cNvSpPr>
                <a:spLocks/>
              </p:cNvSpPr>
              <p:nvPr/>
            </p:nvSpPr>
            <p:spPr bwMode="auto">
              <a:xfrm>
                <a:off x="2953" y="146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4" name="Freeform 192"/>
              <p:cNvSpPr>
                <a:spLocks/>
              </p:cNvSpPr>
              <p:nvPr/>
            </p:nvSpPr>
            <p:spPr bwMode="auto">
              <a:xfrm>
                <a:off x="2950" y="146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5" name="Freeform 193"/>
              <p:cNvSpPr>
                <a:spLocks/>
              </p:cNvSpPr>
              <p:nvPr/>
            </p:nvSpPr>
            <p:spPr bwMode="auto">
              <a:xfrm>
                <a:off x="2946" y="146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6" name="Freeform 194"/>
              <p:cNvSpPr>
                <a:spLocks/>
              </p:cNvSpPr>
              <p:nvPr/>
            </p:nvSpPr>
            <p:spPr bwMode="auto">
              <a:xfrm>
                <a:off x="2943" y="14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7" name="Freeform 195"/>
              <p:cNvSpPr>
                <a:spLocks/>
              </p:cNvSpPr>
              <p:nvPr/>
            </p:nvSpPr>
            <p:spPr bwMode="auto">
              <a:xfrm>
                <a:off x="2940" y="146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8" name="Freeform 196"/>
              <p:cNvSpPr>
                <a:spLocks/>
              </p:cNvSpPr>
              <p:nvPr/>
            </p:nvSpPr>
            <p:spPr bwMode="auto">
              <a:xfrm>
                <a:off x="2937" y="146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49" name="Freeform 197"/>
              <p:cNvSpPr>
                <a:spLocks/>
              </p:cNvSpPr>
              <p:nvPr/>
            </p:nvSpPr>
            <p:spPr bwMode="auto">
              <a:xfrm>
                <a:off x="2934" y="14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0" name="Freeform 198"/>
              <p:cNvSpPr>
                <a:spLocks/>
              </p:cNvSpPr>
              <p:nvPr/>
            </p:nvSpPr>
            <p:spPr bwMode="auto">
              <a:xfrm>
                <a:off x="2930" y="146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1" name="Freeform 199"/>
              <p:cNvSpPr>
                <a:spLocks/>
              </p:cNvSpPr>
              <p:nvPr/>
            </p:nvSpPr>
            <p:spPr bwMode="auto">
              <a:xfrm>
                <a:off x="2927" y="146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2" name="Freeform 200"/>
              <p:cNvSpPr>
                <a:spLocks/>
              </p:cNvSpPr>
              <p:nvPr/>
            </p:nvSpPr>
            <p:spPr bwMode="auto">
              <a:xfrm>
                <a:off x="2924" y="14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3" name="Freeform 201"/>
              <p:cNvSpPr>
                <a:spLocks/>
              </p:cNvSpPr>
              <p:nvPr/>
            </p:nvSpPr>
            <p:spPr bwMode="auto">
              <a:xfrm>
                <a:off x="2921" y="14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4" name="Freeform 202"/>
              <p:cNvSpPr>
                <a:spLocks/>
              </p:cNvSpPr>
              <p:nvPr/>
            </p:nvSpPr>
            <p:spPr bwMode="auto">
              <a:xfrm>
                <a:off x="2918" y="146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5" name="Freeform 203"/>
              <p:cNvSpPr>
                <a:spLocks/>
              </p:cNvSpPr>
              <p:nvPr/>
            </p:nvSpPr>
            <p:spPr bwMode="auto">
              <a:xfrm>
                <a:off x="2914" y="146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6" name="Freeform 204"/>
              <p:cNvSpPr>
                <a:spLocks/>
              </p:cNvSpPr>
              <p:nvPr/>
            </p:nvSpPr>
            <p:spPr bwMode="auto">
              <a:xfrm>
                <a:off x="2911" y="1470"/>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7" name="Freeform 205"/>
              <p:cNvSpPr>
                <a:spLocks/>
              </p:cNvSpPr>
              <p:nvPr/>
            </p:nvSpPr>
            <p:spPr bwMode="auto">
              <a:xfrm>
                <a:off x="2908" y="14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8" name="Freeform 206"/>
              <p:cNvSpPr>
                <a:spLocks/>
              </p:cNvSpPr>
              <p:nvPr/>
            </p:nvSpPr>
            <p:spPr bwMode="auto">
              <a:xfrm>
                <a:off x="2905" y="147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59" name="Freeform 207"/>
              <p:cNvSpPr>
                <a:spLocks/>
              </p:cNvSpPr>
              <p:nvPr/>
            </p:nvSpPr>
            <p:spPr bwMode="auto">
              <a:xfrm>
                <a:off x="2902" y="14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0" name="Freeform 208"/>
              <p:cNvSpPr>
                <a:spLocks/>
              </p:cNvSpPr>
              <p:nvPr/>
            </p:nvSpPr>
            <p:spPr bwMode="auto">
              <a:xfrm>
                <a:off x="2899" y="147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1" name="Freeform 209"/>
              <p:cNvSpPr>
                <a:spLocks/>
              </p:cNvSpPr>
              <p:nvPr/>
            </p:nvSpPr>
            <p:spPr bwMode="auto">
              <a:xfrm>
                <a:off x="2896" y="147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2" name="Freeform 210"/>
              <p:cNvSpPr>
                <a:spLocks/>
              </p:cNvSpPr>
              <p:nvPr/>
            </p:nvSpPr>
            <p:spPr bwMode="auto">
              <a:xfrm>
                <a:off x="2893" y="14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3" name="Freeform 211"/>
              <p:cNvSpPr>
                <a:spLocks/>
              </p:cNvSpPr>
              <p:nvPr/>
            </p:nvSpPr>
            <p:spPr bwMode="auto">
              <a:xfrm>
                <a:off x="2890" y="147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4" name="Freeform 212"/>
              <p:cNvSpPr>
                <a:spLocks/>
              </p:cNvSpPr>
              <p:nvPr/>
            </p:nvSpPr>
            <p:spPr bwMode="auto">
              <a:xfrm>
                <a:off x="2886"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5" name="Freeform 213"/>
              <p:cNvSpPr>
                <a:spLocks/>
              </p:cNvSpPr>
              <p:nvPr/>
            </p:nvSpPr>
            <p:spPr bwMode="auto">
              <a:xfrm>
                <a:off x="2883"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6" name="Freeform 214"/>
              <p:cNvSpPr>
                <a:spLocks/>
              </p:cNvSpPr>
              <p:nvPr/>
            </p:nvSpPr>
            <p:spPr bwMode="auto">
              <a:xfrm>
                <a:off x="2880" y="14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7" name="Freeform 215"/>
              <p:cNvSpPr>
                <a:spLocks/>
              </p:cNvSpPr>
              <p:nvPr/>
            </p:nvSpPr>
            <p:spPr bwMode="auto">
              <a:xfrm>
                <a:off x="2877" y="147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8" name="Freeform 216"/>
              <p:cNvSpPr>
                <a:spLocks/>
              </p:cNvSpPr>
              <p:nvPr/>
            </p:nvSpPr>
            <p:spPr bwMode="auto">
              <a:xfrm>
                <a:off x="2874" y="147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69" name="Freeform 217"/>
              <p:cNvSpPr>
                <a:spLocks/>
              </p:cNvSpPr>
              <p:nvPr/>
            </p:nvSpPr>
            <p:spPr bwMode="auto">
              <a:xfrm>
                <a:off x="2870" y="14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0" name="Freeform 218"/>
              <p:cNvSpPr>
                <a:spLocks/>
              </p:cNvSpPr>
              <p:nvPr/>
            </p:nvSpPr>
            <p:spPr bwMode="auto">
              <a:xfrm>
                <a:off x="2867" y="147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1" name="Freeform 219"/>
              <p:cNvSpPr>
                <a:spLocks/>
              </p:cNvSpPr>
              <p:nvPr/>
            </p:nvSpPr>
            <p:spPr bwMode="auto">
              <a:xfrm>
                <a:off x="2864" y="147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2" name="Freeform 220"/>
              <p:cNvSpPr>
                <a:spLocks/>
              </p:cNvSpPr>
              <p:nvPr/>
            </p:nvSpPr>
            <p:spPr bwMode="auto">
              <a:xfrm>
                <a:off x="2861" y="147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3" name="Freeform 221"/>
              <p:cNvSpPr>
                <a:spLocks/>
              </p:cNvSpPr>
              <p:nvPr/>
            </p:nvSpPr>
            <p:spPr bwMode="auto">
              <a:xfrm>
                <a:off x="2858" y="147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4" name="Freeform 222"/>
              <p:cNvSpPr>
                <a:spLocks/>
              </p:cNvSpPr>
              <p:nvPr/>
            </p:nvSpPr>
            <p:spPr bwMode="auto">
              <a:xfrm>
                <a:off x="2854"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5" name="Freeform 223"/>
              <p:cNvSpPr>
                <a:spLocks/>
              </p:cNvSpPr>
              <p:nvPr/>
            </p:nvSpPr>
            <p:spPr bwMode="auto">
              <a:xfrm>
                <a:off x="2851"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6" name="Freeform 224"/>
              <p:cNvSpPr>
                <a:spLocks/>
              </p:cNvSpPr>
              <p:nvPr/>
            </p:nvSpPr>
            <p:spPr bwMode="auto">
              <a:xfrm>
                <a:off x="2848" y="148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7" name="Freeform 225"/>
              <p:cNvSpPr>
                <a:spLocks/>
              </p:cNvSpPr>
              <p:nvPr/>
            </p:nvSpPr>
            <p:spPr bwMode="auto">
              <a:xfrm>
                <a:off x="2845" y="148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8" name="Freeform 226"/>
              <p:cNvSpPr>
                <a:spLocks/>
              </p:cNvSpPr>
              <p:nvPr/>
            </p:nvSpPr>
            <p:spPr bwMode="auto">
              <a:xfrm>
                <a:off x="2842" y="148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79" name="Freeform 227"/>
              <p:cNvSpPr>
                <a:spLocks/>
              </p:cNvSpPr>
              <p:nvPr/>
            </p:nvSpPr>
            <p:spPr bwMode="auto">
              <a:xfrm>
                <a:off x="2839" y="148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0" name="Freeform 228"/>
              <p:cNvSpPr>
                <a:spLocks/>
              </p:cNvSpPr>
              <p:nvPr/>
            </p:nvSpPr>
            <p:spPr bwMode="auto">
              <a:xfrm>
                <a:off x="2835" y="148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1" name="Freeform 229"/>
              <p:cNvSpPr>
                <a:spLocks/>
              </p:cNvSpPr>
              <p:nvPr/>
            </p:nvSpPr>
            <p:spPr bwMode="auto">
              <a:xfrm>
                <a:off x="2833" y="148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2" name="Freeform 230"/>
              <p:cNvSpPr>
                <a:spLocks/>
              </p:cNvSpPr>
              <p:nvPr/>
            </p:nvSpPr>
            <p:spPr bwMode="auto">
              <a:xfrm>
                <a:off x="2830" y="148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3" name="Freeform 231"/>
              <p:cNvSpPr>
                <a:spLocks/>
              </p:cNvSpPr>
              <p:nvPr/>
            </p:nvSpPr>
            <p:spPr bwMode="auto">
              <a:xfrm>
                <a:off x="2827" y="14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4" name="Freeform 232"/>
              <p:cNvSpPr>
                <a:spLocks/>
              </p:cNvSpPr>
              <p:nvPr/>
            </p:nvSpPr>
            <p:spPr bwMode="auto">
              <a:xfrm>
                <a:off x="2823"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5" name="Freeform 233"/>
              <p:cNvSpPr>
                <a:spLocks/>
              </p:cNvSpPr>
              <p:nvPr/>
            </p:nvSpPr>
            <p:spPr bwMode="auto">
              <a:xfrm>
                <a:off x="2820"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6" name="Freeform 234"/>
              <p:cNvSpPr>
                <a:spLocks/>
              </p:cNvSpPr>
              <p:nvPr/>
            </p:nvSpPr>
            <p:spPr bwMode="auto">
              <a:xfrm>
                <a:off x="2817" y="148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7" name="Freeform 235"/>
              <p:cNvSpPr>
                <a:spLocks/>
              </p:cNvSpPr>
              <p:nvPr/>
            </p:nvSpPr>
            <p:spPr bwMode="auto">
              <a:xfrm>
                <a:off x="2814" y="148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8" name="Freeform 236"/>
              <p:cNvSpPr>
                <a:spLocks/>
              </p:cNvSpPr>
              <p:nvPr/>
            </p:nvSpPr>
            <p:spPr bwMode="auto">
              <a:xfrm>
                <a:off x="2811" y="14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89" name="Freeform 237"/>
              <p:cNvSpPr>
                <a:spLocks/>
              </p:cNvSpPr>
              <p:nvPr/>
            </p:nvSpPr>
            <p:spPr bwMode="auto">
              <a:xfrm>
                <a:off x="2807"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0" name="Freeform 238"/>
              <p:cNvSpPr>
                <a:spLocks/>
              </p:cNvSpPr>
              <p:nvPr/>
            </p:nvSpPr>
            <p:spPr bwMode="auto">
              <a:xfrm>
                <a:off x="2804"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1" name="Freeform 239"/>
              <p:cNvSpPr>
                <a:spLocks/>
              </p:cNvSpPr>
              <p:nvPr/>
            </p:nvSpPr>
            <p:spPr bwMode="auto">
              <a:xfrm>
                <a:off x="2801" y="14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2" name="Freeform 240"/>
              <p:cNvSpPr>
                <a:spLocks/>
              </p:cNvSpPr>
              <p:nvPr/>
            </p:nvSpPr>
            <p:spPr bwMode="auto">
              <a:xfrm>
                <a:off x="2798" y="148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3" name="Freeform 241"/>
              <p:cNvSpPr>
                <a:spLocks/>
              </p:cNvSpPr>
              <p:nvPr/>
            </p:nvSpPr>
            <p:spPr bwMode="auto">
              <a:xfrm>
                <a:off x="2795" y="14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4" name="Freeform 242"/>
              <p:cNvSpPr>
                <a:spLocks/>
              </p:cNvSpPr>
              <p:nvPr/>
            </p:nvSpPr>
            <p:spPr bwMode="auto">
              <a:xfrm>
                <a:off x="2791" y="149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5" name="Freeform 243"/>
              <p:cNvSpPr>
                <a:spLocks/>
              </p:cNvSpPr>
              <p:nvPr/>
            </p:nvSpPr>
            <p:spPr bwMode="auto">
              <a:xfrm>
                <a:off x="2788" y="149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6" name="Freeform 244"/>
              <p:cNvSpPr>
                <a:spLocks/>
              </p:cNvSpPr>
              <p:nvPr/>
            </p:nvSpPr>
            <p:spPr bwMode="auto">
              <a:xfrm>
                <a:off x="2785" y="149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7" name="Freeform 245"/>
              <p:cNvSpPr>
                <a:spLocks/>
              </p:cNvSpPr>
              <p:nvPr/>
            </p:nvSpPr>
            <p:spPr bwMode="auto">
              <a:xfrm>
                <a:off x="2782"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8" name="Freeform 246"/>
              <p:cNvSpPr>
                <a:spLocks/>
              </p:cNvSpPr>
              <p:nvPr/>
            </p:nvSpPr>
            <p:spPr bwMode="auto">
              <a:xfrm>
                <a:off x="2779"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399" name="Freeform 247"/>
              <p:cNvSpPr>
                <a:spLocks/>
              </p:cNvSpPr>
              <p:nvPr/>
            </p:nvSpPr>
            <p:spPr bwMode="auto">
              <a:xfrm>
                <a:off x="2775" y="149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0" name="Freeform 248"/>
              <p:cNvSpPr>
                <a:spLocks/>
              </p:cNvSpPr>
              <p:nvPr/>
            </p:nvSpPr>
            <p:spPr bwMode="auto">
              <a:xfrm>
                <a:off x="2772" y="149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1" name="Freeform 249"/>
              <p:cNvSpPr>
                <a:spLocks/>
              </p:cNvSpPr>
              <p:nvPr/>
            </p:nvSpPr>
            <p:spPr bwMode="auto">
              <a:xfrm>
                <a:off x="2769" y="149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2" name="Freeform 250"/>
              <p:cNvSpPr>
                <a:spLocks/>
              </p:cNvSpPr>
              <p:nvPr/>
            </p:nvSpPr>
            <p:spPr bwMode="auto">
              <a:xfrm>
                <a:off x="2766" y="149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3" name="Freeform 251"/>
              <p:cNvSpPr>
                <a:spLocks/>
              </p:cNvSpPr>
              <p:nvPr/>
            </p:nvSpPr>
            <p:spPr bwMode="auto">
              <a:xfrm>
                <a:off x="2763" y="149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4" name="Freeform 252"/>
              <p:cNvSpPr>
                <a:spLocks/>
              </p:cNvSpPr>
              <p:nvPr/>
            </p:nvSpPr>
            <p:spPr bwMode="auto">
              <a:xfrm>
                <a:off x="2760" y="1495"/>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5" name="Freeform 253"/>
              <p:cNvSpPr>
                <a:spLocks/>
              </p:cNvSpPr>
              <p:nvPr/>
            </p:nvSpPr>
            <p:spPr bwMode="auto">
              <a:xfrm>
                <a:off x="2757" y="149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6" name="Freeform 254"/>
              <p:cNvSpPr>
                <a:spLocks/>
              </p:cNvSpPr>
              <p:nvPr/>
            </p:nvSpPr>
            <p:spPr bwMode="auto">
              <a:xfrm>
                <a:off x="2754" y="149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7" name="Freeform 255"/>
              <p:cNvSpPr>
                <a:spLocks/>
              </p:cNvSpPr>
              <p:nvPr/>
            </p:nvSpPr>
            <p:spPr bwMode="auto">
              <a:xfrm>
                <a:off x="2751" y="14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8" name="Freeform 256"/>
              <p:cNvSpPr>
                <a:spLocks/>
              </p:cNvSpPr>
              <p:nvPr/>
            </p:nvSpPr>
            <p:spPr bwMode="auto">
              <a:xfrm>
                <a:off x="2747" y="14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09" name="Freeform 257"/>
              <p:cNvSpPr>
                <a:spLocks/>
              </p:cNvSpPr>
              <p:nvPr/>
            </p:nvSpPr>
            <p:spPr bwMode="auto">
              <a:xfrm>
                <a:off x="2744" y="14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10" name="Freeform 258"/>
              <p:cNvSpPr>
                <a:spLocks/>
              </p:cNvSpPr>
              <p:nvPr/>
            </p:nvSpPr>
            <p:spPr bwMode="auto">
              <a:xfrm>
                <a:off x="2741" y="149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11" name="Freeform 259"/>
              <p:cNvSpPr>
                <a:spLocks/>
              </p:cNvSpPr>
              <p:nvPr/>
            </p:nvSpPr>
            <p:spPr bwMode="auto">
              <a:xfrm>
                <a:off x="2738" y="14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12" name="Freeform 260"/>
              <p:cNvSpPr>
                <a:spLocks/>
              </p:cNvSpPr>
              <p:nvPr/>
            </p:nvSpPr>
            <p:spPr bwMode="auto">
              <a:xfrm>
                <a:off x="2735"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413" name="Freeform 261"/>
              <p:cNvSpPr>
                <a:spLocks/>
              </p:cNvSpPr>
              <p:nvPr/>
            </p:nvSpPr>
            <p:spPr bwMode="auto">
              <a:xfrm>
                <a:off x="2731" y="150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1011912" name="Group 262"/>
            <p:cNvGrpSpPr>
              <a:grpSpLocks/>
            </p:cNvGrpSpPr>
            <p:nvPr/>
          </p:nvGrpSpPr>
          <p:grpSpPr bwMode="auto">
            <a:xfrm>
              <a:off x="2099" y="1500"/>
              <a:ext cx="631" cy="105"/>
              <a:chOff x="2099" y="1500"/>
              <a:chExt cx="631" cy="105"/>
            </a:xfrm>
          </p:grpSpPr>
          <p:sp>
            <p:nvSpPr>
              <p:cNvPr id="1012014" name="Freeform 263"/>
              <p:cNvSpPr>
                <a:spLocks/>
              </p:cNvSpPr>
              <p:nvPr/>
            </p:nvSpPr>
            <p:spPr bwMode="auto">
              <a:xfrm>
                <a:off x="2728" y="15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15" name="Freeform 264"/>
              <p:cNvSpPr>
                <a:spLocks/>
              </p:cNvSpPr>
              <p:nvPr/>
            </p:nvSpPr>
            <p:spPr bwMode="auto">
              <a:xfrm>
                <a:off x="2725" y="15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16" name="Freeform 265"/>
              <p:cNvSpPr>
                <a:spLocks/>
              </p:cNvSpPr>
              <p:nvPr/>
            </p:nvSpPr>
            <p:spPr bwMode="auto">
              <a:xfrm>
                <a:off x="2722" y="150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17" name="Freeform 266"/>
              <p:cNvSpPr>
                <a:spLocks/>
              </p:cNvSpPr>
              <p:nvPr/>
            </p:nvSpPr>
            <p:spPr bwMode="auto">
              <a:xfrm>
                <a:off x="2719" y="150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18" name="Freeform 267"/>
              <p:cNvSpPr>
                <a:spLocks/>
              </p:cNvSpPr>
              <p:nvPr/>
            </p:nvSpPr>
            <p:spPr bwMode="auto">
              <a:xfrm>
                <a:off x="2715" y="150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19" name="Freeform 268"/>
              <p:cNvSpPr>
                <a:spLocks/>
              </p:cNvSpPr>
              <p:nvPr/>
            </p:nvSpPr>
            <p:spPr bwMode="auto">
              <a:xfrm>
                <a:off x="2712" y="1503"/>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0" name="Freeform 269"/>
              <p:cNvSpPr>
                <a:spLocks/>
              </p:cNvSpPr>
              <p:nvPr/>
            </p:nvSpPr>
            <p:spPr bwMode="auto">
              <a:xfrm>
                <a:off x="2709" y="15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1" name="Freeform 270"/>
              <p:cNvSpPr>
                <a:spLocks/>
              </p:cNvSpPr>
              <p:nvPr/>
            </p:nvSpPr>
            <p:spPr bwMode="auto">
              <a:xfrm>
                <a:off x="2706" y="15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2" name="Freeform 271"/>
              <p:cNvSpPr>
                <a:spLocks/>
              </p:cNvSpPr>
              <p:nvPr/>
            </p:nvSpPr>
            <p:spPr bwMode="auto">
              <a:xfrm>
                <a:off x="2703" y="15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3" name="Freeform 272"/>
              <p:cNvSpPr>
                <a:spLocks/>
              </p:cNvSpPr>
              <p:nvPr/>
            </p:nvSpPr>
            <p:spPr bwMode="auto">
              <a:xfrm>
                <a:off x="2699" y="150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4" name="Freeform 273"/>
              <p:cNvSpPr>
                <a:spLocks/>
              </p:cNvSpPr>
              <p:nvPr/>
            </p:nvSpPr>
            <p:spPr bwMode="auto">
              <a:xfrm>
                <a:off x="2696" y="15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5" name="Freeform 274"/>
              <p:cNvSpPr>
                <a:spLocks/>
              </p:cNvSpPr>
              <p:nvPr/>
            </p:nvSpPr>
            <p:spPr bwMode="auto">
              <a:xfrm>
                <a:off x="2694" y="150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6" name="Freeform 275"/>
              <p:cNvSpPr>
                <a:spLocks/>
              </p:cNvSpPr>
              <p:nvPr/>
            </p:nvSpPr>
            <p:spPr bwMode="auto">
              <a:xfrm>
                <a:off x="2691" y="150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7" name="Freeform 276"/>
              <p:cNvSpPr>
                <a:spLocks/>
              </p:cNvSpPr>
              <p:nvPr/>
            </p:nvSpPr>
            <p:spPr bwMode="auto">
              <a:xfrm>
                <a:off x="2687"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8" name="Freeform 277"/>
              <p:cNvSpPr>
                <a:spLocks/>
              </p:cNvSpPr>
              <p:nvPr/>
            </p:nvSpPr>
            <p:spPr bwMode="auto">
              <a:xfrm>
                <a:off x="2684"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29" name="Freeform 278"/>
              <p:cNvSpPr>
                <a:spLocks/>
              </p:cNvSpPr>
              <p:nvPr/>
            </p:nvSpPr>
            <p:spPr bwMode="auto">
              <a:xfrm>
                <a:off x="2681" y="150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0" name="Freeform 279"/>
              <p:cNvSpPr>
                <a:spLocks/>
              </p:cNvSpPr>
              <p:nvPr/>
            </p:nvSpPr>
            <p:spPr bwMode="auto">
              <a:xfrm>
                <a:off x="2678" y="15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1" name="Freeform 280"/>
              <p:cNvSpPr>
                <a:spLocks/>
              </p:cNvSpPr>
              <p:nvPr/>
            </p:nvSpPr>
            <p:spPr bwMode="auto">
              <a:xfrm>
                <a:off x="2675" y="150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2" name="Freeform 281"/>
              <p:cNvSpPr>
                <a:spLocks/>
              </p:cNvSpPr>
              <p:nvPr/>
            </p:nvSpPr>
            <p:spPr bwMode="auto">
              <a:xfrm>
                <a:off x="2671"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3" name="Freeform 282"/>
              <p:cNvSpPr>
                <a:spLocks/>
              </p:cNvSpPr>
              <p:nvPr/>
            </p:nvSpPr>
            <p:spPr bwMode="auto">
              <a:xfrm>
                <a:off x="2668"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4" name="Freeform 283"/>
              <p:cNvSpPr>
                <a:spLocks/>
              </p:cNvSpPr>
              <p:nvPr/>
            </p:nvSpPr>
            <p:spPr bwMode="auto">
              <a:xfrm>
                <a:off x="2665" y="15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5" name="Freeform 284"/>
              <p:cNvSpPr>
                <a:spLocks/>
              </p:cNvSpPr>
              <p:nvPr/>
            </p:nvSpPr>
            <p:spPr bwMode="auto">
              <a:xfrm>
                <a:off x="2662" y="151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6" name="Freeform 285"/>
              <p:cNvSpPr>
                <a:spLocks/>
              </p:cNvSpPr>
              <p:nvPr/>
            </p:nvSpPr>
            <p:spPr bwMode="auto">
              <a:xfrm>
                <a:off x="2659" y="151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7" name="Freeform 286"/>
              <p:cNvSpPr>
                <a:spLocks/>
              </p:cNvSpPr>
              <p:nvPr/>
            </p:nvSpPr>
            <p:spPr bwMode="auto">
              <a:xfrm>
                <a:off x="2655"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8" name="Freeform 287"/>
              <p:cNvSpPr>
                <a:spLocks/>
              </p:cNvSpPr>
              <p:nvPr/>
            </p:nvSpPr>
            <p:spPr bwMode="auto">
              <a:xfrm>
                <a:off x="2652"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39" name="Freeform 288"/>
              <p:cNvSpPr>
                <a:spLocks/>
              </p:cNvSpPr>
              <p:nvPr/>
            </p:nvSpPr>
            <p:spPr bwMode="auto">
              <a:xfrm>
                <a:off x="2649" y="15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0" name="Freeform 289"/>
              <p:cNvSpPr>
                <a:spLocks/>
              </p:cNvSpPr>
              <p:nvPr/>
            </p:nvSpPr>
            <p:spPr bwMode="auto">
              <a:xfrm>
                <a:off x="2646" y="15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1" name="Freeform 290"/>
              <p:cNvSpPr>
                <a:spLocks/>
              </p:cNvSpPr>
              <p:nvPr/>
            </p:nvSpPr>
            <p:spPr bwMode="auto">
              <a:xfrm>
                <a:off x="2643" y="151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2" name="Freeform 291"/>
              <p:cNvSpPr>
                <a:spLocks/>
              </p:cNvSpPr>
              <p:nvPr/>
            </p:nvSpPr>
            <p:spPr bwMode="auto">
              <a:xfrm>
                <a:off x="2639"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3" name="Freeform 292"/>
              <p:cNvSpPr>
                <a:spLocks/>
              </p:cNvSpPr>
              <p:nvPr/>
            </p:nvSpPr>
            <p:spPr bwMode="auto">
              <a:xfrm>
                <a:off x="2636"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4" name="Freeform 293"/>
              <p:cNvSpPr>
                <a:spLocks/>
              </p:cNvSpPr>
              <p:nvPr/>
            </p:nvSpPr>
            <p:spPr bwMode="auto">
              <a:xfrm>
                <a:off x="2633" y="151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5" name="Freeform 294"/>
              <p:cNvSpPr>
                <a:spLocks/>
              </p:cNvSpPr>
              <p:nvPr/>
            </p:nvSpPr>
            <p:spPr bwMode="auto">
              <a:xfrm>
                <a:off x="2630" y="15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6" name="Freeform 295"/>
              <p:cNvSpPr>
                <a:spLocks/>
              </p:cNvSpPr>
              <p:nvPr/>
            </p:nvSpPr>
            <p:spPr bwMode="auto">
              <a:xfrm>
                <a:off x="2627" y="15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7" name="Freeform 296"/>
              <p:cNvSpPr>
                <a:spLocks/>
              </p:cNvSpPr>
              <p:nvPr/>
            </p:nvSpPr>
            <p:spPr bwMode="auto">
              <a:xfrm>
                <a:off x="2624"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8" name="Freeform 297"/>
              <p:cNvSpPr>
                <a:spLocks/>
              </p:cNvSpPr>
              <p:nvPr/>
            </p:nvSpPr>
            <p:spPr bwMode="auto">
              <a:xfrm>
                <a:off x="2621"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49" name="Freeform 298"/>
              <p:cNvSpPr>
                <a:spLocks/>
              </p:cNvSpPr>
              <p:nvPr/>
            </p:nvSpPr>
            <p:spPr bwMode="auto">
              <a:xfrm>
                <a:off x="2618" y="15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0" name="Freeform 299"/>
              <p:cNvSpPr>
                <a:spLocks/>
              </p:cNvSpPr>
              <p:nvPr/>
            </p:nvSpPr>
            <p:spPr bwMode="auto">
              <a:xfrm>
                <a:off x="2615" y="151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1" name="Freeform 300"/>
              <p:cNvSpPr>
                <a:spLocks/>
              </p:cNvSpPr>
              <p:nvPr/>
            </p:nvSpPr>
            <p:spPr bwMode="auto">
              <a:xfrm>
                <a:off x="2612" y="15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2" name="Freeform 301"/>
              <p:cNvSpPr>
                <a:spLocks/>
              </p:cNvSpPr>
              <p:nvPr/>
            </p:nvSpPr>
            <p:spPr bwMode="auto">
              <a:xfrm>
                <a:off x="2608"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3" name="Freeform 302"/>
              <p:cNvSpPr>
                <a:spLocks/>
              </p:cNvSpPr>
              <p:nvPr/>
            </p:nvSpPr>
            <p:spPr bwMode="auto">
              <a:xfrm>
                <a:off x="2605"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4" name="Freeform 303"/>
              <p:cNvSpPr>
                <a:spLocks/>
              </p:cNvSpPr>
              <p:nvPr/>
            </p:nvSpPr>
            <p:spPr bwMode="auto">
              <a:xfrm>
                <a:off x="2602" y="152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5" name="Freeform 304"/>
              <p:cNvSpPr>
                <a:spLocks/>
              </p:cNvSpPr>
              <p:nvPr/>
            </p:nvSpPr>
            <p:spPr bwMode="auto">
              <a:xfrm>
                <a:off x="2599" y="152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6" name="Freeform 305"/>
              <p:cNvSpPr>
                <a:spLocks/>
              </p:cNvSpPr>
              <p:nvPr/>
            </p:nvSpPr>
            <p:spPr bwMode="auto">
              <a:xfrm>
                <a:off x="2596" y="152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7" name="Freeform 306"/>
              <p:cNvSpPr>
                <a:spLocks/>
              </p:cNvSpPr>
              <p:nvPr/>
            </p:nvSpPr>
            <p:spPr bwMode="auto">
              <a:xfrm>
                <a:off x="2592" y="15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8" name="Freeform 307"/>
              <p:cNvSpPr>
                <a:spLocks/>
              </p:cNvSpPr>
              <p:nvPr/>
            </p:nvSpPr>
            <p:spPr bwMode="auto">
              <a:xfrm>
                <a:off x="2589" y="15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59" name="Freeform 308"/>
              <p:cNvSpPr>
                <a:spLocks/>
              </p:cNvSpPr>
              <p:nvPr/>
            </p:nvSpPr>
            <p:spPr bwMode="auto">
              <a:xfrm>
                <a:off x="2586" y="152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0" name="Freeform 309"/>
              <p:cNvSpPr>
                <a:spLocks/>
              </p:cNvSpPr>
              <p:nvPr/>
            </p:nvSpPr>
            <p:spPr bwMode="auto">
              <a:xfrm>
                <a:off x="2583" y="152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1" name="Freeform 310"/>
              <p:cNvSpPr>
                <a:spLocks/>
              </p:cNvSpPr>
              <p:nvPr/>
            </p:nvSpPr>
            <p:spPr bwMode="auto">
              <a:xfrm>
                <a:off x="2580" y="152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2" name="Freeform 311"/>
              <p:cNvSpPr>
                <a:spLocks/>
              </p:cNvSpPr>
              <p:nvPr/>
            </p:nvSpPr>
            <p:spPr bwMode="auto">
              <a:xfrm>
                <a:off x="2576" y="152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3" name="Freeform 312"/>
              <p:cNvSpPr>
                <a:spLocks/>
              </p:cNvSpPr>
              <p:nvPr/>
            </p:nvSpPr>
            <p:spPr bwMode="auto">
              <a:xfrm>
                <a:off x="2573" y="152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4" name="Freeform 313"/>
              <p:cNvSpPr>
                <a:spLocks/>
              </p:cNvSpPr>
              <p:nvPr/>
            </p:nvSpPr>
            <p:spPr bwMode="auto">
              <a:xfrm>
                <a:off x="2570" y="152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5" name="Freeform 314"/>
              <p:cNvSpPr>
                <a:spLocks/>
              </p:cNvSpPr>
              <p:nvPr/>
            </p:nvSpPr>
            <p:spPr bwMode="auto">
              <a:xfrm>
                <a:off x="2567" y="15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6" name="Freeform 315"/>
              <p:cNvSpPr>
                <a:spLocks/>
              </p:cNvSpPr>
              <p:nvPr/>
            </p:nvSpPr>
            <p:spPr bwMode="auto">
              <a:xfrm>
                <a:off x="2564" y="152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7" name="Freeform 316"/>
              <p:cNvSpPr>
                <a:spLocks/>
              </p:cNvSpPr>
              <p:nvPr/>
            </p:nvSpPr>
            <p:spPr bwMode="auto">
              <a:xfrm>
                <a:off x="2560" y="15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8" name="Freeform 317"/>
              <p:cNvSpPr>
                <a:spLocks/>
              </p:cNvSpPr>
              <p:nvPr/>
            </p:nvSpPr>
            <p:spPr bwMode="auto">
              <a:xfrm>
                <a:off x="2557" y="1528"/>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69" name="Freeform 318"/>
              <p:cNvSpPr>
                <a:spLocks/>
              </p:cNvSpPr>
              <p:nvPr/>
            </p:nvSpPr>
            <p:spPr bwMode="auto">
              <a:xfrm>
                <a:off x="2555"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0" name="Freeform 319"/>
              <p:cNvSpPr>
                <a:spLocks/>
              </p:cNvSpPr>
              <p:nvPr/>
            </p:nvSpPr>
            <p:spPr bwMode="auto">
              <a:xfrm>
                <a:off x="2552"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1" name="Freeform 320"/>
              <p:cNvSpPr>
                <a:spLocks/>
              </p:cNvSpPr>
              <p:nvPr/>
            </p:nvSpPr>
            <p:spPr bwMode="auto">
              <a:xfrm>
                <a:off x="2548" y="15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2" name="Freeform 321"/>
              <p:cNvSpPr>
                <a:spLocks/>
              </p:cNvSpPr>
              <p:nvPr/>
            </p:nvSpPr>
            <p:spPr bwMode="auto">
              <a:xfrm>
                <a:off x="2545" y="153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3" name="Freeform 322"/>
              <p:cNvSpPr>
                <a:spLocks/>
              </p:cNvSpPr>
              <p:nvPr/>
            </p:nvSpPr>
            <p:spPr bwMode="auto">
              <a:xfrm>
                <a:off x="2542" y="153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4" name="Freeform 323"/>
              <p:cNvSpPr>
                <a:spLocks/>
              </p:cNvSpPr>
              <p:nvPr/>
            </p:nvSpPr>
            <p:spPr bwMode="auto">
              <a:xfrm>
                <a:off x="2539"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5" name="Freeform 324"/>
              <p:cNvSpPr>
                <a:spLocks/>
              </p:cNvSpPr>
              <p:nvPr/>
            </p:nvSpPr>
            <p:spPr bwMode="auto">
              <a:xfrm>
                <a:off x="2536"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6" name="Freeform 325"/>
              <p:cNvSpPr>
                <a:spLocks/>
              </p:cNvSpPr>
              <p:nvPr/>
            </p:nvSpPr>
            <p:spPr bwMode="auto">
              <a:xfrm>
                <a:off x="2532" y="153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7" name="Freeform 326"/>
              <p:cNvSpPr>
                <a:spLocks/>
              </p:cNvSpPr>
              <p:nvPr/>
            </p:nvSpPr>
            <p:spPr bwMode="auto">
              <a:xfrm>
                <a:off x="2529" y="153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8" name="Freeform 327"/>
              <p:cNvSpPr>
                <a:spLocks/>
              </p:cNvSpPr>
              <p:nvPr/>
            </p:nvSpPr>
            <p:spPr bwMode="auto">
              <a:xfrm>
                <a:off x="2526" y="15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79" name="Freeform 328"/>
              <p:cNvSpPr>
                <a:spLocks/>
              </p:cNvSpPr>
              <p:nvPr/>
            </p:nvSpPr>
            <p:spPr bwMode="auto">
              <a:xfrm>
                <a:off x="2523"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0" name="Freeform 329"/>
              <p:cNvSpPr>
                <a:spLocks/>
              </p:cNvSpPr>
              <p:nvPr/>
            </p:nvSpPr>
            <p:spPr bwMode="auto">
              <a:xfrm>
                <a:off x="2520"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1" name="Freeform 330"/>
              <p:cNvSpPr>
                <a:spLocks/>
              </p:cNvSpPr>
              <p:nvPr/>
            </p:nvSpPr>
            <p:spPr bwMode="auto">
              <a:xfrm>
                <a:off x="2516" y="15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2" name="Freeform 331"/>
              <p:cNvSpPr>
                <a:spLocks/>
              </p:cNvSpPr>
              <p:nvPr/>
            </p:nvSpPr>
            <p:spPr bwMode="auto">
              <a:xfrm>
                <a:off x="2513" y="1536"/>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3" name="Freeform 332"/>
              <p:cNvSpPr>
                <a:spLocks/>
              </p:cNvSpPr>
              <p:nvPr/>
            </p:nvSpPr>
            <p:spPr bwMode="auto">
              <a:xfrm>
                <a:off x="2510" y="153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4" name="Freeform 333"/>
              <p:cNvSpPr>
                <a:spLocks/>
              </p:cNvSpPr>
              <p:nvPr/>
            </p:nvSpPr>
            <p:spPr bwMode="auto">
              <a:xfrm>
                <a:off x="2507"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5" name="Freeform 334"/>
              <p:cNvSpPr>
                <a:spLocks/>
              </p:cNvSpPr>
              <p:nvPr/>
            </p:nvSpPr>
            <p:spPr bwMode="auto">
              <a:xfrm>
                <a:off x="2504"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6" name="Freeform 335"/>
              <p:cNvSpPr>
                <a:spLocks/>
              </p:cNvSpPr>
              <p:nvPr/>
            </p:nvSpPr>
            <p:spPr bwMode="auto">
              <a:xfrm>
                <a:off x="2500" y="15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7" name="Freeform 336"/>
              <p:cNvSpPr>
                <a:spLocks/>
              </p:cNvSpPr>
              <p:nvPr/>
            </p:nvSpPr>
            <p:spPr bwMode="auto">
              <a:xfrm>
                <a:off x="2497" y="153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8" name="Freeform 337"/>
              <p:cNvSpPr>
                <a:spLocks/>
              </p:cNvSpPr>
              <p:nvPr/>
            </p:nvSpPr>
            <p:spPr bwMode="auto">
              <a:xfrm>
                <a:off x="2494" y="153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89" name="Freeform 338"/>
              <p:cNvSpPr>
                <a:spLocks/>
              </p:cNvSpPr>
              <p:nvPr/>
            </p:nvSpPr>
            <p:spPr bwMode="auto">
              <a:xfrm>
                <a:off x="2491"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0" name="Freeform 339"/>
              <p:cNvSpPr>
                <a:spLocks/>
              </p:cNvSpPr>
              <p:nvPr/>
            </p:nvSpPr>
            <p:spPr bwMode="auto">
              <a:xfrm>
                <a:off x="2488"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1" name="Freeform 340"/>
              <p:cNvSpPr>
                <a:spLocks/>
              </p:cNvSpPr>
              <p:nvPr/>
            </p:nvSpPr>
            <p:spPr bwMode="auto">
              <a:xfrm>
                <a:off x="2485" y="154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2" name="Freeform 341"/>
              <p:cNvSpPr>
                <a:spLocks/>
              </p:cNvSpPr>
              <p:nvPr/>
            </p:nvSpPr>
            <p:spPr bwMode="auto">
              <a:xfrm>
                <a:off x="2482" y="15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3" name="Freeform 342"/>
              <p:cNvSpPr>
                <a:spLocks/>
              </p:cNvSpPr>
              <p:nvPr/>
            </p:nvSpPr>
            <p:spPr bwMode="auto">
              <a:xfrm>
                <a:off x="2479" y="154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4" name="Freeform 343"/>
              <p:cNvSpPr>
                <a:spLocks/>
              </p:cNvSpPr>
              <p:nvPr/>
            </p:nvSpPr>
            <p:spPr bwMode="auto">
              <a:xfrm>
                <a:off x="2476" y="154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5" name="Freeform 344"/>
              <p:cNvSpPr>
                <a:spLocks/>
              </p:cNvSpPr>
              <p:nvPr/>
            </p:nvSpPr>
            <p:spPr bwMode="auto">
              <a:xfrm>
                <a:off x="2472" y="15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6" name="Freeform 345"/>
              <p:cNvSpPr>
                <a:spLocks/>
              </p:cNvSpPr>
              <p:nvPr/>
            </p:nvSpPr>
            <p:spPr bwMode="auto">
              <a:xfrm>
                <a:off x="2469" y="154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7" name="Freeform 346"/>
              <p:cNvSpPr>
                <a:spLocks/>
              </p:cNvSpPr>
              <p:nvPr/>
            </p:nvSpPr>
            <p:spPr bwMode="auto">
              <a:xfrm>
                <a:off x="2466" y="154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8" name="Freeform 347"/>
              <p:cNvSpPr>
                <a:spLocks/>
              </p:cNvSpPr>
              <p:nvPr/>
            </p:nvSpPr>
            <p:spPr bwMode="auto">
              <a:xfrm>
                <a:off x="2463" y="15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99" name="Freeform 348"/>
              <p:cNvSpPr>
                <a:spLocks/>
              </p:cNvSpPr>
              <p:nvPr/>
            </p:nvSpPr>
            <p:spPr bwMode="auto">
              <a:xfrm>
                <a:off x="2460" y="154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0" name="Freeform 349"/>
              <p:cNvSpPr>
                <a:spLocks/>
              </p:cNvSpPr>
              <p:nvPr/>
            </p:nvSpPr>
            <p:spPr bwMode="auto">
              <a:xfrm>
                <a:off x="2456" y="154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1" name="Freeform 350"/>
              <p:cNvSpPr>
                <a:spLocks/>
              </p:cNvSpPr>
              <p:nvPr/>
            </p:nvSpPr>
            <p:spPr bwMode="auto">
              <a:xfrm>
                <a:off x="2453" y="154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2" name="Freeform 351"/>
              <p:cNvSpPr>
                <a:spLocks/>
              </p:cNvSpPr>
              <p:nvPr/>
            </p:nvSpPr>
            <p:spPr bwMode="auto">
              <a:xfrm>
                <a:off x="2450" y="15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3" name="Freeform 352"/>
              <p:cNvSpPr>
                <a:spLocks/>
              </p:cNvSpPr>
              <p:nvPr/>
            </p:nvSpPr>
            <p:spPr bwMode="auto">
              <a:xfrm>
                <a:off x="2447" y="15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4" name="Freeform 353"/>
              <p:cNvSpPr>
                <a:spLocks/>
              </p:cNvSpPr>
              <p:nvPr/>
            </p:nvSpPr>
            <p:spPr bwMode="auto">
              <a:xfrm>
                <a:off x="2444" y="154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5" name="Freeform 354"/>
              <p:cNvSpPr>
                <a:spLocks/>
              </p:cNvSpPr>
              <p:nvPr/>
            </p:nvSpPr>
            <p:spPr bwMode="auto">
              <a:xfrm>
                <a:off x="2440" y="154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6" name="Freeform 355"/>
              <p:cNvSpPr>
                <a:spLocks/>
              </p:cNvSpPr>
              <p:nvPr/>
            </p:nvSpPr>
            <p:spPr bwMode="auto">
              <a:xfrm>
                <a:off x="2437" y="154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7" name="Freeform 356"/>
              <p:cNvSpPr>
                <a:spLocks/>
              </p:cNvSpPr>
              <p:nvPr/>
            </p:nvSpPr>
            <p:spPr bwMode="auto">
              <a:xfrm>
                <a:off x="2434" y="15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8" name="Freeform 357"/>
              <p:cNvSpPr>
                <a:spLocks/>
              </p:cNvSpPr>
              <p:nvPr/>
            </p:nvSpPr>
            <p:spPr bwMode="auto">
              <a:xfrm>
                <a:off x="2431" y="15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09" name="Freeform 358"/>
              <p:cNvSpPr>
                <a:spLocks/>
              </p:cNvSpPr>
              <p:nvPr/>
            </p:nvSpPr>
            <p:spPr bwMode="auto">
              <a:xfrm>
                <a:off x="2428" y="15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0" name="Freeform 359"/>
              <p:cNvSpPr>
                <a:spLocks/>
              </p:cNvSpPr>
              <p:nvPr/>
            </p:nvSpPr>
            <p:spPr bwMode="auto">
              <a:xfrm>
                <a:off x="2424" y="155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1" name="Freeform 360"/>
              <p:cNvSpPr>
                <a:spLocks/>
              </p:cNvSpPr>
              <p:nvPr/>
            </p:nvSpPr>
            <p:spPr bwMode="auto">
              <a:xfrm>
                <a:off x="2421" y="155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2" name="Freeform 361"/>
              <p:cNvSpPr>
                <a:spLocks/>
              </p:cNvSpPr>
              <p:nvPr/>
            </p:nvSpPr>
            <p:spPr bwMode="auto">
              <a:xfrm>
                <a:off x="2418"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3" name="Freeform 362"/>
              <p:cNvSpPr>
                <a:spLocks/>
              </p:cNvSpPr>
              <p:nvPr/>
            </p:nvSpPr>
            <p:spPr bwMode="auto">
              <a:xfrm>
                <a:off x="2415"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4" name="Freeform 363"/>
              <p:cNvSpPr>
                <a:spLocks/>
              </p:cNvSpPr>
              <p:nvPr/>
            </p:nvSpPr>
            <p:spPr bwMode="auto">
              <a:xfrm>
                <a:off x="2413" y="15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5" name="Freeform 364"/>
              <p:cNvSpPr>
                <a:spLocks/>
              </p:cNvSpPr>
              <p:nvPr/>
            </p:nvSpPr>
            <p:spPr bwMode="auto">
              <a:xfrm>
                <a:off x="2409" y="15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6" name="Freeform 365"/>
              <p:cNvSpPr>
                <a:spLocks/>
              </p:cNvSpPr>
              <p:nvPr/>
            </p:nvSpPr>
            <p:spPr bwMode="auto">
              <a:xfrm>
                <a:off x="2406" y="155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7" name="Freeform 366"/>
              <p:cNvSpPr>
                <a:spLocks/>
              </p:cNvSpPr>
              <p:nvPr/>
            </p:nvSpPr>
            <p:spPr bwMode="auto">
              <a:xfrm>
                <a:off x="2403" y="155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8" name="Freeform 367"/>
              <p:cNvSpPr>
                <a:spLocks/>
              </p:cNvSpPr>
              <p:nvPr/>
            </p:nvSpPr>
            <p:spPr bwMode="auto">
              <a:xfrm>
                <a:off x="2400" y="15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19" name="Freeform 368"/>
              <p:cNvSpPr>
                <a:spLocks/>
              </p:cNvSpPr>
              <p:nvPr/>
            </p:nvSpPr>
            <p:spPr bwMode="auto">
              <a:xfrm>
                <a:off x="2397" y="15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0" name="Freeform 369"/>
              <p:cNvSpPr>
                <a:spLocks/>
              </p:cNvSpPr>
              <p:nvPr/>
            </p:nvSpPr>
            <p:spPr bwMode="auto">
              <a:xfrm>
                <a:off x="2393" y="155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1" name="Freeform 370"/>
              <p:cNvSpPr>
                <a:spLocks/>
              </p:cNvSpPr>
              <p:nvPr/>
            </p:nvSpPr>
            <p:spPr bwMode="auto">
              <a:xfrm>
                <a:off x="2390" y="15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2" name="Freeform 371"/>
              <p:cNvSpPr>
                <a:spLocks/>
              </p:cNvSpPr>
              <p:nvPr/>
            </p:nvSpPr>
            <p:spPr bwMode="auto">
              <a:xfrm>
                <a:off x="2387" y="155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3" name="Freeform 372"/>
              <p:cNvSpPr>
                <a:spLocks/>
              </p:cNvSpPr>
              <p:nvPr/>
            </p:nvSpPr>
            <p:spPr bwMode="auto">
              <a:xfrm>
                <a:off x="2384" y="155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4" name="Freeform 373"/>
              <p:cNvSpPr>
                <a:spLocks/>
              </p:cNvSpPr>
              <p:nvPr/>
            </p:nvSpPr>
            <p:spPr bwMode="auto">
              <a:xfrm>
                <a:off x="2381"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5" name="Freeform 374"/>
              <p:cNvSpPr>
                <a:spLocks/>
              </p:cNvSpPr>
              <p:nvPr/>
            </p:nvSpPr>
            <p:spPr bwMode="auto">
              <a:xfrm>
                <a:off x="2377" y="15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6" name="Freeform 375"/>
              <p:cNvSpPr>
                <a:spLocks/>
              </p:cNvSpPr>
              <p:nvPr/>
            </p:nvSpPr>
            <p:spPr bwMode="auto">
              <a:xfrm>
                <a:off x="2374" y="15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7" name="Freeform 376"/>
              <p:cNvSpPr>
                <a:spLocks/>
              </p:cNvSpPr>
              <p:nvPr/>
            </p:nvSpPr>
            <p:spPr bwMode="auto">
              <a:xfrm>
                <a:off x="2371" y="155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8" name="Freeform 377"/>
              <p:cNvSpPr>
                <a:spLocks/>
              </p:cNvSpPr>
              <p:nvPr/>
            </p:nvSpPr>
            <p:spPr bwMode="auto">
              <a:xfrm>
                <a:off x="2368" y="155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29" name="Freeform 378"/>
              <p:cNvSpPr>
                <a:spLocks/>
              </p:cNvSpPr>
              <p:nvPr/>
            </p:nvSpPr>
            <p:spPr bwMode="auto">
              <a:xfrm>
                <a:off x="2365" y="156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0" name="Freeform 379"/>
              <p:cNvSpPr>
                <a:spLocks/>
              </p:cNvSpPr>
              <p:nvPr/>
            </p:nvSpPr>
            <p:spPr bwMode="auto">
              <a:xfrm>
                <a:off x="2361" y="156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1" name="Freeform 380"/>
              <p:cNvSpPr>
                <a:spLocks/>
              </p:cNvSpPr>
              <p:nvPr/>
            </p:nvSpPr>
            <p:spPr bwMode="auto">
              <a:xfrm>
                <a:off x="2358" y="156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2" name="Freeform 381"/>
              <p:cNvSpPr>
                <a:spLocks/>
              </p:cNvSpPr>
              <p:nvPr/>
            </p:nvSpPr>
            <p:spPr bwMode="auto">
              <a:xfrm>
                <a:off x="2355" y="156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3" name="Freeform 382"/>
              <p:cNvSpPr>
                <a:spLocks/>
              </p:cNvSpPr>
              <p:nvPr/>
            </p:nvSpPr>
            <p:spPr bwMode="auto">
              <a:xfrm>
                <a:off x="2352" y="156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4" name="Freeform 383"/>
              <p:cNvSpPr>
                <a:spLocks/>
              </p:cNvSpPr>
              <p:nvPr/>
            </p:nvSpPr>
            <p:spPr bwMode="auto">
              <a:xfrm>
                <a:off x="2349" y="15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5" name="Freeform 384"/>
              <p:cNvSpPr>
                <a:spLocks/>
              </p:cNvSpPr>
              <p:nvPr/>
            </p:nvSpPr>
            <p:spPr bwMode="auto">
              <a:xfrm>
                <a:off x="2345" y="156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6" name="Freeform 385"/>
              <p:cNvSpPr>
                <a:spLocks/>
              </p:cNvSpPr>
              <p:nvPr/>
            </p:nvSpPr>
            <p:spPr bwMode="auto">
              <a:xfrm>
                <a:off x="2343"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7" name="Freeform 386"/>
              <p:cNvSpPr>
                <a:spLocks/>
              </p:cNvSpPr>
              <p:nvPr/>
            </p:nvSpPr>
            <p:spPr bwMode="auto">
              <a:xfrm>
                <a:off x="2340"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8" name="Freeform 387"/>
              <p:cNvSpPr>
                <a:spLocks/>
              </p:cNvSpPr>
              <p:nvPr/>
            </p:nvSpPr>
            <p:spPr bwMode="auto">
              <a:xfrm>
                <a:off x="2337"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39" name="Freeform 388"/>
              <p:cNvSpPr>
                <a:spLocks/>
              </p:cNvSpPr>
              <p:nvPr/>
            </p:nvSpPr>
            <p:spPr bwMode="auto">
              <a:xfrm>
                <a:off x="2333" y="156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0" name="Freeform 389"/>
              <p:cNvSpPr>
                <a:spLocks/>
              </p:cNvSpPr>
              <p:nvPr/>
            </p:nvSpPr>
            <p:spPr bwMode="auto">
              <a:xfrm>
                <a:off x="2330" y="15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1" name="Freeform 390"/>
              <p:cNvSpPr>
                <a:spLocks/>
              </p:cNvSpPr>
              <p:nvPr/>
            </p:nvSpPr>
            <p:spPr bwMode="auto">
              <a:xfrm>
                <a:off x="2327" y="15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2" name="Freeform 391"/>
              <p:cNvSpPr>
                <a:spLocks/>
              </p:cNvSpPr>
              <p:nvPr/>
            </p:nvSpPr>
            <p:spPr bwMode="auto">
              <a:xfrm>
                <a:off x="2324"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3" name="Freeform 392"/>
              <p:cNvSpPr>
                <a:spLocks/>
              </p:cNvSpPr>
              <p:nvPr/>
            </p:nvSpPr>
            <p:spPr bwMode="auto">
              <a:xfrm>
                <a:off x="2321"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4" name="Freeform 393"/>
              <p:cNvSpPr>
                <a:spLocks/>
              </p:cNvSpPr>
              <p:nvPr/>
            </p:nvSpPr>
            <p:spPr bwMode="auto">
              <a:xfrm>
                <a:off x="2317" y="156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5" name="Freeform 394"/>
              <p:cNvSpPr>
                <a:spLocks/>
              </p:cNvSpPr>
              <p:nvPr/>
            </p:nvSpPr>
            <p:spPr bwMode="auto">
              <a:xfrm>
                <a:off x="2314" y="156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6" name="Freeform 395"/>
              <p:cNvSpPr>
                <a:spLocks/>
              </p:cNvSpPr>
              <p:nvPr/>
            </p:nvSpPr>
            <p:spPr bwMode="auto">
              <a:xfrm>
                <a:off x="2311" y="156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7" name="Freeform 396"/>
              <p:cNvSpPr>
                <a:spLocks/>
              </p:cNvSpPr>
              <p:nvPr/>
            </p:nvSpPr>
            <p:spPr bwMode="auto">
              <a:xfrm>
                <a:off x="2308"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8" name="Freeform 397"/>
              <p:cNvSpPr>
                <a:spLocks/>
              </p:cNvSpPr>
              <p:nvPr/>
            </p:nvSpPr>
            <p:spPr bwMode="auto">
              <a:xfrm>
                <a:off x="2305"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49" name="Freeform 398"/>
              <p:cNvSpPr>
                <a:spLocks/>
              </p:cNvSpPr>
              <p:nvPr/>
            </p:nvSpPr>
            <p:spPr bwMode="auto">
              <a:xfrm>
                <a:off x="2301" y="157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0" name="Freeform 399"/>
              <p:cNvSpPr>
                <a:spLocks/>
              </p:cNvSpPr>
              <p:nvPr/>
            </p:nvSpPr>
            <p:spPr bwMode="auto">
              <a:xfrm>
                <a:off x="2298" y="15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1" name="Freeform 400"/>
              <p:cNvSpPr>
                <a:spLocks/>
              </p:cNvSpPr>
              <p:nvPr/>
            </p:nvSpPr>
            <p:spPr bwMode="auto">
              <a:xfrm>
                <a:off x="2295" y="15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2" name="Freeform 401"/>
              <p:cNvSpPr>
                <a:spLocks/>
              </p:cNvSpPr>
              <p:nvPr/>
            </p:nvSpPr>
            <p:spPr bwMode="auto">
              <a:xfrm>
                <a:off x="2292"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3" name="Freeform 402"/>
              <p:cNvSpPr>
                <a:spLocks/>
              </p:cNvSpPr>
              <p:nvPr/>
            </p:nvSpPr>
            <p:spPr bwMode="auto">
              <a:xfrm>
                <a:off x="2289"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4" name="Freeform 403"/>
              <p:cNvSpPr>
                <a:spLocks/>
              </p:cNvSpPr>
              <p:nvPr/>
            </p:nvSpPr>
            <p:spPr bwMode="auto">
              <a:xfrm>
                <a:off x="2285" y="157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5" name="Freeform 404"/>
              <p:cNvSpPr>
                <a:spLocks/>
              </p:cNvSpPr>
              <p:nvPr/>
            </p:nvSpPr>
            <p:spPr bwMode="auto">
              <a:xfrm>
                <a:off x="2282" y="1573"/>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6" name="Freeform 405"/>
              <p:cNvSpPr>
                <a:spLocks/>
              </p:cNvSpPr>
              <p:nvPr/>
            </p:nvSpPr>
            <p:spPr bwMode="auto">
              <a:xfrm>
                <a:off x="2279" y="157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7" name="Freeform 406"/>
              <p:cNvSpPr>
                <a:spLocks/>
              </p:cNvSpPr>
              <p:nvPr/>
            </p:nvSpPr>
            <p:spPr bwMode="auto">
              <a:xfrm>
                <a:off x="2276" y="157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8" name="Freeform 407"/>
              <p:cNvSpPr>
                <a:spLocks/>
              </p:cNvSpPr>
              <p:nvPr/>
            </p:nvSpPr>
            <p:spPr bwMode="auto">
              <a:xfrm>
                <a:off x="2273" y="15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59" name="Freeform 408"/>
              <p:cNvSpPr>
                <a:spLocks/>
              </p:cNvSpPr>
              <p:nvPr/>
            </p:nvSpPr>
            <p:spPr bwMode="auto">
              <a:xfrm>
                <a:off x="2270" y="157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0" name="Freeform 409"/>
              <p:cNvSpPr>
                <a:spLocks/>
              </p:cNvSpPr>
              <p:nvPr/>
            </p:nvSpPr>
            <p:spPr bwMode="auto">
              <a:xfrm>
                <a:off x="2267" y="157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1" name="Freeform 410"/>
              <p:cNvSpPr>
                <a:spLocks/>
              </p:cNvSpPr>
              <p:nvPr/>
            </p:nvSpPr>
            <p:spPr bwMode="auto">
              <a:xfrm>
                <a:off x="2264"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2" name="Freeform 411"/>
              <p:cNvSpPr>
                <a:spLocks/>
              </p:cNvSpPr>
              <p:nvPr/>
            </p:nvSpPr>
            <p:spPr bwMode="auto">
              <a:xfrm>
                <a:off x="2261" y="157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3" name="Freeform 412"/>
              <p:cNvSpPr>
                <a:spLocks/>
              </p:cNvSpPr>
              <p:nvPr/>
            </p:nvSpPr>
            <p:spPr bwMode="auto">
              <a:xfrm>
                <a:off x="2257" y="157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4" name="Freeform 413"/>
              <p:cNvSpPr>
                <a:spLocks/>
              </p:cNvSpPr>
              <p:nvPr/>
            </p:nvSpPr>
            <p:spPr bwMode="auto">
              <a:xfrm>
                <a:off x="2254"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5" name="Freeform 414"/>
              <p:cNvSpPr>
                <a:spLocks/>
              </p:cNvSpPr>
              <p:nvPr/>
            </p:nvSpPr>
            <p:spPr bwMode="auto">
              <a:xfrm>
                <a:off x="2251"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6" name="Freeform 415"/>
              <p:cNvSpPr>
                <a:spLocks/>
              </p:cNvSpPr>
              <p:nvPr/>
            </p:nvSpPr>
            <p:spPr bwMode="auto">
              <a:xfrm>
                <a:off x="2248" y="157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7" name="Freeform 416"/>
              <p:cNvSpPr>
                <a:spLocks/>
              </p:cNvSpPr>
              <p:nvPr/>
            </p:nvSpPr>
            <p:spPr bwMode="auto">
              <a:xfrm>
                <a:off x="2245" y="1580"/>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8" name="Freeform 417"/>
              <p:cNvSpPr>
                <a:spLocks/>
              </p:cNvSpPr>
              <p:nvPr/>
            </p:nvSpPr>
            <p:spPr bwMode="auto">
              <a:xfrm>
                <a:off x="2241" y="158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69" name="Freeform 418"/>
              <p:cNvSpPr>
                <a:spLocks/>
              </p:cNvSpPr>
              <p:nvPr/>
            </p:nvSpPr>
            <p:spPr bwMode="auto">
              <a:xfrm>
                <a:off x="2238"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0" name="Freeform 419"/>
              <p:cNvSpPr>
                <a:spLocks/>
              </p:cNvSpPr>
              <p:nvPr/>
            </p:nvSpPr>
            <p:spPr bwMode="auto">
              <a:xfrm>
                <a:off x="2235"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1" name="Freeform 420"/>
              <p:cNvSpPr>
                <a:spLocks/>
              </p:cNvSpPr>
              <p:nvPr/>
            </p:nvSpPr>
            <p:spPr bwMode="auto">
              <a:xfrm>
                <a:off x="2232" y="15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2" name="Freeform 421"/>
              <p:cNvSpPr>
                <a:spLocks/>
              </p:cNvSpPr>
              <p:nvPr/>
            </p:nvSpPr>
            <p:spPr bwMode="auto">
              <a:xfrm>
                <a:off x="2229" y="158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3" name="Freeform 422"/>
              <p:cNvSpPr>
                <a:spLocks/>
              </p:cNvSpPr>
              <p:nvPr/>
            </p:nvSpPr>
            <p:spPr bwMode="auto">
              <a:xfrm>
                <a:off x="2225" y="158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4" name="Freeform 423"/>
              <p:cNvSpPr>
                <a:spLocks/>
              </p:cNvSpPr>
              <p:nvPr/>
            </p:nvSpPr>
            <p:spPr bwMode="auto">
              <a:xfrm>
                <a:off x="2222"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5" name="Freeform 424"/>
              <p:cNvSpPr>
                <a:spLocks/>
              </p:cNvSpPr>
              <p:nvPr/>
            </p:nvSpPr>
            <p:spPr bwMode="auto">
              <a:xfrm>
                <a:off x="2219"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6" name="Freeform 425"/>
              <p:cNvSpPr>
                <a:spLocks/>
              </p:cNvSpPr>
              <p:nvPr/>
            </p:nvSpPr>
            <p:spPr bwMode="auto">
              <a:xfrm>
                <a:off x="2216" y="15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7" name="Freeform 426"/>
              <p:cNvSpPr>
                <a:spLocks/>
              </p:cNvSpPr>
              <p:nvPr/>
            </p:nvSpPr>
            <p:spPr bwMode="auto">
              <a:xfrm>
                <a:off x="2213" y="158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8" name="Freeform 427"/>
              <p:cNvSpPr>
                <a:spLocks/>
              </p:cNvSpPr>
              <p:nvPr/>
            </p:nvSpPr>
            <p:spPr bwMode="auto">
              <a:xfrm>
                <a:off x="2209" y="158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79" name="Freeform 428"/>
              <p:cNvSpPr>
                <a:spLocks/>
              </p:cNvSpPr>
              <p:nvPr/>
            </p:nvSpPr>
            <p:spPr bwMode="auto">
              <a:xfrm>
                <a:off x="2206" y="1586"/>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0" name="Freeform 429"/>
              <p:cNvSpPr>
                <a:spLocks/>
              </p:cNvSpPr>
              <p:nvPr/>
            </p:nvSpPr>
            <p:spPr bwMode="auto">
              <a:xfrm>
                <a:off x="2204" y="15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1" name="Freeform 430"/>
              <p:cNvSpPr>
                <a:spLocks/>
              </p:cNvSpPr>
              <p:nvPr/>
            </p:nvSpPr>
            <p:spPr bwMode="auto">
              <a:xfrm>
                <a:off x="2201" y="158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2" name="Freeform 431"/>
              <p:cNvSpPr>
                <a:spLocks/>
              </p:cNvSpPr>
              <p:nvPr/>
            </p:nvSpPr>
            <p:spPr bwMode="auto">
              <a:xfrm>
                <a:off x="2198" y="158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3" name="Freeform 432"/>
              <p:cNvSpPr>
                <a:spLocks/>
              </p:cNvSpPr>
              <p:nvPr/>
            </p:nvSpPr>
            <p:spPr bwMode="auto">
              <a:xfrm>
                <a:off x="2194" y="15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4" name="Freeform 433"/>
              <p:cNvSpPr>
                <a:spLocks/>
              </p:cNvSpPr>
              <p:nvPr/>
            </p:nvSpPr>
            <p:spPr bwMode="auto">
              <a:xfrm>
                <a:off x="2191"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5" name="Freeform 434"/>
              <p:cNvSpPr>
                <a:spLocks/>
              </p:cNvSpPr>
              <p:nvPr/>
            </p:nvSpPr>
            <p:spPr bwMode="auto">
              <a:xfrm>
                <a:off x="2188"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6" name="Freeform 435"/>
              <p:cNvSpPr>
                <a:spLocks/>
              </p:cNvSpPr>
              <p:nvPr/>
            </p:nvSpPr>
            <p:spPr bwMode="auto">
              <a:xfrm>
                <a:off x="2185" y="159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7" name="Freeform 436"/>
              <p:cNvSpPr>
                <a:spLocks/>
              </p:cNvSpPr>
              <p:nvPr/>
            </p:nvSpPr>
            <p:spPr bwMode="auto">
              <a:xfrm>
                <a:off x="2182" y="15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8" name="Freeform 437"/>
              <p:cNvSpPr>
                <a:spLocks/>
              </p:cNvSpPr>
              <p:nvPr/>
            </p:nvSpPr>
            <p:spPr bwMode="auto">
              <a:xfrm>
                <a:off x="2178" y="159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89" name="Freeform 438"/>
              <p:cNvSpPr>
                <a:spLocks/>
              </p:cNvSpPr>
              <p:nvPr/>
            </p:nvSpPr>
            <p:spPr bwMode="auto">
              <a:xfrm>
                <a:off x="2175"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0" name="Freeform 439"/>
              <p:cNvSpPr>
                <a:spLocks/>
              </p:cNvSpPr>
              <p:nvPr/>
            </p:nvSpPr>
            <p:spPr bwMode="auto">
              <a:xfrm>
                <a:off x="2172"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1" name="Freeform 440"/>
              <p:cNvSpPr>
                <a:spLocks/>
              </p:cNvSpPr>
              <p:nvPr/>
            </p:nvSpPr>
            <p:spPr bwMode="auto">
              <a:xfrm>
                <a:off x="2169" y="15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2" name="Freeform 441"/>
              <p:cNvSpPr>
                <a:spLocks/>
              </p:cNvSpPr>
              <p:nvPr/>
            </p:nvSpPr>
            <p:spPr bwMode="auto">
              <a:xfrm>
                <a:off x="2166" y="159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3" name="Freeform 442"/>
              <p:cNvSpPr>
                <a:spLocks/>
              </p:cNvSpPr>
              <p:nvPr/>
            </p:nvSpPr>
            <p:spPr bwMode="auto">
              <a:xfrm>
                <a:off x="2162" y="159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4" name="Freeform 443"/>
              <p:cNvSpPr>
                <a:spLocks/>
              </p:cNvSpPr>
              <p:nvPr/>
            </p:nvSpPr>
            <p:spPr bwMode="auto">
              <a:xfrm>
                <a:off x="2159"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5" name="Freeform 444"/>
              <p:cNvSpPr>
                <a:spLocks/>
              </p:cNvSpPr>
              <p:nvPr/>
            </p:nvSpPr>
            <p:spPr bwMode="auto">
              <a:xfrm>
                <a:off x="2156"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6" name="Freeform 445"/>
              <p:cNvSpPr>
                <a:spLocks/>
              </p:cNvSpPr>
              <p:nvPr/>
            </p:nvSpPr>
            <p:spPr bwMode="auto">
              <a:xfrm>
                <a:off x="2153" y="159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7" name="Freeform 446"/>
              <p:cNvSpPr>
                <a:spLocks/>
              </p:cNvSpPr>
              <p:nvPr/>
            </p:nvSpPr>
            <p:spPr bwMode="auto">
              <a:xfrm>
                <a:off x="2150" y="15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8" name="Freeform 447"/>
              <p:cNvSpPr>
                <a:spLocks/>
              </p:cNvSpPr>
              <p:nvPr/>
            </p:nvSpPr>
            <p:spPr bwMode="auto">
              <a:xfrm>
                <a:off x="2146" y="159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199" name="Freeform 448"/>
              <p:cNvSpPr>
                <a:spLocks/>
              </p:cNvSpPr>
              <p:nvPr/>
            </p:nvSpPr>
            <p:spPr bwMode="auto">
              <a:xfrm>
                <a:off x="2143" y="159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0" name="Freeform 449"/>
              <p:cNvSpPr>
                <a:spLocks/>
              </p:cNvSpPr>
              <p:nvPr/>
            </p:nvSpPr>
            <p:spPr bwMode="auto">
              <a:xfrm>
                <a:off x="2140" y="15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1" name="Freeform 450"/>
              <p:cNvSpPr>
                <a:spLocks/>
              </p:cNvSpPr>
              <p:nvPr/>
            </p:nvSpPr>
            <p:spPr bwMode="auto">
              <a:xfrm>
                <a:off x="2137" y="15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2" name="Freeform 451"/>
              <p:cNvSpPr>
                <a:spLocks/>
              </p:cNvSpPr>
              <p:nvPr/>
            </p:nvSpPr>
            <p:spPr bwMode="auto">
              <a:xfrm>
                <a:off x="2134" y="15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3" name="Freeform 452"/>
              <p:cNvSpPr>
                <a:spLocks/>
              </p:cNvSpPr>
              <p:nvPr/>
            </p:nvSpPr>
            <p:spPr bwMode="auto">
              <a:xfrm>
                <a:off x="2131" y="15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4" name="Freeform 453"/>
              <p:cNvSpPr>
                <a:spLocks/>
              </p:cNvSpPr>
              <p:nvPr/>
            </p:nvSpPr>
            <p:spPr bwMode="auto">
              <a:xfrm>
                <a:off x="2128" y="1599"/>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5" name="Freeform 454"/>
              <p:cNvSpPr>
                <a:spLocks/>
              </p:cNvSpPr>
              <p:nvPr/>
            </p:nvSpPr>
            <p:spPr bwMode="auto">
              <a:xfrm>
                <a:off x="2125" y="15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6" name="Freeform 455"/>
              <p:cNvSpPr>
                <a:spLocks/>
              </p:cNvSpPr>
              <p:nvPr/>
            </p:nvSpPr>
            <p:spPr bwMode="auto">
              <a:xfrm>
                <a:off x="2122" y="160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7" name="Freeform 456"/>
              <p:cNvSpPr>
                <a:spLocks/>
              </p:cNvSpPr>
              <p:nvPr/>
            </p:nvSpPr>
            <p:spPr bwMode="auto">
              <a:xfrm>
                <a:off x="2118" y="160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8" name="Freeform 457"/>
              <p:cNvSpPr>
                <a:spLocks/>
              </p:cNvSpPr>
              <p:nvPr/>
            </p:nvSpPr>
            <p:spPr bwMode="auto">
              <a:xfrm>
                <a:off x="2115" y="160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09" name="Freeform 458"/>
              <p:cNvSpPr>
                <a:spLocks/>
              </p:cNvSpPr>
              <p:nvPr/>
            </p:nvSpPr>
            <p:spPr bwMode="auto">
              <a:xfrm>
                <a:off x="2112" y="160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10" name="Freeform 459"/>
              <p:cNvSpPr>
                <a:spLocks/>
              </p:cNvSpPr>
              <p:nvPr/>
            </p:nvSpPr>
            <p:spPr bwMode="auto">
              <a:xfrm>
                <a:off x="2109" y="16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11" name="Freeform 460"/>
              <p:cNvSpPr>
                <a:spLocks/>
              </p:cNvSpPr>
              <p:nvPr/>
            </p:nvSpPr>
            <p:spPr bwMode="auto">
              <a:xfrm>
                <a:off x="2106" y="16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12" name="Freeform 461"/>
              <p:cNvSpPr>
                <a:spLocks/>
              </p:cNvSpPr>
              <p:nvPr/>
            </p:nvSpPr>
            <p:spPr bwMode="auto">
              <a:xfrm>
                <a:off x="2102"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213" name="Freeform 462"/>
              <p:cNvSpPr>
                <a:spLocks/>
              </p:cNvSpPr>
              <p:nvPr/>
            </p:nvSpPr>
            <p:spPr bwMode="auto">
              <a:xfrm>
                <a:off x="2099" y="1604"/>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sp>
          <p:nvSpPr>
            <p:cNvPr id="1011913" name="Freeform 463"/>
            <p:cNvSpPr>
              <a:spLocks/>
            </p:cNvSpPr>
            <p:nvPr/>
          </p:nvSpPr>
          <p:spPr bwMode="auto">
            <a:xfrm>
              <a:off x="2096" y="16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14" name="Freeform 464"/>
            <p:cNvSpPr>
              <a:spLocks/>
            </p:cNvSpPr>
            <p:nvPr/>
          </p:nvSpPr>
          <p:spPr bwMode="auto">
            <a:xfrm>
              <a:off x="2093" y="16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15" name="Freeform 465"/>
            <p:cNvSpPr>
              <a:spLocks/>
            </p:cNvSpPr>
            <p:nvPr/>
          </p:nvSpPr>
          <p:spPr bwMode="auto">
            <a:xfrm>
              <a:off x="2090" y="160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16" name="Freeform 466"/>
            <p:cNvSpPr>
              <a:spLocks/>
            </p:cNvSpPr>
            <p:nvPr/>
          </p:nvSpPr>
          <p:spPr bwMode="auto">
            <a:xfrm>
              <a:off x="2086" y="160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17" name="Freeform 467"/>
            <p:cNvSpPr>
              <a:spLocks/>
            </p:cNvSpPr>
            <p:nvPr/>
          </p:nvSpPr>
          <p:spPr bwMode="auto">
            <a:xfrm>
              <a:off x="2083" y="160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18" name="Freeform 468"/>
            <p:cNvSpPr>
              <a:spLocks/>
            </p:cNvSpPr>
            <p:nvPr/>
          </p:nvSpPr>
          <p:spPr bwMode="auto">
            <a:xfrm>
              <a:off x="2080" y="16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19" name="Freeform 469"/>
            <p:cNvSpPr>
              <a:spLocks/>
            </p:cNvSpPr>
            <p:nvPr/>
          </p:nvSpPr>
          <p:spPr bwMode="auto">
            <a:xfrm>
              <a:off x="2077" y="160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0" name="Freeform 470"/>
            <p:cNvSpPr>
              <a:spLocks/>
            </p:cNvSpPr>
            <p:nvPr/>
          </p:nvSpPr>
          <p:spPr bwMode="auto">
            <a:xfrm>
              <a:off x="2074" y="160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1" name="Freeform 471"/>
            <p:cNvSpPr>
              <a:spLocks/>
            </p:cNvSpPr>
            <p:nvPr/>
          </p:nvSpPr>
          <p:spPr bwMode="auto">
            <a:xfrm>
              <a:off x="2070" y="16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2" name="Freeform 472"/>
            <p:cNvSpPr>
              <a:spLocks/>
            </p:cNvSpPr>
            <p:nvPr/>
          </p:nvSpPr>
          <p:spPr bwMode="auto">
            <a:xfrm>
              <a:off x="2067" y="160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3" name="Freeform 473"/>
            <p:cNvSpPr>
              <a:spLocks/>
            </p:cNvSpPr>
            <p:nvPr/>
          </p:nvSpPr>
          <p:spPr bwMode="auto">
            <a:xfrm>
              <a:off x="2065"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4" name="Freeform 474"/>
            <p:cNvSpPr>
              <a:spLocks/>
            </p:cNvSpPr>
            <p:nvPr/>
          </p:nvSpPr>
          <p:spPr bwMode="auto">
            <a:xfrm>
              <a:off x="2062"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5" name="Freeform 475"/>
            <p:cNvSpPr>
              <a:spLocks/>
            </p:cNvSpPr>
            <p:nvPr/>
          </p:nvSpPr>
          <p:spPr bwMode="auto">
            <a:xfrm>
              <a:off x="2058" y="16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6" name="Freeform 476"/>
            <p:cNvSpPr>
              <a:spLocks/>
            </p:cNvSpPr>
            <p:nvPr/>
          </p:nvSpPr>
          <p:spPr bwMode="auto">
            <a:xfrm>
              <a:off x="2055" y="16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7" name="Freeform 477"/>
            <p:cNvSpPr>
              <a:spLocks/>
            </p:cNvSpPr>
            <p:nvPr/>
          </p:nvSpPr>
          <p:spPr bwMode="auto">
            <a:xfrm>
              <a:off x="2052" y="16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8" name="Freeform 478"/>
            <p:cNvSpPr>
              <a:spLocks/>
            </p:cNvSpPr>
            <p:nvPr/>
          </p:nvSpPr>
          <p:spPr bwMode="auto">
            <a:xfrm>
              <a:off x="2049"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29" name="Freeform 479"/>
            <p:cNvSpPr>
              <a:spLocks/>
            </p:cNvSpPr>
            <p:nvPr/>
          </p:nvSpPr>
          <p:spPr bwMode="auto">
            <a:xfrm>
              <a:off x="2046"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0" name="Freeform 480"/>
            <p:cNvSpPr>
              <a:spLocks/>
            </p:cNvSpPr>
            <p:nvPr/>
          </p:nvSpPr>
          <p:spPr bwMode="auto">
            <a:xfrm>
              <a:off x="2042"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1" name="Freeform 481"/>
            <p:cNvSpPr>
              <a:spLocks/>
            </p:cNvSpPr>
            <p:nvPr/>
          </p:nvSpPr>
          <p:spPr bwMode="auto">
            <a:xfrm>
              <a:off x="2039"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2" name="Freeform 482"/>
            <p:cNvSpPr>
              <a:spLocks/>
            </p:cNvSpPr>
            <p:nvPr/>
          </p:nvSpPr>
          <p:spPr bwMode="auto">
            <a:xfrm>
              <a:off x="2036" y="161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3" name="Freeform 483"/>
            <p:cNvSpPr>
              <a:spLocks/>
            </p:cNvSpPr>
            <p:nvPr/>
          </p:nvSpPr>
          <p:spPr bwMode="auto">
            <a:xfrm>
              <a:off x="2033" y="161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4" name="Freeform 484"/>
            <p:cNvSpPr>
              <a:spLocks/>
            </p:cNvSpPr>
            <p:nvPr/>
          </p:nvSpPr>
          <p:spPr bwMode="auto">
            <a:xfrm>
              <a:off x="2030" y="16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5" name="Freeform 485"/>
            <p:cNvSpPr>
              <a:spLocks/>
            </p:cNvSpPr>
            <p:nvPr/>
          </p:nvSpPr>
          <p:spPr bwMode="auto">
            <a:xfrm>
              <a:off x="2026"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6" name="Freeform 486"/>
            <p:cNvSpPr>
              <a:spLocks/>
            </p:cNvSpPr>
            <p:nvPr/>
          </p:nvSpPr>
          <p:spPr bwMode="auto">
            <a:xfrm>
              <a:off x="2023"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7" name="Freeform 487"/>
            <p:cNvSpPr>
              <a:spLocks/>
            </p:cNvSpPr>
            <p:nvPr/>
          </p:nvSpPr>
          <p:spPr bwMode="auto">
            <a:xfrm>
              <a:off x="2020" y="161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8" name="Freeform 488"/>
            <p:cNvSpPr>
              <a:spLocks/>
            </p:cNvSpPr>
            <p:nvPr/>
          </p:nvSpPr>
          <p:spPr bwMode="auto">
            <a:xfrm>
              <a:off x="2017" y="16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39" name="Freeform 489"/>
            <p:cNvSpPr>
              <a:spLocks/>
            </p:cNvSpPr>
            <p:nvPr/>
          </p:nvSpPr>
          <p:spPr bwMode="auto">
            <a:xfrm>
              <a:off x="2014" y="16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0" name="Freeform 490"/>
            <p:cNvSpPr>
              <a:spLocks/>
            </p:cNvSpPr>
            <p:nvPr/>
          </p:nvSpPr>
          <p:spPr bwMode="auto">
            <a:xfrm>
              <a:off x="2010"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1" name="Freeform 491"/>
            <p:cNvSpPr>
              <a:spLocks/>
            </p:cNvSpPr>
            <p:nvPr/>
          </p:nvSpPr>
          <p:spPr bwMode="auto">
            <a:xfrm>
              <a:off x="2007"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2" name="Freeform 492"/>
            <p:cNvSpPr>
              <a:spLocks/>
            </p:cNvSpPr>
            <p:nvPr/>
          </p:nvSpPr>
          <p:spPr bwMode="auto">
            <a:xfrm>
              <a:off x="2004" y="161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3" name="Freeform 493"/>
            <p:cNvSpPr>
              <a:spLocks/>
            </p:cNvSpPr>
            <p:nvPr/>
          </p:nvSpPr>
          <p:spPr bwMode="auto">
            <a:xfrm>
              <a:off x="2001" y="16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4" name="Freeform 494"/>
            <p:cNvSpPr>
              <a:spLocks/>
            </p:cNvSpPr>
            <p:nvPr/>
          </p:nvSpPr>
          <p:spPr bwMode="auto">
            <a:xfrm>
              <a:off x="1998" y="162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5" name="Freeform 495"/>
            <p:cNvSpPr>
              <a:spLocks/>
            </p:cNvSpPr>
            <p:nvPr/>
          </p:nvSpPr>
          <p:spPr bwMode="auto">
            <a:xfrm>
              <a:off x="1994" y="162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6" name="Freeform 496"/>
            <p:cNvSpPr>
              <a:spLocks/>
            </p:cNvSpPr>
            <p:nvPr/>
          </p:nvSpPr>
          <p:spPr bwMode="auto">
            <a:xfrm>
              <a:off x="1992" y="16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7" name="Freeform 497"/>
            <p:cNvSpPr>
              <a:spLocks/>
            </p:cNvSpPr>
            <p:nvPr/>
          </p:nvSpPr>
          <p:spPr bwMode="auto">
            <a:xfrm>
              <a:off x="1989"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8" name="Freeform 498"/>
            <p:cNvSpPr>
              <a:spLocks/>
            </p:cNvSpPr>
            <p:nvPr/>
          </p:nvSpPr>
          <p:spPr bwMode="auto">
            <a:xfrm>
              <a:off x="1986" y="16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49" name="Freeform 499"/>
            <p:cNvSpPr>
              <a:spLocks/>
            </p:cNvSpPr>
            <p:nvPr/>
          </p:nvSpPr>
          <p:spPr bwMode="auto">
            <a:xfrm>
              <a:off x="1983" y="162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0" name="Freeform 500"/>
            <p:cNvSpPr>
              <a:spLocks/>
            </p:cNvSpPr>
            <p:nvPr/>
          </p:nvSpPr>
          <p:spPr bwMode="auto">
            <a:xfrm>
              <a:off x="1979"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1" name="Freeform 501"/>
            <p:cNvSpPr>
              <a:spLocks/>
            </p:cNvSpPr>
            <p:nvPr/>
          </p:nvSpPr>
          <p:spPr bwMode="auto">
            <a:xfrm>
              <a:off x="1976"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2" name="Freeform 502"/>
            <p:cNvSpPr>
              <a:spLocks/>
            </p:cNvSpPr>
            <p:nvPr/>
          </p:nvSpPr>
          <p:spPr bwMode="auto">
            <a:xfrm>
              <a:off x="1973" y="162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3" name="Freeform 503"/>
            <p:cNvSpPr>
              <a:spLocks/>
            </p:cNvSpPr>
            <p:nvPr/>
          </p:nvSpPr>
          <p:spPr bwMode="auto">
            <a:xfrm>
              <a:off x="1970" y="1625"/>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4" name="Freeform 504"/>
            <p:cNvSpPr>
              <a:spLocks/>
            </p:cNvSpPr>
            <p:nvPr/>
          </p:nvSpPr>
          <p:spPr bwMode="auto">
            <a:xfrm>
              <a:off x="1967" y="162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5" name="Freeform 505"/>
            <p:cNvSpPr>
              <a:spLocks/>
            </p:cNvSpPr>
            <p:nvPr/>
          </p:nvSpPr>
          <p:spPr bwMode="auto">
            <a:xfrm>
              <a:off x="1963"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6" name="Freeform 506"/>
            <p:cNvSpPr>
              <a:spLocks/>
            </p:cNvSpPr>
            <p:nvPr/>
          </p:nvSpPr>
          <p:spPr bwMode="auto">
            <a:xfrm>
              <a:off x="1960"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7" name="Freeform 507"/>
            <p:cNvSpPr>
              <a:spLocks/>
            </p:cNvSpPr>
            <p:nvPr/>
          </p:nvSpPr>
          <p:spPr bwMode="auto">
            <a:xfrm>
              <a:off x="1957" y="162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8" name="Freeform 508"/>
            <p:cNvSpPr>
              <a:spLocks/>
            </p:cNvSpPr>
            <p:nvPr/>
          </p:nvSpPr>
          <p:spPr bwMode="auto">
            <a:xfrm>
              <a:off x="1954" y="162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59" name="Freeform 509"/>
            <p:cNvSpPr>
              <a:spLocks/>
            </p:cNvSpPr>
            <p:nvPr/>
          </p:nvSpPr>
          <p:spPr bwMode="auto">
            <a:xfrm>
              <a:off x="1951" y="16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0" name="Freeform 510"/>
            <p:cNvSpPr>
              <a:spLocks/>
            </p:cNvSpPr>
            <p:nvPr/>
          </p:nvSpPr>
          <p:spPr bwMode="auto">
            <a:xfrm>
              <a:off x="1947"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1" name="Freeform 511"/>
            <p:cNvSpPr>
              <a:spLocks/>
            </p:cNvSpPr>
            <p:nvPr/>
          </p:nvSpPr>
          <p:spPr bwMode="auto">
            <a:xfrm>
              <a:off x="1944"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2" name="Freeform 512"/>
            <p:cNvSpPr>
              <a:spLocks/>
            </p:cNvSpPr>
            <p:nvPr/>
          </p:nvSpPr>
          <p:spPr bwMode="auto">
            <a:xfrm>
              <a:off x="1941" y="163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3" name="Freeform 513"/>
            <p:cNvSpPr>
              <a:spLocks/>
            </p:cNvSpPr>
            <p:nvPr/>
          </p:nvSpPr>
          <p:spPr bwMode="auto">
            <a:xfrm>
              <a:off x="1938" y="163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4" name="Freeform 514"/>
            <p:cNvSpPr>
              <a:spLocks/>
            </p:cNvSpPr>
            <p:nvPr/>
          </p:nvSpPr>
          <p:spPr bwMode="auto">
            <a:xfrm>
              <a:off x="1935" y="16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5" name="Freeform 515"/>
            <p:cNvSpPr>
              <a:spLocks/>
            </p:cNvSpPr>
            <p:nvPr/>
          </p:nvSpPr>
          <p:spPr bwMode="auto">
            <a:xfrm>
              <a:off x="1931" y="16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6" name="Freeform 516"/>
            <p:cNvSpPr>
              <a:spLocks/>
            </p:cNvSpPr>
            <p:nvPr/>
          </p:nvSpPr>
          <p:spPr bwMode="auto">
            <a:xfrm>
              <a:off x="1928" y="1631"/>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7" name="Freeform 517"/>
            <p:cNvSpPr>
              <a:spLocks/>
            </p:cNvSpPr>
            <p:nvPr/>
          </p:nvSpPr>
          <p:spPr bwMode="auto">
            <a:xfrm>
              <a:off x="1925" y="163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8" name="Freeform 518"/>
            <p:cNvSpPr>
              <a:spLocks/>
            </p:cNvSpPr>
            <p:nvPr/>
          </p:nvSpPr>
          <p:spPr bwMode="auto">
            <a:xfrm>
              <a:off x="1923" y="16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69" name="Freeform 519"/>
            <p:cNvSpPr>
              <a:spLocks/>
            </p:cNvSpPr>
            <p:nvPr/>
          </p:nvSpPr>
          <p:spPr bwMode="auto">
            <a:xfrm>
              <a:off x="1919" y="16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0" name="Freeform 520"/>
            <p:cNvSpPr>
              <a:spLocks/>
            </p:cNvSpPr>
            <p:nvPr/>
          </p:nvSpPr>
          <p:spPr bwMode="auto">
            <a:xfrm>
              <a:off x="1916" y="1634"/>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1" name="Freeform 521"/>
            <p:cNvSpPr>
              <a:spLocks/>
            </p:cNvSpPr>
            <p:nvPr/>
          </p:nvSpPr>
          <p:spPr bwMode="auto">
            <a:xfrm>
              <a:off x="1913" y="163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2" name="Freeform 522"/>
            <p:cNvSpPr>
              <a:spLocks/>
            </p:cNvSpPr>
            <p:nvPr/>
          </p:nvSpPr>
          <p:spPr bwMode="auto">
            <a:xfrm>
              <a:off x="1910" y="163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3" name="Freeform 523"/>
            <p:cNvSpPr>
              <a:spLocks/>
            </p:cNvSpPr>
            <p:nvPr/>
          </p:nvSpPr>
          <p:spPr bwMode="auto">
            <a:xfrm>
              <a:off x="1907" y="16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4" name="Freeform 524"/>
            <p:cNvSpPr>
              <a:spLocks/>
            </p:cNvSpPr>
            <p:nvPr/>
          </p:nvSpPr>
          <p:spPr bwMode="auto">
            <a:xfrm>
              <a:off x="1903" y="163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5" name="Freeform 525"/>
            <p:cNvSpPr>
              <a:spLocks/>
            </p:cNvSpPr>
            <p:nvPr/>
          </p:nvSpPr>
          <p:spPr bwMode="auto">
            <a:xfrm>
              <a:off x="1900" y="163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6" name="Freeform 526"/>
            <p:cNvSpPr>
              <a:spLocks/>
            </p:cNvSpPr>
            <p:nvPr/>
          </p:nvSpPr>
          <p:spPr bwMode="auto">
            <a:xfrm>
              <a:off x="1897" y="163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7" name="Freeform 527"/>
            <p:cNvSpPr>
              <a:spLocks/>
            </p:cNvSpPr>
            <p:nvPr/>
          </p:nvSpPr>
          <p:spPr bwMode="auto">
            <a:xfrm>
              <a:off x="1894" y="16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8" name="Freeform 528"/>
            <p:cNvSpPr>
              <a:spLocks/>
            </p:cNvSpPr>
            <p:nvPr/>
          </p:nvSpPr>
          <p:spPr bwMode="auto">
            <a:xfrm>
              <a:off x="1891" y="163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79" name="Freeform 529"/>
            <p:cNvSpPr>
              <a:spLocks/>
            </p:cNvSpPr>
            <p:nvPr/>
          </p:nvSpPr>
          <p:spPr bwMode="auto">
            <a:xfrm>
              <a:off x="1887" y="163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0" name="Freeform 530"/>
            <p:cNvSpPr>
              <a:spLocks/>
            </p:cNvSpPr>
            <p:nvPr/>
          </p:nvSpPr>
          <p:spPr bwMode="auto">
            <a:xfrm>
              <a:off x="1884" y="1639"/>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1" name="Freeform 531"/>
            <p:cNvSpPr>
              <a:spLocks/>
            </p:cNvSpPr>
            <p:nvPr/>
          </p:nvSpPr>
          <p:spPr bwMode="auto">
            <a:xfrm>
              <a:off x="1881" y="163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2" name="Freeform 532"/>
            <p:cNvSpPr>
              <a:spLocks/>
            </p:cNvSpPr>
            <p:nvPr/>
          </p:nvSpPr>
          <p:spPr bwMode="auto">
            <a:xfrm>
              <a:off x="1878" y="164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3" name="Freeform 533"/>
            <p:cNvSpPr>
              <a:spLocks/>
            </p:cNvSpPr>
            <p:nvPr/>
          </p:nvSpPr>
          <p:spPr bwMode="auto">
            <a:xfrm>
              <a:off x="1875" y="164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4" name="Freeform 534"/>
            <p:cNvSpPr>
              <a:spLocks/>
            </p:cNvSpPr>
            <p:nvPr/>
          </p:nvSpPr>
          <p:spPr bwMode="auto">
            <a:xfrm>
              <a:off x="1871" y="16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5" name="Freeform 535"/>
            <p:cNvSpPr>
              <a:spLocks/>
            </p:cNvSpPr>
            <p:nvPr/>
          </p:nvSpPr>
          <p:spPr bwMode="auto">
            <a:xfrm>
              <a:off x="1868" y="164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6" name="Freeform 536"/>
            <p:cNvSpPr>
              <a:spLocks/>
            </p:cNvSpPr>
            <p:nvPr/>
          </p:nvSpPr>
          <p:spPr bwMode="auto">
            <a:xfrm>
              <a:off x="1865" y="164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7" name="Freeform 537"/>
            <p:cNvSpPr>
              <a:spLocks/>
            </p:cNvSpPr>
            <p:nvPr/>
          </p:nvSpPr>
          <p:spPr bwMode="auto">
            <a:xfrm>
              <a:off x="1862" y="16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8" name="Freeform 538"/>
            <p:cNvSpPr>
              <a:spLocks/>
            </p:cNvSpPr>
            <p:nvPr/>
          </p:nvSpPr>
          <p:spPr bwMode="auto">
            <a:xfrm>
              <a:off x="1859" y="16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89" name="Freeform 539"/>
            <p:cNvSpPr>
              <a:spLocks/>
            </p:cNvSpPr>
            <p:nvPr/>
          </p:nvSpPr>
          <p:spPr bwMode="auto">
            <a:xfrm>
              <a:off x="1855" y="16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0" name="Freeform 540"/>
            <p:cNvSpPr>
              <a:spLocks/>
            </p:cNvSpPr>
            <p:nvPr/>
          </p:nvSpPr>
          <p:spPr bwMode="auto">
            <a:xfrm>
              <a:off x="1853" y="16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1" name="Freeform 541"/>
            <p:cNvSpPr>
              <a:spLocks/>
            </p:cNvSpPr>
            <p:nvPr/>
          </p:nvSpPr>
          <p:spPr bwMode="auto">
            <a:xfrm>
              <a:off x="1850" y="164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2" name="Freeform 542"/>
            <p:cNvSpPr>
              <a:spLocks/>
            </p:cNvSpPr>
            <p:nvPr/>
          </p:nvSpPr>
          <p:spPr bwMode="auto">
            <a:xfrm>
              <a:off x="1847" y="164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3" name="Freeform 543"/>
            <p:cNvSpPr>
              <a:spLocks/>
            </p:cNvSpPr>
            <p:nvPr/>
          </p:nvSpPr>
          <p:spPr bwMode="auto">
            <a:xfrm>
              <a:off x="1843" y="16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4" name="Freeform 544"/>
            <p:cNvSpPr>
              <a:spLocks/>
            </p:cNvSpPr>
            <p:nvPr/>
          </p:nvSpPr>
          <p:spPr bwMode="auto">
            <a:xfrm>
              <a:off x="1840" y="164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5" name="Freeform 545"/>
            <p:cNvSpPr>
              <a:spLocks/>
            </p:cNvSpPr>
            <p:nvPr/>
          </p:nvSpPr>
          <p:spPr bwMode="auto">
            <a:xfrm>
              <a:off x="1837" y="16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6" name="Freeform 546"/>
            <p:cNvSpPr>
              <a:spLocks/>
            </p:cNvSpPr>
            <p:nvPr/>
          </p:nvSpPr>
          <p:spPr bwMode="auto">
            <a:xfrm>
              <a:off x="1834" y="16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7" name="Freeform 547"/>
            <p:cNvSpPr>
              <a:spLocks/>
            </p:cNvSpPr>
            <p:nvPr/>
          </p:nvSpPr>
          <p:spPr bwMode="auto">
            <a:xfrm>
              <a:off x="1831" y="16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8" name="Freeform 548"/>
            <p:cNvSpPr>
              <a:spLocks/>
            </p:cNvSpPr>
            <p:nvPr/>
          </p:nvSpPr>
          <p:spPr bwMode="auto">
            <a:xfrm>
              <a:off x="1827"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99" name="Freeform 549"/>
            <p:cNvSpPr>
              <a:spLocks/>
            </p:cNvSpPr>
            <p:nvPr/>
          </p:nvSpPr>
          <p:spPr bwMode="auto">
            <a:xfrm>
              <a:off x="1824"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0" name="Freeform 550"/>
            <p:cNvSpPr>
              <a:spLocks/>
            </p:cNvSpPr>
            <p:nvPr/>
          </p:nvSpPr>
          <p:spPr bwMode="auto">
            <a:xfrm>
              <a:off x="1821" y="16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1" name="Freeform 551"/>
            <p:cNvSpPr>
              <a:spLocks/>
            </p:cNvSpPr>
            <p:nvPr/>
          </p:nvSpPr>
          <p:spPr bwMode="auto">
            <a:xfrm>
              <a:off x="1818" y="16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2" name="Freeform 552"/>
            <p:cNvSpPr>
              <a:spLocks/>
            </p:cNvSpPr>
            <p:nvPr/>
          </p:nvSpPr>
          <p:spPr bwMode="auto">
            <a:xfrm>
              <a:off x="1815" y="16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3" name="Freeform 553"/>
            <p:cNvSpPr>
              <a:spLocks/>
            </p:cNvSpPr>
            <p:nvPr/>
          </p:nvSpPr>
          <p:spPr bwMode="auto">
            <a:xfrm>
              <a:off x="1811"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4" name="Freeform 554"/>
            <p:cNvSpPr>
              <a:spLocks/>
            </p:cNvSpPr>
            <p:nvPr/>
          </p:nvSpPr>
          <p:spPr bwMode="auto">
            <a:xfrm>
              <a:off x="1808"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5" name="Freeform 555"/>
            <p:cNvSpPr>
              <a:spLocks/>
            </p:cNvSpPr>
            <p:nvPr/>
          </p:nvSpPr>
          <p:spPr bwMode="auto">
            <a:xfrm>
              <a:off x="1805" y="165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6" name="Freeform 556"/>
            <p:cNvSpPr>
              <a:spLocks/>
            </p:cNvSpPr>
            <p:nvPr/>
          </p:nvSpPr>
          <p:spPr bwMode="auto">
            <a:xfrm>
              <a:off x="1802" y="165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7" name="Freeform 557"/>
            <p:cNvSpPr>
              <a:spLocks/>
            </p:cNvSpPr>
            <p:nvPr/>
          </p:nvSpPr>
          <p:spPr bwMode="auto">
            <a:xfrm>
              <a:off x="1799" y="165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8" name="Freeform 558"/>
            <p:cNvSpPr>
              <a:spLocks/>
            </p:cNvSpPr>
            <p:nvPr/>
          </p:nvSpPr>
          <p:spPr bwMode="auto">
            <a:xfrm>
              <a:off x="1795"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09" name="Freeform 559"/>
            <p:cNvSpPr>
              <a:spLocks/>
            </p:cNvSpPr>
            <p:nvPr/>
          </p:nvSpPr>
          <p:spPr bwMode="auto">
            <a:xfrm>
              <a:off x="1792"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10" name="Freeform 560"/>
            <p:cNvSpPr>
              <a:spLocks/>
            </p:cNvSpPr>
            <p:nvPr/>
          </p:nvSpPr>
          <p:spPr bwMode="auto">
            <a:xfrm>
              <a:off x="1789" y="165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11" name="Freeform 561"/>
            <p:cNvSpPr>
              <a:spLocks/>
            </p:cNvSpPr>
            <p:nvPr/>
          </p:nvSpPr>
          <p:spPr bwMode="auto">
            <a:xfrm>
              <a:off x="1786" y="16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12" name="Freeform 562"/>
            <p:cNvSpPr>
              <a:spLocks/>
            </p:cNvSpPr>
            <p:nvPr/>
          </p:nvSpPr>
          <p:spPr bwMode="auto">
            <a:xfrm>
              <a:off x="1783" y="165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2013" name="Freeform 563"/>
            <p:cNvSpPr>
              <a:spLocks/>
            </p:cNvSpPr>
            <p:nvPr/>
          </p:nvSpPr>
          <p:spPr bwMode="auto">
            <a:xfrm>
              <a:off x="1780" y="16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65" name="Group 564"/>
          <p:cNvGrpSpPr>
            <a:grpSpLocks/>
          </p:cNvGrpSpPr>
          <p:nvPr/>
        </p:nvGrpSpPr>
        <p:grpSpPr bwMode="auto">
          <a:xfrm>
            <a:off x="5334000" y="2216150"/>
            <a:ext cx="153988" cy="412750"/>
            <a:chOff x="3360" y="1396"/>
            <a:chExt cx="97" cy="260"/>
          </a:xfrm>
        </p:grpSpPr>
        <p:sp>
          <p:nvSpPr>
            <p:cNvPr id="1011830" name="Freeform 565"/>
            <p:cNvSpPr>
              <a:spLocks/>
            </p:cNvSpPr>
            <p:nvPr/>
          </p:nvSpPr>
          <p:spPr bwMode="auto">
            <a:xfrm>
              <a:off x="3360" y="1396"/>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2"/>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31" name="Freeform 566"/>
            <p:cNvSpPr>
              <a:spLocks/>
            </p:cNvSpPr>
            <p:nvPr/>
          </p:nvSpPr>
          <p:spPr bwMode="auto">
            <a:xfrm>
              <a:off x="3361" y="1400"/>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32" name="Freeform 567"/>
            <p:cNvSpPr>
              <a:spLocks/>
            </p:cNvSpPr>
            <p:nvPr/>
          </p:nvSpPr>
          <p:spPr bwMode="auto">
            <a:xfrm>
              <a:off x="3363" y="140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33" name="Freeform 568"/>
            <p:cNvSpPr>
              <a:spLocks/>
            </p:cNvSpPr>
            <p:nvPr/>
          </p:nvSpPr>
          <p:spPr bwMode="auto">
            <a:xfrm>
              <a:off x="3364" y="1406"/>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34" name="Freeform 569"/>
            <p:cNvSpPr>
              <a:spLocks/>
            </p:cNvSpPr>
            <p:nvPr/>
          </p:nvSpPr>
          <p:spPr bwMode="auto">
            <a:xfrm>
              <a:off x="3365" y="1409"/>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35" name="Freeform 570"/>
            <p:cNvSpPr>
              <a:spLocks/>
            </p:cNvSpPr>
            <p:nvPr/>
          </p:nvSpPr>
          <p:spPr bwMode="auto">
            <a:xfrm>
              <a:off x="3366" y="1413"/>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36" name="Freeform 571"/>
            <p:cNvSpPr>
              <a:spLocks/>
            </p:cNvSpPr>
            <p:nvPr/>
          </p:nvSpPr>
          <p:spPr bwMode="auto">
            <a:xfrm>
              <a:off x="3368" y="141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37" name="Freeform 572"/>
            <p:cNvSpPr>
              <a:spLocks/>
            </p:cNvSpPr>
            <p:nvPr/>
          </p:nvSpPr>
          <p:spPr bwMode="auto">
            <a:xfrm>
              <a:off x="3368" y="1419"/>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38" name="Freeform 573"/>
            <p:cNvSpPr>
              <a:spLocks/>
            </p:cNvSpPr>
            <p:nvPr/>
          </p:nvSpPr>
          <p:spPr bwMode="auto">
            <a:xfrm>
              <a:off x="3370" y="142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39" name="Freeform 574"/>
            <p:cNvSpPr>
              <a:spLocks/>
            </p:cNvSpPr>
            <p:nvPr/>
          </p:nvSpPr>
          <p:spPr bwMode="auto">
            <a:xfrm>
              <a:off x="3371" y="14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0" name="Freeform 575"/>
            <p:cNvSpPr>
              <a:spLocks/>
            </p:cNvSpPr>
            <p:nvPr/>
          </p:nvSpPr>
          <p:spPr bwMode="auto">
            <a:xfrm>
              <a:off x="3372" y="14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1" name="Freeform 576"/>
            <p:cNvSpPr>
              <a:spLocks/>
            </p:cNvSpPr>
            <p:nvPr/>
          </p:nvSpPr>
          <p:spPr bwMode="auto">
            <a:xfrm>
              <a:off x="3373" y="1432"/>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2" name="Freeform 577"/>
            <p:cNvSpPr>
              <a:spLocks/>
            </p:cNvSpPr>
            <p:nvPr/>
          </p:nvSpPr>
          <p:spPr bwMode="auto">
            <a:xfrm>
              <a:off x="3375" y="143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3" name="Freeform 578"/>
            <p:cNvSpPr>
              <a:spLocks/>
            </p:cNvSpPr>
            <p:nvPr/>
          </p:nvSpPr>
          <p:spPr bwMode="auto">
            <a:xfrm>
              <a:off x="3376" y="14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4" name="Freeform 579"/>
            <p:cNvSpPr>
              <a:spLocks/>
            </p:cNvSpPr>
            <p:nvPr/>
          </p:nvSpPr>
          <p:spPr bwMode="auto">
            <a:xfrm>
              <a:off x="3377" y="1441"/>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5" name="Freeform 580"/>
            <p:cNvSpPr>
              <a:spLocks/>
            </p:cNvSpPr>
            <p:nvPr/>
          </p:nvSpPr>
          <p:spPr bwMode="auto">
            <a:xfrm>
              <a:off x="3378" y="144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6" name="Freeform 581"/>
            <p:cNvSpPr>
              <a:spLocks/>
            </p:cNvSpPr>
            <p:nvPr/>
          </p:nvSpPr>
          <p:spPr bwMode="auto">
            <a:xfrm>
              <a:off x="3380" y="14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7" name="Freeform 582"/>
            <p:cNvSpPr>
              <a:spLocks/>
            </p:cNvSpPr>
            <p:nvPr/>
          </p:nvSpPr>
          <p:spPr bwMode="auto">
            <a:xfrm>
              <a:off x="3380" y="145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8" name="Freeform 583"/>
            <p:cNvSpPr>
              <a:spLocks/>
            </p:cNvSpPr>
            <p:nvPr/>
          </p:nvSpPr>
          <p:spPr bwMode="auto">
            <a:xfrm>
              <a:off x="3382" y="14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49" name="Freeform 584"/>
            <p:cNvSpPr>
              <a:spLocks/>
            </p:cNvSpPr>
            <p:nvPr/>
          </p:nvSpPr>
          <p:spPr bwMode="auto">
            <a:xfrm>
              <a:off x="3383" y="145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0" name="Freeform 585"/>
            <p:cNvSpPr>
              <a:spLocks/>
            </p:cNvSpPr>
            <p:nvPr/>
          </p:nvSpPr>
          <p:spPr bwMode="auto">
            <a:xfrm>
              <a:off x="3384" y="1461"/>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1" name="Freeform 586"/>
            <p:cNvSpPr>
              <a:spLocks/>
            </p:cNvSpPr>
            <p:nvPr/>
          </p:nvSpPr>
          <p:spPr bwMode="auto">
            <a:xfrm>
              <a:off x="3385" y="1464"/>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2" name="Freeform 587"/>
            <p:cNvSpPr>
              <a:spLocks/>
            </p:cNvSpPr>
            <p:nvPr/>
          </p:nvSpPr>
          <p:spPr bwMode="auto">
            <a:xfrm>
              <a:off x="3387" y="1467"/>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3" name="Freeform 588"/>
            <p:cNvSpPr>
              <a:spLocks/>
            </p:cNvSpPr>
            <p:nvPr/>
          </p:nvSpPr>
          <p:spPr bwMode="auto">
            <a:xfrm>
              <a:off x="3388" y="147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4" name="Freeform 589"/>
            <p:cNvSpPr>
              <a:spLocks/>
            </p:cNvSpPr>
            <p:nvPr/>
          </p:nvSpPr>
          <p:spPr bwMode="auto">
            <a:xfrm>
              <a:off x="3389" y="1474"/>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5" name="Freeform 590"/>
            <p:cNvSpPr>
              <a:spLocks/>
            </p:cNvSpPr>
            <p:nvPr/>
          </p:nvSpPr>
          <p:spPr bwMode="auto">
            <a:xfrm>
              <a:off x="3390" y="1477"/>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6" name="Freeform 591"/>
            <p:cNvSpPr>
              <a:spLocks/>
            </p:cNvSpPr>
            <p:nvPr/>
          </p:nvSpPr>
          <p:spPr bwMode="auto">
            <a:xfrm>
              <a:off x="3392" y="148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7" name="Freeform 592"/>
            <p:cNvSpPr>
              <a:spLocks/>
            </p:cNvSpPr>
            <p:nvPr/>
          </p:nvSpPr>
          <p:spPr bwMode="auto">
            <a:xfrm>
              <a:off x="3392" y="148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8" name="Freeform 593"/>
            <p:cNvSpPr>
              <a:spLocks/>
            </p:cNvSpPr>
            <p:nvPr/>
          </p:nvSpPr>
          <p:spPr bwMode="auto">
            <a:xfrm>
              <a:off x="3394" y="148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59" name="Freeform 594"/>
            <p:cNvSpPr>
              <a:spLocks/>
            </p:cNvSpPr>
            <p:nvPr/>
          </p:nvSpPr>
          <p:spPr bwMode="auto">
            <a:xfrm>
              <a:off x="3395" y="149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0" name="Freeform 595"/>
            <p:cNvSpPr>
              <a:spLocks/>
            </p:cNvSpPr>
            <p:nvPr/>
          </p:nvSpPr>
          <p:spPr bwMode="auto">
            <a:xfrm>
              <a:off x="3396" y="149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1" name="Freeform 596"/>
            <p:cNvSpPr>
              <a:spLocks/>
            </p:cNvSpPr>
            <p:nvPr/>
          </p:nvSpPr>
          <p:spPr bwMode="auto">
            <a:xfrm>
              <a:off x="3397" y="149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2" name="Freeform 597"/>
            <p:cNvSpPr>
              <a:spLocks/>
            </p:cNvSpPr>
            <p:nvPr/>
          </p:nvSpPr>
          <p:spPr bwMode="auto">
            <a:xfrm>
              <a:off x="3399"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3" name="Freeform 598"/>
            <p:cNvSpPr>
              <a:spLocks/>
            </p:cNvSpPr>
            <p:nvPr/>
          </p:nvSpPr>
          <p:spPr bwMode="auto">
            <a:xfrm>
              <a:off x="3400" y="1503"/>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4" name="Freeform 599"/>
            <p:cNvSpPr>
              <a:spLocks/>
            </p:cNvSpPr>
            <p:nvPr/>
          </p:nvSpPr>
          <p:spPr bwMode="auto">
            <a:xfrm>
              <a:off x="3401" y="1506"/>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5" name="Freeform 600"/>
            <p:cNvSpPr>
              <a:spLocks/>
            </p:cNvSpPr>
            <p:nvPr/>
          </p:nvSpPr>
          <p:spPr bwMode="auto">
            <a:xfrm>
              <a:off x="3402" y="1509"/>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6" name="Freeform 601"/>
            <p:cNvSpPr>
              <a:spLocks/>
            </p:cNvSpPr>
            <p:nvPr/>
          </p:nvSpPr>
          <p:spPr bwMode="auto">
            <a:xfrm>
              <a:off x="3403" y="15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7" name="Freeform 602"/>
            <p:cNvSpPr>
              <a:spLocks/>
            </p:cNvSpPr>
            <p:nvPr/>
          </p:nvSpPr>
          <p:spPr bwMode="auto">
            <a:xfrm>
              <a:off x="3404" y="1515"/>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8" name="Freeform 603"/>
            <p:cNvSpPr>
              <a:spLocks/>
            </p:cNvSpPr>
            <p:nvPr/>
          </p:nvSpPr>
          <p:spPr bwMode="auto">
            <a:xfrm>
              <a:off x="3405" y="15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69" name="Freeform 604"/>
            <p:cNvSpPr>
              <a:spLocks/>
            </p:cNvSpPr>
            <p:nvPr/>
          </p:nvSpPr>
          <p:spPr bwMode="auto">
            <a:xfrm>
              <a:off x="3407" y="152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0" name="Freeform 605"/>
            <p:cNvSpPr>
              <a:spLocks/>
            </p:cNvSpPr>
            <p:nvPr/>
          </p:nvSpPr>
          <p:spPr bwMode="auto">
            <a:xfrm>
              <a:off x="3408" y="152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1" name="Freeform 606"/>
            <p:cNvSpPr>
              <a:spLocks/>
            </p:cNvSpPr>
            <p:nvPr/>
          </p:nvSpPr>
          <p:spPr bwMode="auto">
            <a:xfrm>
              <a:off x="3409" y="1528"/>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2" name="Freeform 607"/>
            <p:cNvSpPr>
              <a:spLocks/>
            </p:cNvSpPr>
            <p:nvPr/>
          </p:nvSpPr>
          <p:spPr bwMode="auto">
            <a:xfrm>
              <a:off x="3410" y="153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3" name="Freeform 608"/>
            <p:cNvSpPr>
              <a:spLocks/>
            </p:cNvSpPr>
            <p:nvPr/>
          </p:nvSpPr>
          <p:spPr bwMode="auto">
            <a:xfrm>
              <a:off x="3412" y="153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4" name="Freeform 609"/>
            <p:cNvSpPr>
              <a:spLocks/>
            </p:cNvSpPr>
            <p:nvPr/>
          </p:nvSpPr>
          <p:spPr bwMode="auto">
            <a:xfrm>
              <a:off x="3412" y="153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5" name="Freeform 610"/>
            <p:cNvSpPr>
              <a:spLocks/>
            </p:cNvSpPr>
            <p:nvPr/>
          </p:nvSpPr>
          <p:spPr bwMode="auto">
            <a:xfrm>
              <a:off x="3414" y="154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6" name="Freeform 611"/>
            <p:cNvSpPr>
              <a:spLocks/>
            </p:cNvSpPr>
            <p:nvPr/>
          </p:nvSpPr>
          <p:spPr bwMode="auto">
            <a:xfrm>
              <a:off x="3415" y="15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7" name="Freeform 612"/>
            <p:cNvSpPr>
              <a:spLocks/>
            </p:cNvSpPr>
            <p:nvPr/>
          </p:nvSpPr>
          <p:spPr bwMode="auto">
            <a:xfrm>
              <a:off x="3416" y="1548"/>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8" name="Freeform 613"/>
            <p:cNvSpPr>
              <a:spLocks/>
            </p:cNvSpPr>
            <p:nvPr/>
          </p:nvSpPr>
          <p:spPr bwMode="auto">
            <a:xfrm>
              <a:off x="3417" y="155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79" name="Freeform 614"/>
            <p:cNvSpPr>
              <a:spLocks/>
            </p:cNvSpPr>
            <p:nvPr/>
          </p:nvSpPr>
          <p:spPr bwMode="auto">
            <a:xfrm>
              <a:off x="3419" y="1554"/>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0" name="Freeform 615"/>
            <p:cNvSpPr>
              <a:spLocks/>
            </p:cNvSpPr>
            <p:nvPr/>
          </p:nvSpPr>
          <p:spPr bwMode="auto">
            <a:xfrm>
              <a:off x="3420"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1" name="Freeform 616"/>
            <p:cNvSpPr>
              <a:spLocks/>
            </p:cNvSpPr>
            <p:nvPr/>
          </p:nvSpPr>
          <p:spPr bwMode="auto">
            <a:xfrm>
              <a:off x="3421" y="1560"/>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2" name="Freeform 617"/>
            <p:cNvSpPr>
              <a:spLocks/>
            </p:cNvSpPr>
            <p:nvPr/>
          </p:nvSpPr>
          <p:spPr bwMode="auto">
            <a:xfrm>
              <a:off x="3422"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3" name="Freeform 618"/>
            <p:cNvSpPr>
              <a:spLocks/>
            </p:cNvSpPr>
            <p:nvPr/>
          </p:nvSpPr>
          <p:spPr bwMode="auto">
            <a:xfrm>
              <a:off x="3424" y="15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4" name="Freeform 619"/>
            <p:cNvSpPr>
              <a:spLocks/>
            </p:cNvSpPr>
            <p:nvPr/>
          </p:nvSpPr>
          <p:spPr bwMode="auto">
            <a:xfrm>
              <a:off x="3424" y="15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5" name="Freeform 620"/>
            <p:cNvSpPr>
              <a:spLocks/>
            </p:cNvSpPr>
            <p:nvPr/>
          </p:nvSpPr>
          <p:spPr bwMode="auto">
            <a:xfrm>
              <a:off x="3426" y="157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6" name="Freeform 621"/>
            <p:cNvSpPr>
              <a:spLocks/>
            </p:cNvSpPr>
            <p:nvPr/>
          </p:nvSpPr>
          <p:spPr bwMode="auto">
            <a:xfrm>
              <a:off x="3427"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7" name="Freeform 622"/>
            <p:cNvSpPr>
              <a:spLocks/>
            </p:cNvSpPr>
            <p:nvPr/>
          </p:nvSpPr>
          <p:spPr bwMode="auto">
            <a:xfrm>
              <a:off x="3428" y="158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8" name="Freeform 623"/>
            <p:cNvSpPr>
              <a:spLocks/>
            </p:cNvSpPr>
            <p:nvPr/>
          </p:nvSpPr>
          <p:spPr bwMode="auto">
            <a:xfrm>
              <a:off x="3429" y="1583"/>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89" name="Freeform 624"/>
            <p:cNvSpPr>
              <a:spLocks/>
            </p:cNvSpPr>
            <p:nvPr/>
          </p:nvSpPr>
          <p:spPr bwMode="auto">
            <a:xfrm>
              <a:off x="3431" y="158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0" name="Freeform 625"/>
            <p:cNvSpPr>
              <a:spLocks/>
            </p:cNvSpPr>
            <p:nvPr/>
          </p:nvSpPr>
          <p:spPr bwMode="auto">
            <a:xfrm>
              <a:off x="3432" y="15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1" name="Freeform 626"/>
            <p:cNvSpPr>
              <a:spLocks/>
            </p:cNvSpPr>
            <p:nvPr/>
          </p:nvSpPr>
          <p:spPr bwMode="auto">
            <a:xfrm>
              <a:off x="3433" y="159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2" name="Freeform 627"/>
            <p:cNvSpPr>
              <a:spLocks/>
            </p:cNvSpPr>
            <p:nvPr/>
          </p:nvSpPr>
          <p:spPr bwMode="auto">
            <a:xfrm>
              <a:off x="3434" y="159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3" name="Freeform 628"/>
            <p:cNvSpPr>
              <a:spLocks/>
            </p:cNvSpPr>
            <p:nvPr/>
          </p:nvSpPr>
          <p:spPr bwMode="auto">
            <a:xfrm>
              <a:off x="3436" y="159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4" name="Freeform 629"/>
            <p:cNvSpPr>
              <a:spLocks/>
            </p:cNvSpPr>
            <p:nvPr/>
          </p:nvSpPr>
          <p:spPr bwMode="auto">
            <a:xfrm>
              <a:off x="3436"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5" name="Freeform 630"/>
            <p:cNvSpPr>
              <a:spLocks/>
            </p:cNvSpPr>
            <p:nvPr/>
          </p:nvSpPr>
          <p:spPr bwMode="auto">
            <a:xfrm>
              <a:off x="3438" y="16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6" name="Freeform 631"/>
            <p:cNvSpPr>
              <a:spLocks/>
            </p:cNvSpPr>
            <p:nvPr/>
          </p:nvSpPr>
          <p:spPr bwMode="auto">
            <a:xfrm>
              <a:off x="3439" y="16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7" name="Freeform 632"/>
            <p:cNvSpPr>
              <a:spLocks/>
            </p:cNvSpPr>
            <p:nvPr/>
          </p:nvSpPr>
          <p:spPr bwMode="auto">
            <a:xfrm>
              <a:off x="3440" y="1612"/>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8" name="Freeform 633"/>
            <p:cNvSpPr>
              <a:spLocks/>
            </p:cNvSpPr>
            <p:nvPr/>
          </p:nvSpPr>
          <p:spPr bwMode="auto">
            <a:xfrm>
              <a:off x="3441" y="16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99" name="Freeform 634"/>
            <p:cNvSpPr>
              <a:spLocks/>
            </p:cNvSpPr>
            <p:nvPr/>
          </p:nvSpPr>
          <p:spPr bwMode="auto">
            <a:xfrm>
              <a:off x="3443" y="161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0" name="Freeform 635"/>
            <p:cNvSpPr>
              <a:spLocks/>
            </p:cNvSpPr>
            <p:nvPr/>
          </p:nvSpPr>
          <p:spPr bwMode="auto">
            <a:xfrm>
              <a:off x="3444"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1" name="Freeform 636"/>
            <p:cNvSpPr>
              <a:spLocks/>
            </p:cNvSpPr>
            <p:nvPr/>
          </p:nvSpPr>
          <p:spPr bwMode="auto">
            <a:xfrm>
              <a:off x="3444" y="1625"/>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2" name="Freeform 637"/>
            <p:cNvSpPr>
              <a:spLocks/>
            </p:cNvSpPr>
            <p:nvPr/>
          </p:nvSpPr>
          <p:spPr bwMode="auto">
            <a:xfrm>
              <a:off x="3446" y="16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3" name="Freeform 638"/>
            <p:cNvSpPr>
              <a:spLocks/>
            </p:cNvSpPr>
            <p:nvPr/>
          </p:nvSpPr>
          <p:spPr bwMode="auto">
            <a:xfrm>
              <a:off x="3447" y="163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4" name="Freeform 639"/>
            <p:cNvSpPr>
              <a:spLocks/>
            </p:cNvSpPr>
            <p:nvPr/>
          </p:nvSpPr>
          <p:spPr bwMode="auto">
            <a:xfrm>
              <a:off x="3448" y="1635"/>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5" name="Freeform 640"/>
            <p:cNvSpPr>
              <a:spLocks/>
            </p:cNvSpPr>
            <p:nvPr/>
          </p:nvSpPr>
          <p:spPr bwMode="auto">
            <a:xfrm>
              <a:off x="3449" y="1638"/>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6" name="Freeform 641"/>
            <p:cNvSpPr>
              <a:spLocks/>
            </p:cNvSpPr>
            <p:nvPr/>
          </p:nvSpPr>
          <p:spPr bwMode="auto">
            <a:xfrm>
              <a:off x="3451" y="164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7" name="Freeform 642"/>
            <p:cNvSpPr>
              <a:spLocks/>
            </p:cNvSpPr>
            <p:nvPr/>
          </p:nvSpPr>
          <p:spPr bwMode="auto">
            <a:xfrm>
              <a:off x="3452" y="164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8" name="Freeform 643"/>
            <p:cNvSpPr>
              <a:spLocks/>
            </p:cNvSpPr>
            <p:nvPr/>
          </p:nvSpPr>
          <p:spPr bwMode="auto">
            <a:xfrm>
              <a:off x="3453" y="1648"/>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09" name="Freeform 644"/>
            <p:cNvSpPr>
              <a:spLocks/>
            </p:cNvSpPr>
            <p:nvPr/>
          </p:nvSpPr>
          <p:spPr bwMode="auto">
            <a:xfrm>
              <a:off x="3454" y="1650"/>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910" name="Freeform 645"/>
            <p:cNvSpPr>
              <a:spLocks/>
            </p:cNvSpPr>
            <p:nvPr/>
          </p:nvSpPr>
          <p:spPr bwMode="auto">
            <a:xfrm>
              <a:off x="3456" y="165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66" name="Group 646"/>
          <p:cNvGrpSpPr>
            <a:grpSpLocks/>
          </p:cNvGrpSpPr>
          <p:nvPr/>
        </p:nvGrpSpPr>
        <p:grpSpPr bwMode="auto">
          <a:xfrm>
            <a:off x="5183188" y="3276600"/>
            <a:ext cx="153987" cy="498475"/>
            <a:chOff x="3265" y="2064"/>
            <a:chExt cx="97" cy="314"/>
          </a:xfrm>
        </p:grpSpPr>
        <p:sp>
          <p:nvSpPr>
            <p:cNvPr id="1011734" name="Freeform 647"/>
            <p:cNvSpPr>
              <a:spLocks/>
            </p:cNvSpPr>
            <p:nvPr/>
          </p:nvSpPr>
          <p:spPr bwMode="auto">
            <a:xfrm>
              <a:off x="3360" y="20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35" name="Freeform 648"/>
            <p:cNvSpPr>
              <a:spLocks/>
            </p:cNvSpPr>
            <p:nvPr/>
          </p:nvSpPr>
          <p:spPr bwMode="auto">
            <a:xfrm>
              <a:off x="3360" y="20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36" name="Freeform 649"/>
            <p:cNvSpPr>
              <a:spLocks/>
            </p:cNvSpPr>
            <p:nvPr/>
          </p:nvSpPr>
          <p:spPr bwMode="auto">
            <a:xfrm>
              <a:off x="3358" y="2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37" name="Freeform 650"/>
            <p:cNvSpPr>
              <a:spLocks/>
            </p:cNvSpPr>
            <p:nvPr/>
          </p:nvSpPr>
          <p:spPr bwMode="auto">
            <a:xfrm>
              <a:off x="3357" y="207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38" name="Freeform 651"/>
            <p:cNvSpPr>
              <a:spLocks/>
            </p:cNvSpPr>
            <p:nvPr/>
          </p:nvSpPr>
          <p:spPr bwMode="auto">
            <a:xfrm>
              <a:off x="3356" y="207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39" name="Freeform 652"/>
            <p:cNvSpPr>
              <a:spLocks/>
            </p:cNvSpPr>
            <p:nvPr/>
          </p:nvSpPr>
          <p:spPr bwMode="auto">
            <a:xfrm>
              <a:off x="3356" y="208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0" name="Freeform 653"/>
            <p:cNvSpPr>
              <a:spLocks/>
            </p:cNvSpPr>
            <p:nvPr/>
          </p:nvSpPr>
          <p:spPr bwMode="auto">
            <a:xfrm>
              <a:off x="3354" y="208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1" name="Freeform 654"/>
            <p:cNvSpPr>
              <a:spLocks/>
            </p:cNvSpPr>
            <p:nvPr/>
          </p:nvSpPr>
          <p:spPr bwMode="auto">
            <a:xfrm>
              <a:off x="3353" y="2087"/>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2" name="Freeform 655"/>
            <p:cNvSpPr>
              <a:spLocks/>
            </p:cNvSpPr>
            <p:nvPr/>
          </p:nvSpPr>
          <p:spPr bwMode="auto">
            <a:xfrm>
              <a:off x="3352" y="209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3" name="Freeform 656"/>
            <p:cNvSpPr>
              <a:spLocks/>
            </p:cNvSpPr>
            <p:nvPr/>
          </p:nvSpPr>
          <p:spPr bwMode="auto">
            <a:xfrm>
              <a:off x="3352" y="209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4" name="Freeform 657"/>
            <p:cNvSpPr>
              <a:spLocks/>
            </p:cNvSpPr>
            <p:nvPr/>
          </p:nvSpPr>
          <p:spPr bwMode="auto">
            <a:xfrm>
              <a:off x="3350" y="209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5" name="Freeform 658"/>
            <p:cNvSpPr>
              <a:spLocks/>
            </p:cNvSpPr>
            <p:nvPr/>
          </p:nvSpPr>
          <p:spPr bwMode="auto">
            <a:xfrm>
              <a:off x="3349" y="2100"/>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6" name="Freeform 659"/>
            <p:cNvSpPr>
              <a:spLocks/>
            </p:cNvSpPr>
            <p:nvPr/>
          </p:nvSpPr>
          <p:spPr bwMode="auto">
            <a:xfrm>
              <a:off x="3348" y="2104"/>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7" name="Freeform 660"/>
            <p:cNvSpPr>
              <a:spLocks/>
            </p:cNvSpPr>
            <p:nvPr/>
          </p:nvSpPr>
          <p:spPr bwMode="auto">
            <a:xfrm>
              <a:off x="3348" y="210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8" name="Freeform 661"/>
            <p:cNvSpPr>
              <a:spLocks/>
            </p:cNvSpPr>
            <p:nvPr/>
          </p:nvSpPr>
          <p:spPr bwMode="auto">
            <a:xfrm>
              <a:off x="3346" y="21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49" name="Freeform 662"/>
            <p:cNvSpPr>
              <a:spLocks/>
            </p:cNvSpPr>
            <p:nvPr/>
          </p:nvSpPr>
          <p:spPr bwMode="auto">
            <a:xfrm>
              <a:off x="3345" y="211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0" name="Freeform 663"/>
            <p:cNvSpPr>
              <a:spLocks/>
            </p:cNvSpPr>
            <p:nvPr/>
          </p:nvSpPr>
          <p:spPr bwMode="auto">
            <a:xfrm>
              <a:off x="3344" y="211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1" name="Freeform 664"/>
            <p:cNvSpPr>
              <a:spLocks/>
            </p:cNvSpPr>
            <p:nvPr/>
          </p:nvSpPr>
          <p:spPr bwMode="auto">
            <a:xfrm>
              <a:off x="3344" y="212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2" name="Freeform 665"/>
            <p:cNvSpPr>
              <a:spLocks/>
            </p:cNvSpPr>
            <p:nvPr/>
          </p:nvSpPr>
          <p:spPr bwMode="auto">
            <a:xfrm>
              <a:off x="3342" y="212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3" name="Freeform 666"/>
            <p:cNvSpPr>
              <a:spLocks/>
            </p:cNvSpPr>
            <p:nvPr/>
          </p:nvSpPr>
          <p:spPr bwMode="auto">
            <a:xfrm>
              <a:off x="3341" y="212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4" name="Freeform 667"/>
            <p:cNvSpPr>
              <a:spLocks/>
            </p:cNvSpPr>
            <p:nvPr/>
          </p:nvSpPr>
          <p:spPr bwMode="auto">
            <a:xfrm>
              <a:off x="3340" y="213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5" name="Freeform 668"/>
            <p:cNvSpPr>
              <a:spLocks/>
            </p:cNvSpPr>
            <p:nvPr/>
          </p:nvSpPr>
          <p:spPr bwMode="auto">
            <a:xfrm>
              <a:off x="3340" y="213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6" name="Freeform 669"/>
            <p:cNvSpPr>
              <a:spLocks/>
            </p:cNvSpPr>
            <p:nvPr/>
          </p:nvSpPr>
          <p:spPr bwMode="auto">
            <a:xfrm>
              <a:off x="3338" y="2137"/>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7" name="Freeform 670"/>
            <p:cNvSpPr>
              <a:spLocks/>
            </p:cNvSpPr>
            <p:nvPr/>
          </p:nvSpPr>
          <p:spPr bwMode="auto">
            <a:xfrm>
              <a:off x="3337" y="2139"/>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8" name="Freeform 671"/>
            <p:cNvSpPr>
              <a:spLocks/>
            </p:cNvSpPr>
            <p:nvPr/>
          </p:nvSpPr>
          <p:spPr bwMode="auto">
            <a:xfrm>
              <a:off x="3336" y="214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59" name="Freeform 672"/>
            <p:cNvSpPr>
              <a:spLocks/>
            </p:cNvSpPr>
            <p:nvPr/>
          </p:nvSpPr>
          <p:spPr bwMode="auto">
            <a:xfrm>
              <a:off x="3335" y="214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0" name="Freeform 673"/>
            <p:cNvSpPr>
              <a:spLocks/>
            </p:cNvSpPr>
            <p:nvPr/>
          </p:nvSpPr>
          <p:spPr bwMode="auto">
            <a:xfrm>
              <a:off x="3334" y="2150"/>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1" name="Freeform 674"/>
            <p:cNvSpPr>
              <a:spLocks/>
            </p:cNvSpPr>
            <p:nvPr/>
          </p:nvSpPr>
          <p:spPr bwMode="auto">
            <a:xfrm>
              <a:off x="3333" y="2152"/>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2" name="Freeform 675"/>
            <p:cNvSpPr>
              <a:spLocks/>
            </p:cNvSpPr>
            <p:nvPr/>
          </p:nvSpPr>
          <p:spPr bwMode="auto">
            <a:xfrm>
              <a:off x="3332" y="2156"/>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3" name="Freeform 676"/>
            <p:cNvSpPr>
              <a:spLocks/>
            </p:cNvSpPr>
            <p:nvPr/>
          </p:nvSpPr>
          <p:spPr bwMode="auto">
            <a:xfrm>
              <a:off x="3331" y="215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4" name="Freeform 677"/>
            <p:cNvSpPr>
              <a:spLocks/>
            </p:cNvSpPr>
            <p:nvPr/>
          </p:nvSpPr>
          <p:spPr bwMode="auto">
            <a:xfrm>
              <a:off x="3330" y="2163"/>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5" name="Freeform 678"/>
            <p:cNvSpPr>
              <a:spLocks/>
            </p:cNvSpPr>
            <p:nvPr/>
          </p:nvSpPr>
          <p:spPr bwMode="auto">
            <a:xfrm>
              <a:off x="3329" y="2166"/>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6" name="Freeform 679"/>
            <p:cNvSpPr>
              <a:spLocks/>
            </p:cNvSpPr>
            <p:nvPr/>
          </p:nvSpPr>
          <p:spPr bwMode="auto">
            <a:xfrm>
              <a:off x="3328" y="2169"/>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7" name="Freeform 680"/>
            <p:cNvSpPr>
              <a:spLocks/>
            </p:cNvSpPr>
            <p:nvPr/>
          </p:nvSpPr>
          <p:spPr bwMode="auto">
            <a:xfrm>
              <a:off x="3327" y="217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8" name="Freeform 681"/>
            <p:cNvSpPr>
              <a:spLocks/>
            </p:cNvSpPr>
            <p:nvPr/>
          </p:nvSpPr>
          <p:spPr bwMode="auto">
            <a:xfrm>
              <a:off x="3326" y="217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69" name="Freeform 682"/>
            <p:cNvSpPr>
              <a:spLocks/>
            </p:cNvSpPr>
            <p:nvPr/>
          </p:nvSpPr>
          <p:spPr bwMode="auto">
            <a:xfrm>
              <a:off x="3325" y="2179"/>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0" name="Freeform 683"/>
            <p:cNvSpPr>
              <a:spLocks/>
            </p:cNvSpPr>
            <p:nvPr/>
          </p:nvSpPr>
          <p:spPr bwMode="auto">
            <a:xfrm>
              <a:off x="3324" y="218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1" name="Freeform 684"/>
            <p:cNvSpPr>
              <a:spLocks/>
            </p:cNvSpPr>
            <p:nvPr/>
          </p:nvSpPr>
          <p:spPr bwMode="auto">
            <a:xfrm>
              <a:off x="3323" y="218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2" name="Freeform 685"/>
            <p:cNvSpPr>
              <a:spLocks/>
            </p:cNvSpPr>
            <p:nvPr/>
          </p:nvSpPr>
          <p:spPr bwMode="auto">
            <a:xfrm>
              <a:off x="3322" y="2188"/>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3" name="Freeform 686"/>
            <p:cNvSpPr>
              <a:spLocks/>
            </p:cNvSpPr>
            <p:nvPr/>
          </p:nvSpPr>
          <p:spPr bwMode="auto">
            <a:xfrm>
              <a:off x="3321" y="219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4" name="Freeform 687"/>
            <p:cNvSpPr>
              <a:spLocks/>
            </p:cNvSpPr>
            <p:nvPr/>
          </p:nvSpPr>
          <p:spPr bwMode="auto">
            <a:xfrm>
              <a:off x="3320" y="219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5" name="Freeform 688"/>
            <p:cNvSpPr>
              <a:spLocks/>
            </p:cNvSpPr>
            <p:nvPr/>
          </p:nvSpPr>
          <p:spPr bwMode="auto">
            <a:xfrm>
              <a:off x="3319" y="2199"/>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6" name="Freeform 689"/>
            <p:cNvSpPr>
              <a:spLocks/>
            </p:cNvSpPr>
            <p:nvPr/>
          </p:nvSpPr>
          <p:spPr bwMode="auto">
            <a:xfrm>
              <a:off x="3318" y="220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7" name="Freeform 690"/>
            <p:cNvSpPr>
              <a:spLocks/>
            </p:cNvSpPr>
            <p:nvPr/>
          </p:nvSpPr>
          <p:spPr bwMode="auto">
            <a:xfrm>
              <a:off x="3317" y="22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8" name="Freeform 691"/>
            <p:cNvSpPr>
              <a:spLocks/>
            </p:cNvSpPr>
            <p:nvPr/>
          </p:nvSpPr>
          <p:spPr bwMode="auto">
            <a:xfrm>
              <a:off x="3316" y="220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79" name="Freeform 692"/>
            <p:cNvSpPr>
              <a:spLocks/>
            </p:cNvSpPr>
            <p:nvPr/>
          </p:nvSpPr>
          <p:spPr bwMode="auto">
            <a:xfrm>
              <a:off x="3315" y="221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0" name="Freeform 693"/>
            <p:cNvSpPr>
              <a:spLocks/>
            </p:cNvSpPr>
            <p:nvPr/>
          </p:nvSpPr>
          <p:spPr bwMode="auto">
            <a:xfrm>
              <a:off x="3314" y="221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1" name="Freeform 694"/>
            <p:cNvSpPr>
              <a:spLocks/>
            </p:cNvSpPr>
            <p:nvPr/>
          </p:nvSpPr>
          <p:spPr bwMode="auto">
            <a:xfrm>
              <a:off x="3313" y="221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2" name="Freeform 695"/>
            <p:cNvSpPr>
              <a:spLocks/>
            </p:cNvSpPr>
            <p:nvPr/>
          </p:nvSpPr>
          <p:spPr bwMode="auto">
            <a:xfrm>
              <a:off x="3312" y="222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3" name="Freeform 696"/>
            <p:cNvSpPr>
              <a:spLocks/>
            </p:cNvSpPr>
            <p:nvPr/>
          </p:nvSpPr>
          <p:spPr bwMode="auto">
            <a:xfrm>
              <a:off x="3311" y="22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4" name="Freeform 697"/>
            <p:cNvSpPr>
              <a:spLocks/>
            </p:cNvSpPr>
            <p:nvPr/>
          </p:nvSpPr>
          <p:spPr bwMode="auto">
            <a:xfrm>
              <a:off x="3310" y="22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5" name="Freeform 698"/>
            <p:cNvSpPr>
              <a:spLocks/>
            </p:cNvSpPr>
            <p:nvPr/>
          </p:nvSpPr>
          <p:spPr bwMode="auto">
            <a:xfrm>
              <a:off x="3309" y="223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6" name="Freeform 699"/>
            <p:cNvSpPr>
              <a:spLocks/>
            </p:cNvSpPr>
            <p:nvPr/>
          </p:nvSpPr>
          <p:spPr bwMode="auto">
            <a:xfrm>
              <a:off x="3308" y="223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7" name="Freeform 700"/>
            <p:cNvSpPr>
              <a:spLocks/>
            </p:cNvSpPr>
            <p:nvPr/>
          </p:nvSpPr>
          <p:spPr bwMode="auto">
            <a:xfrm>
              <a:off x="3307" y="22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8" name="Freeform 701"/>
            <p:cNvSpPr>
              <a:spLocks/>
            </p:cNvSpPr>
            <p:nvPr/>
          </p:nvSpPr>
          <p:spPr bwMode="auto">
            <a:xfrm>
              <a:off x="3306" y="224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89" name="Freeform 702"/>
            <p:cNvSpPr>
              <a:spLocks/>
            </p:cNvSpPr>
            <p:nvPr/>
          </p:nvSpPr>
          <p:spPr bwMode="auto">
            <a:xfrm>
              <a:off x="3305" y="224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0" name="Freeform 703"/>
            <p:cNvSpPr>
              <a:spLocks/>
            </p:cNvSpPr>
            <p:nvPr/>
          </p:nvSpPr>
          <p:spPr bwMode="auto">
            <a:xfrm>
              <a:off x="3304" y="224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1" name="Freeform 704"/>
            <p:cNvSpPr>
              <a:spLocks/>
            </p:cNvSpPr>
            <p:nvPr/>
          </p:nvSpPr>
          <p:spPr bwMode="auto">
            <a:xfrm>
              <a:off x="3303" y="2251"/>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2" name="Freeform 705"/>
            <p:cNvSpPr>
              <a:spLocks/>
            </p:cNvSpPr>
            <p:nvPr/>
          </p:nvSpPr>
          <p:spPr bwMode="auto">
            <a:xfrm>
              <a:off x="3302" y="22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3" name="Freeform 706"/>
            <p:cNvSpPr>
              <a:spLocks/>
            </p:cNvSpPr>
            <p:nvPr/>
          </p:nvSpPr>
          <p:spPr bwMode="auto">
            <a:xfrm>
              <a:off x="3301" y="225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4" name="Freeform 707"/>
            <p:cNvSpPr>
              <a:spLocks/>
            </p:cNvSpPr>
            <p:nvPr/>
          </p:nvSpPr>
          <p:spPr bwMode="auto">
            <a:xfrm>
              <a:off x="3300" y="226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5" name="Freeform 708"/>
            <p:cNvSpPr>
              <a:spLocks/>
            </p:cNvSpPr>
            <p:nvPr/>
          </p:nvSpPr>
          <p:spPr bwMode="auto">
            <a:xfrm>
              <a:off x="3299" y="226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6" name="Freeform 709"/>
            <p:cNvSpPr>
              <a:spLocks/>
            </p:cNvSpPr>
            <p:nvPr/>
          </p:nvSpPr>
          <p:spPr bwMode="auto">
            <a:xfrm>
              <a:off x="3298" y="2267"/>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7" name="Freeform 710"/>
            <p:cNvSpPr>
              <a:spLocks/>
            </p:cNvSpPr>
            <p:nvPr/>
          </p:nvSpPr>
          <p:spPr bwMode="auto">
            <a:xfrm>
              <a:off x="3297" y="227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8" name="Freeform 711"/>
            <p:cNvSpPr>
              <a:spLocks/>
            </p:cNvSpPr>
            <p:nvPr/>
          </p:nvSpPr>
          <p:spPr bwMode="auto">
            <a:xfrm>
              <a:off x="3296" y="227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99" name="Freeform 712"/>
            <p:cNvSpPr>
              <a:spLocks/>
            </p:cNvSpPr>
            <p:nvPr/>
          </p:nvSpPr>
          <p:spPr bwMode="auto">
            <a:xfrm>
              <a:off x="329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0" name="Freeform 713"/>
            <p:cNvSpPr>
              <a:spLocks/>
            </p:cNvSpPr>
            <p:nvPr/>
          </p:nvSpPr>
          <p:spPr bwMode="auto">
            <a:xfrm>
              <a:off x="3294" y="228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1" name="Freeform 714"/>
            <p:cNvSpPr>
              <a:spLocks/>
            </p:cNvSpPr>
            <p:nvPr/>
          </p:nvSpPr>
          <p:spPr bwMode="auto">
            <a:xfrm>
              <a:off x="3292" y="2284"/>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2" name="Freeform 715"/>
            <p:cNvSpPr>
              <a:spLocks/>
            </p:cNvSpPr>
            <p:nvPr/>
          </p:nvSpPr>
          <p:spPr bwMode="auto">
            <a:xfrm>
              <a:off x="3292" y="2287"/>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3" name="Freeform 716"/>
            <p:cNvSpPr>
              <a:spLocks/>
            </p:cNvSpPr>
            <p:nvPr/>
          </p:nvSpPr>
          <p:spPr bwMode="auto">
            <a:xfrm>
              <a:off x="3291" y="229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4" name="Freeform 717"/>
            <p:cNvSpPr>
              <a:spLocks/>
            </p:cNvSpPr>
            <p:nvPr/>
          </p:nvSpPr>
          <p:spPr bwMode="auto">
            <a:xfrm>
              <a:off x="3290" y="2294"/>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5" name="Freeform 718"/>
            <p:cNvSpPr>
              <a:spLocks/>
            </p:cNvSpPr>
            <p:nvPr/>
          </p:nvSpPr>
          <p:spPr bwMode="auto">
            <a:xfrm>
              <a:off x="3288" y="229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6" name="Freeform 719"/>
            <p:cNvSpPr>
              <a:spLocks/>
            </p:cNvSpPr>
            <p:nvPr/>
          </p:nvSpPr>
          <p:spPr bwMode="auto">
            <a:xfrm>
              <a:off x="3288" y="2300"/>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7" name="Freeform 720"/>
            <p:cNvSpPr>
              <a:spLocks/>
            </p:cNvSpPr>
            <p:nvPr/>
          </p:nvSpPr>
          <p:spPr bwMode="auto">
            <a:xfrm>
              <a:off x="3287"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8" name="Freeform 721"/>
            <p:cNvSpPr>
              <a:spLocks/>
            </p:cNvSpPr>
            <p:nvPr/>
          </p:nvSpPr>
          <p:spPr bwMode="auto">
            <a:xfrm>
              <a:off x="3286" y="2307"/>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09" name="Freeform 722"/>
            <p:cNvSpPr>
              <a:spLocks/>
            </p:cNvSpPr>
            <p:nvPr/>
          </p:nvSpPr>
          <p:spPr bwMode="auto">
            <a:xfrm>
              <a:off x="3284" y="231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0" name="Freeform 723"/>
            <p:cNvSpPr>
              <a:spLocks/>
            </p:cNvSpPr>
            <p:nvPr/>
          </p:nvSpPr>
          <p:spPr bwMode="auto">
            <a:xfrm>
              <a:off x="3284" y="2313"/>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1" name="Freeform 724"/>
            <p:cNvSpPr>
              <a:spLocks/>
            </p:cNvSpPr>
            <p:nvPr/>
          </p:nvSpPr>
          <p:spPr bwMode="auto">
            <a:xfrm>
              <a:off x="3283" y="2317"/>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2" name="Freeform 725"/>
            <p:cNvSpPr>
              <a:spLocks/>
            </p:cNvSpPr>
            <p:nvPr/>
          </p:nvSpPr>
          <p:spPr bwMode="auto">
            <a:xfrm>
              <a:off x="3282" y="232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3" name="Freeform 726"/>
            <p:cNvSpPr>
              <a:spLocks/>
            </p:cNvSpPr>
            <p:nvPr/>
          </p:nvSpPr>
          <p:spPr bwMode="auto">
            <a:xfrm>
              <a:off x="3280" y="232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4" name="Freeform 727"/>
            <p:cNvSpPr>
              <a:spLocks/>
            </p:cNvSpPr>
            <p:nvPr/>
          </p:nvSpPr>
          <p:spPr bwMode="auto">
            <a:xfrm>
              <a:off x="3280" y="2327"/>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5" name="Freeform 728"/>
            <p:cNvSpPr>
              <a:spLocks/>
            </p:cNvSpPr>
            <p:nvPr/>
          </p:nvSpPr>
          <p:spPr bwMode="auto">
            <a:xfrm>
              <a:off x="3279"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6" name="Freeform 729"/>
            <p:cNvSpPr>
              <a:spLocks/>
            </p:cNvSpPr>
            <p:nvPr/>
          </p:nvSpPr>
          <p:spPr bwMode="auto">
            <a:xfrm>
              <a:off x="3278" y="233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7" name="Freeform 730"/>
            <p:cNvSpPr>
              <a:spLocks/>
            </p:cNvSpPr>
            <p:nvPr/>
          </p:nvSpPr>
          <p:spPr bwMode="auto">
            <a:xfrm>
              <a:off x="3276" y="23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8" name="Freeform 731"/>
            <p:cNvSpPr>
              <a:spLocks/>
            </p:cNvSpPr>
            <p:nvPr/>
          </p:nvSpPr>
          <p:spPr bwMode="auto">
            <a:xfrm>
              <a:off x="3276" y="2340"/>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19" name="Freeform 732"/>
            <p:cNvSpPr>
              <a:spLocks/>
            </p:cNvSpPr>
            <p:nvPr/>
          </p:nvSpPr>
          <p:spPr bwMode="auto">
            <a:xfrm>
              <a:off x="3275" y="23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0" name="Freeform 733"/>
            <p:cNvSpPr>
              <a:spLocks/>
            </p:cNvSpPr>
            <p:nvPr/>
          </p:nvSpPr>
          <p:spPr bwMode="auto">
            <a:xfrm>
              <a:off x="3273" y="2346"/>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1" name="Freeform 734"/>
            <p:cNvSpPr>
              <a:spLocks/>
            </p:cNvSpPr>
            <p:nvPr/>
          </p:nvSpPr>
          <p:spPr bwMode="auto">
            <a:xfrm>
              <a:off x="327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2" name="Freeform 735"/>
            <p:cNvSpPr>
              <a:spLocks/>
            </p:cNvSpPr>
            <p:nvPr/>
          </p:nvSpPr>
          <p:spPr bwMode="auto">
            <a:xfrm>
              <a:off x="3272" y="2353"/>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3" name="Freeform 736"/>
            <p:cNvSpPr>
              <a:spLocks/>
            </p:cNvSpPr>
            <p:nvPr/>
          </p:nvSpPr>
          <p:spPr bwMode="auto">
            <a:xfrm>
              <a:off x="3271" y="235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4" name="Freeform 737"/>
            <p:cNvSpPr>
              <a:spLocks/>
            </p:cNvSpPr>
            <p:nvPr/>
          </p:nvSpPr>
          <p:spPr bwMode="auto">
            <a:xfrm>
              <a:off x="3269" y="2360"/>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5" name="Freeform 738"/>
            <p:cNvSpPr>
              <a:spLocks/>
            </p:cNvSpPr>
            <p:nvPr/>
          </p:nvSpPr>
          <p:spPr bwMode="auto">
            <a:xfrm>
              <a:off x="3269" y="236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6" name="Freeform 739"/>
            <p:cNvSpPr>
              <a:spLocks/>
            </p:cNvSpPr>
            <p:nvPr/>
          </p:nvSpPr>
          <p:spPr bwMode="auto">
            <a:xfrm>
              <a:off x="3268" y="2366"/>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7" name="Freeform 740"/>
            <p:cNvSpPr>
              <a:spLocks/>
            </p:cNvSpPr>
            <p:nvPr/>
          </p:nvSpPr>
          <p:spPr bwMode="auto">
            <a:xfrm>
              <a:off x="3267" y="237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8" name="Freeform 741"/>
            <p:cNvSpPr>
              <a:spLocks/>
            </p:cNvSpPr>
            <p:nvPr/>
          </p:nvSpPr>
          <p:spPr bwMode="auto">
            <a:xfrm>
              <a:off x="3265" y="237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829" name="Freeform 742"/>
            <p:cNvSpPr>
              <a:spLocks/>
            </p:cNvSpPr>
            <p:nvPr/>
          </p:nvSpPr>
          <p:spPr bwMode="auto">
            <a:xfrm>
              <a:off x="3265" y="23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67" name="Group 743"/>
          <p:cNvGrpSpPr>
            <a:grpSpLocks/>
          </p:cNvGrpSpPr>
          <p:nvPr/>
        </p:nvGrpSpPr>
        <p:grpSpPr bwMode="auto">
          <a:xfrm>
            <a:off x="5334000" y="3276600"/>
            <a:ext cx="2586038" cy="496888"/>
            <a:chOff x="3360" y="2064"/>
            <a:chExt cx="1629" cy="313"/>
          </a:xfrm>
        </p:grpSpPr>
        <p:grpSp>
          <p:nvGrpSpPr>
            <p:cNvPr id="645646" name="Group 744"/>
            <p:cNvGrpSpPr>
              <a:grpSpLocks/>
            </p:cNvGrpSpPr>
            <p:nvPr/>
          </p:nvGrpSpPr>
          <p:grpSpPr bwMode="auto">
            <a:xfrm>
              <a:off x="3360" y="2064"/>
              <a:ext cx="629" cy="122"/>
              <a:chOff x="3360" y="2064"/>
              <a:chExt cx="629" cy="122"/>
            </a:xfrm>
          </p:grpSpPr>
          <p:sp>
            <p:nvSpPr>
              <p:cNvPr id="645966" name="Freeform 745"/>
              <p:cNvSpPr>
                <a:spLocks/>
              </p:cNvSpPr>
              <p:nvPr/>
            </p:nvSpPr>
            <p:spPr bwMode="auto">
              <a:xfrm>
                <a:off x="3360" y="2064"/>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67" name="Freeform 746"/>
              <p:cNvSpPr>
                <a:spLocks/>
              </p:cNvSpPr>
              <p:nvPr/>
            </p:nvSpPr>
            <p:spPr bwMode="auto">
              <a:xfrm>
                <a:off x="3364"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68" name="Freeform 747"/>
              <p:cNvSpPr>
                <a:spLocks/>
              </p:cNvSpPr>
              <p:nvPr/>
            </p:nvSpPr>
            <p:spPr bwMode="auto">
              <a:xfrm>
                <a:off x="3367"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69" name="Freeform 748"/>
              <p:cNvSpPr>
                <a:spLocks/>
              </p:cNvSpPr>
              <p:nvPr/>
            </p:nvSpPr>
            <p:spPr bwMode="auto">
              <a:xfrm>
                <a:off x="3370" y="20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0" name="Freeform 749"/>
              <p:cNvSpPr>
                <a:spLocks/>
              </p:cNvSpPr>
              <p:nvPr/>
            </p:nvSpPr>
            <p:spPr bwMode="auto">
              <a:xfrm>
                <a:off x="3373" y="206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1" name="Freeform 750"/>
              <p:cNvSpPr>
                <a:spLocks/>
              </p:cNvSpPr>
              <p:nvPr/>
            </p:nvSpPr>
            <p:spPr bwMode="auto">
              <a:xfrm>
                <a:off x="3376" y="20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2" name="Freeform 751"/>
              <p:cNvSpPr>
                <a:spLocks/>
              </p:cNvSpPr>
              <p:nvPr/>
            </p:nvSpPr>
            <p:spPr bwMode="auto">
              <a:xfrm>
                <a:off x="3380" y="20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3" name="Freeform 752"/>
              <p:cNvSpPr>
                <a:spLocks/>
              </p:cNvSpPr>
              <p:nvPr/>
            </p:nvSpPr>
            <p:spPr bwMode="auto">
              <a:xfrm>
                <a:off x="3383" y="2068"/>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4" name="Freeform 753"/>
              <p:cNvSpPr>
                <a:spLocks/>
              </p:cNvSpPr>
              <p:nvPr/>
            </p:nvSpPr>
            <p:spPr bwMode="auto">
              <a:xfrm>
                <a:off x="3386" y="20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5" name="Freeform 754"/>
              <p:cNvSpPr>
                <a:spLocks/>
              </p:cNvSpPr>
              <p:nvPr/>
            </p:nvSpPr>
            <p:spPr bwMode="auto">
              <a:xfrm>
                <a:off x="3388" y="20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6" name="Freeform 755"/>
              <p:cNvSpPr>
                <a:spLocks/>
              </p:cNvSpPr>
              <p:nvPr/>
            </p:nvSpPr>
            <p:spPr bwMode="auto">
              <a:xfrm>
                <a:off x="3392" y="20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7" name="Freeform 756"/>
              <p:cNvSpPr>
                <a:spLocks/>
              </p:cNvSpPr>
              <p:nvPr/>
            </p:nvSpPr>
            <p:spPr bwMode="auto">
              <a:xfrm>
                <a:off x="3395" y="2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8" name="Freeform 757"/>
              <p:cNvSpPr>
                <a:spLocks/>
              </p:cNvSpPr>
              <p:nvPr/>
            </p:nvSpPr>
            <p:spPr bwMode="auto">
              <a:xfrm>
                <a:off x="3398" y="207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79" name="Freeform 758"/>
              <p:cNvSpPr>
                <a:spLocks/>
              </p:cNvSpPr>
              <p:nvPr/>
            </p:nvSpPr>
            <p:spPr bwMode="auto">
              <a:xfrm>
                <a:off x="3401" y="2072"/>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0" name="Freeform 759"/>
              <p:cNvSpPr>
                <a:spLocks/>
              </p:cNvSpPr>
              <p:nvPr/>
            </p:nvSpPr>
            <p:spPr bwMode="auto">
              <a:xfrm>
                <a:off x="3404" y="207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1" name="Freeform 760"/>
              <p:cNvSpPr>
                <a:spLocks/>
              </p:cNvSpPr>
              <p:nvPr/>
            </p:nvSpPr>
            <p:spPr bwMode="auto">
              <a:xfrm>
                <a:off x="3408" y="207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2" name="Freeform 761"/>
              <p:cNvSpPr>
                <a:spLocks/>
              </p:cNvSpPr>
              <p:nvPr/>
            </p:nvSpPr>
            <p:spPr bwMode="auto">
              <a:xfrm>
                <a:off x="3411" y="20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3" name="Freeform 762"/>
              <p:cNvSpPr>
                <a:spLocks/>
              </p:cNvSpPr>
              <p:nvPr/>
            </p:nvSpPr>
            <p:spPr bwMode="auto">
              <a:xfrm>
                <a:off x="3414" y="207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4" name="Freeform 763"/>
              <p:cNvSpPr>
                <a:spLocks/>
              </p:cNvSpPr>
              <p:nvPr/>
            </p:nvSpPr>
            <p:spPr bwMode="auto">
              <a:xfrm>
                <a:off x="3417" y="207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5" name="Freeform 764"/>
              <p:cNvSpPr>
                <a:spLocks/>
              </p:cNvSpPr>
              <p:nvPr/>
            </p:nvSpPr>
            <p:spPr bwMode="auto">
              <a:xfrm>
                <a:off x="3420" y="20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6" name="Freeform 765"/>
              <p:cNvSpPr>
                <a:spLocks/>
              </p:cNvSpPr>
              <p:nvPr/>
            </p:nvSpPr>
            <p:spPr bwMode="auto">
              <a:xfrm>
                <a:off x="3424" y="207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7" name="Freeform 766"/>
              <p:cNvSpPr>
                <a:spLocks/>
              </p:cNvSpPr>
              <p:nvPr/>
            </p:nvSpPr>
            <p:spPr bwMode="auto">
              <a:xfrm>
                <a:off x="3427" y="20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8" name="Freeform 767"/>
              <p:cNvSpPr>
                <a:spLocks/>
              </p:cNvSpPr>
              <p:nvPr/>
            </p:nvSpPr>
            <p:spPr bwMode="auto">
              <a:xfrm>
                <a:off x="3430" y="2077"/>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89" name="Freeform 768"/>
              <p:cNvSpPr>
                <a:spLocks/>
              </p:cNvSpPr>
              <p:nvPr/>
            </p:nvSpPr>
            <p:spPr bwMode="auto">
              <a:xfrm>
                <a:off x="3433" y="207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0" name="Freeform 769"/>
              <p:cNvSpPr>
                <a:spLocks/>
              </p:cNvSpPr>
              <p:nvPr/>
            </p:nvSpPr>
            <p:spPr bwMode="auto">
              <a:xfrm>
                <a:off x="3436" y="207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1" name="Freeform 770"/>
              <p:cNvSpPr>
                <a:spLocks/>
              </p:cNvSpPr>
              <p:nvPr/>
            </p:nvSpPr>
            <p:spPr bwMode="auto">
              <a:xfrm>
                <a:off x="3439" y="207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2" name="Freeform 771"/>
              <p:cNvSpPr>
                <a:spLocks/>
              </p:cNvSpPr>
              <p:nvPr/>
            </p:nvSpPr>
            <p:spPr bwMode="auto">
              <a:xfrm>
                <a:off x="3442" y="2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3" name="Freeform 772"/>
              <p:cNvSpPr>
                <a:spLocks/>
              </p:cNvSpPr>
              <p:nvPr/>
            </p:nvSpPr>
            <p:spPr bwMode="auto">
              <a:xfrm>
                <a:off x="3445" y="208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4" name="Freeform 773"/>
              <p:cNvSpPr>
                <a:spLocks/>
              </p:cNvSpPr>
              <p:nvPr/>
            </p:nvSpPr>
            <p:spPr bwMode="auto">
              <a:xfrm>
                <a:off x="3448" y="208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5" name="Freeform 774"/>
              <p:cNvSpPr>
                <a:spLocks/>
              </p:cNvSpPr>
              <p:nvPr/>
            </p:nvSpPr>
            <p:spPr bwMode="auto">
              <a:xfrm>
                <a:off x="3452" y="2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6" name="Freeform 775"/>
              <p:cNvSpPr>
                <a:spLocks/>
              </p:cNvSpPr>
              <p:nvPr/>
            </p:nvSpPr>
            <p:spPr bwMode="auto">
              <a:xfrm>
                <a:off x="3455" y="208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7" name="Freeform 776"/>
              <p:cNvSpPr>
                <a:spLocks/>
              </p:cNvSpPr>
              <p:nvPr/>
            </p:nvSpPr>
            <p:spPr bwMode="auto">
              <a:xfrm>
                <a:off x="3458"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8" name="Freeform 777"/>
              <p:cNvSpPr>
                <a:spLocks/>
              </p:cNvSpPr>
              <p:nvPr/>
            </p:nvSpPr>
            <p:spPr bwMode="auto">
              <a:xfrm>
                <a:off x="3461"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99" name="Freeform 778"/>
              <p:cNvSpPr>
                <a:spLocks/>
              </p:cNvSpPr>
              <p:nvPr/>
            </p:nvSpPr>
            <p:spPr bwMode="auto">
              <a:xfrm>
                <a:off x="3464" y="2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0" name="Freeform 779"/>
              <p:cNvSpPr>
                <a:spLocks/>
              </p:cNvSpPr>
              <p:nvPr/>
            </p:nvSpPr>
            <p:spPr bwMode="auto">
              <a:xfrm>
                <a:off x="3468" y="208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1" name="Freeform 780"/>
              <p:cNvSpPr>
                <a:spLocks/>
              </p:cNvSpPr>
              <p:nvPr/>
            </p:nvSpPr>
            <p:spPr bwMode="auto">
              <a:xfrm>
                <a:off x="3471" y="2085"/>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2" name="Freeform 781"/>
              <p:cNvSpPr>
                <a:spLocks/>
              </p:cNvSpPr>
              <p:nvPr/>
            </p:nvSpPr>
            <p:spPr bwMode="auto">
              <a:xfrm>
                <a:off x="3474" y="208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3" name="Freeform 782"/>
              <p:cNvSpPr>
                <a:spLocks/>
              </p:cNvSpPr>
              <p:nvPr/>
            </p:nvSpPr>
            <p:spPr bwMode="auto">
              <a:xfrm>
                <a:off x="3477"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4" name="Freeform 783"/>
              <p:cNvSpPr>
                <a:spLocks/>
              </p:cNvSpPr>
              <p:nvPr/>
            </p:nvSpPr>
            <p:spPr bwMode="auto">
              <a:xfrm>
                <a:off x="3480"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5" name="Freeform 784"/>
              <p:cNvSpPr>
                <a:spLocks/>
              </p:cNvSpPr>
              <p:nvPr/>
            </p:nvSpPr>
            <p:spPr bwMode="auto">
              <a:xfrm>
                <a:off x="3484" y="2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6" name="Freeform 785"/>
              <p:cNvSpPr>
                <a:spLocks/>
              </p:cNvSpPr>
              <p:nvPr/>
            </p:nvSpPr>
            <p:spPr bwMode="auto">
              <a:xfrm>
                <a:off x="3487" y="208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7" name="Freeform 786"/>
              <p:cNvSpPr>
                <a:spLocks/>
              </p:cNvSpPr>
              <p:nvPr/>
            </p:nvSpPr>
            <p:spPr bwMode="auto">
              <a:xfrm>
                <a:off x="3489"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8" name="Freeform 787"/>
              <p:cNvSpPr>
                <a:spLocks/>
              </p:cNvSpPr>
              <p:nvPr/>
            </p:nvSpPr>
            <p:spPr bwMode="auto">
              <a:xfrm>
                <a:off x="3492"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09" name="Freeform 788"/>
              <p:cNvSpPr>
                <a:spLocks/>
              </p:cNvSpPr>
              <p:nvPr/>
            </p:nvSpPr>
            <p:spPr bwMode="auto">
              <a:xfrm>
                <a:off x="3495" y="209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0" name="Freeform 789"/>
              <p:cNvSpPr>
                <a:spLocks/>
              </p:cNvSpPr>
              <p:nvPr/>
            </p:nvSpPr>
            <p:spPr bwMode="auto">
              <a:xfrm>
                <a:off x="3499" y="209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1" name="Freeform 790"/>
              <p:cNvSpPr>
                <a:spLocks/>
              </p:cNvSpPr>
              <p:nvPr/>
            </p:nvSpPr>
            <p:spPr bwMode="auto">
              <a:xfrm>
                <a:off x="3502" y="20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2" name="Freeform 791"/>
              <p:cNvSpPr>
                <a:spLocks/>
              </p:cNvSpPr>
              <p:nvPr/>
            </p:nvSpPr>
            <p:spPr bwMode="auto">
              <a:xfrm>
                <a:off x="3505" y="209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3" name="Freeform 792"/>
              <p:cNvSpPr>
                <a:spLocks/>
              </p:cNvSpPr>
              <p:nvPr/>
            </p:nvSpPr>
            <p:spPr bwMode="auto">
              <a:xfrm>
                <a:off x="3508"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4" name="Freeform 793"/>
              <p:cNvSpPr>
                <a:spLocks/>
              </p:cNvSpPr>
              <p:nvPr/>
            </p:nvSpPr>
            <p:spPr bwMode="auto">
              <a:xfrm>
                <a:off x="3511"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5" name="Freeform 794"/>
              <p:cNvSpPr>
                <a:spLocks/>
              </p:cNvSpPr>
              <p:nvPr/>
            </p:nvSpPr>
            <p:spPr bwMode="auto">
              <a:xfrm>
                <a:off x="3515" y="209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6" name="Freeform 795"/>
              <p:cNvSpPr>
                <a:spLocks/>
              </p:cNvSpPr>
              <p:nvPr/>
            </p:nvSpPr>
            <p:spPr bwMode="auto">
              <a:xfrm>
                <a:off x="3518" y="2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7" name="Freeform 796"/>
              <p:cNvSpPr>
                <a:spLocks/>
              </p:cNvSpPr>
              <p:nvPr/>
            </p:nvSpPr>
            <p:spPr bwMode="auto">
              <a:xfrm>
                <a:off x="3521"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8" name="Freeform 797"/>
              <p:cNvSpPr>
                <a:spLocks/>
              </p:cNvSpPr>
              <p:nvPr/>
            </p:nvSpPr>
            <p:spPr bwMode="auto">
              <a:xfrm>
                <a:off x="3524"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19" name="Freeform 798"/>
              <p:cNvSpPr>
                <a:spLocks/>
              </p:cNvSpPr>
              <p:nvPr/>
            </p:nvSpPr>
            <p:spPr bwMode="auto">
              <a:xfrm>
                <a:off x="3527" y="20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0" name="Freeform 799"/>
              <p:cNvSpPr>
                <a:spLocks/>
              </p:cNvSpPr>
              <p:nvPr/>
            </p:nvSpPr>
            <p:spPr bwMode="auto">
              <a:xfrm>
                <a:off x="3531" y="209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1" name="Freeform 800"/>
              <p:cNvSpPr>
                <a:spLocks/>
              </p:cNvSpPr>
              <p:nvPr/>
            </p:nvSpPr>
            <p:spPr bwMode="auto">
              <a:xfrm>
                <a:off x="3534" y="20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2" name="Freeform 801"/>
              <p:cNvSpPr>
                <a:spLocks/>
              </p:cNvSpPr>
              <p:nvPr/>
            </p:nvSpPr>
            <p:spPr bwMode="auto">
              <a:xfrm>
                <a:off x="3537" y="2098"/>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3" name="Freeform 802"/>
              <p:cNvSpPr>
                <a:spLocks/>
              </p:cNvSpPr>
              <p:nvPr/>
            </p:nvSpPr>
            <p:spPr bwMode="auto">
              <a:xfrm>
                <a:off x="3540" y="20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4" name="Freeform 803"/>
              <p:cNvSpPr>
                <a:spLocks/>
              </p:cNvSpPr>
              <p:nvPr/>
            </p:nvSpPr>
            <p:spPr bwMode="auto">
              <a:xfrm>
                <a:off x="3543" y="209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5" name="Freeform 804"/>
              <p:cNvSpPr>
                <a:spLocks/>
              </p:cNvSpPr>
              <p:nvPr/>
            </p:nvSpPr>
            <p:spPr bwMode="auto">
              <a:xfrm>
                <a:off x="3546" y="209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6" name="Freeform 805"/>
              <p:cNvSpPr>
                <a:spLocks/>
              </p:cNvSpPr>
              <p:nvPr/>
            </p:nvSpPr>
            <p:spPr bwMode="auto">
              <a:xfrm>
                <a:off x="3549" y="210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7" name="Freeform 806"/>
              <p:cNvSpPr>
                <a:spLocks/>
              </p:cNvSpPr>
              <p:nvPr/>
            </p:nvSpPr>
            <p:spPr bwMode="auto">
              <a:xfrm>
                <a:off x="3552" y="210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8" name="Freeform 807"/>
              <p:cNvSpPr>
                <a:spLocks/>
              </p:cNvSpPr>
              <p:nvPr/>
            </p:nvSpPr>
            <p:spPr bwMode="auto">
              <a:xfrm>
                <a:off x="3555" y="21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29" name="Freeform 808"/>
              <p:cNvSpPr>
                <a:spLocks/>
              </p:cNvSpPr>
              <p:nvPr/>
            </p:nvSpPr>
            <p:spPr bwMode="auto">
              <a:xfrm>
                <a:off x="3559" y="21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0" name="Freeform 809"/>
              <p:cNvSpPr>
                <a:spLocks/>
              </p:cNvSpPr>
              <p:nvPr/>
            </p:nvSpPr>
            <p:spPr bwMode="auto">
              <a:xfrm>
                <a:off x="3562" y="21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1" name="Freeform 810"/>
              <p:cNvSpPr>
                <a:spLocks/>
              </p:cNvSpPr>
              <p:nvPr/>
            </p:nvSpPr>
            <p:spPr bwMode="auto">
              <a:xfrm>
                <a:off x="3565" y="21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2" name="Freeform 811"/>
              <p:cNvSpPr>
                <a:spLocks/>
              </p:cNvSpPr>
              <p:nvPr/>
            </p:nvSpPr>
            <p:spPr bwMode="auto">
              <a:xfrm>
                <a:off x="3568" y="210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3" name="Freeform 812"/>
              <p:cNvSpPr>
                <a:spLocks/>
              </p:cNvSpPr>
              <p:nvPr/>
            </p:nvSpPr>
            <p:spPr bwMode="auto">
              <a:xfrm>
                <a:off x="3571" y="210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4" name="Freeform 813"/>
              <p:cNvSpPr>
                <a:spLocks/>
              </p:cNvSpPr>
              <p:nvPr/>
            </p:nvSpPr>
            <p:spPr bwMode="auto">
              <a:xfrm>
                <a:off x="3575" y="210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5" name="Freeform 814"/>
              <p:cNvSpPr>
                <a:spLocks/>
              </p:cNvSpPr>
              <p:nvPr/>
            </p:nvSpPr>
            <p:spPr bwMode="auto">
              <a:xfrm>
                <a:off x="3578" y="210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6" name="Freeform 815"/>
              <p:cNvSpPr>
                <a:spLocks/>
              </p:cNvSpPr>
              <p:nvPr/>
            </p:nvSpPr>
            <p:spPr bwMode="auto">
              <a:xfrm>
                <a:off x="3581" y="210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7" name="Freeform 816"/>
              <p:cNvSpPr>
                <a:spLocks/>
              </p:cNvSpPr>
              <p:nvPr/>
            </p:nvSpPr>
            <p:spPr bwMode="auto">
              <a:xfrm>
                <a:off x="3584" y="2106"/>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8" name="Freeform 817"/>
              <p:cNvSpPr>
                <a:spLocks/>
              </p:cNvSpPr>
              <p:nvPr/>
            </p:nvSpPr>
            <p:spPr bwMode="auto">
              <a:xfrm>
                <a:off x="3587" y="2107"/>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39" name="Freeform 818"/>
              <p:cNvSpPr>
                <a:spLocks/>
              </p:cNvSpPr>
              <p:nvPr/>
            </p:nvSpPr>
            <p:spPr bwMode="auto">
              <a:xfrm>
                <a:off x="3591" y="21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0" name="Freeform 819"/>
              <p:cNvSpPr>
                <a:spLocks/>
              </p:cNvSpPr>
              <p:nvPr/>
            </p:nvSpPr>
            <p:spPr bwMode="auto">
              <a:xfrm>
                <a:off x="3593" y="21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1" name="Freeform 820"/>
              <p:cNvSpPr>
                <a:spLocks/>
              </p:cNvSpPr>
              <p:nvPr/>
            </p:nvSpPr>
            <p:spPr bwMode="auto">
              <a:xfrm>
                <a:off x="3596" y="210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2" name="Freeform 821"/>
              <p:cNvSpPr>
                <a:spLocks/>
              </p:cNvSpPr>
              <p:nvPr/>
            </p:nvSpPr>
            <p:spPr bwMode="auto">
              <a:xfrm>
                <a:off x="3599" y="211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3" name="Freeform 822"/>
              <p:cNvSpPr>
                <a:spLocks/>
              </p:cNvSpPr>
              <p:nvPr/>
            </p:nvSpPr>
            <p:spPr bwMode="auto">
              <a:xfrm>
                <a:off x="3603"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4" name="Freeform 823"/>
              <p:cNvSpPr>
                <a:spLocks/>
              </p:cNvSpPr>
              <p:nvPr/>
            </p:nvSpPr>
            <p:spPr bwMode="auto">
              <a:xfrm>
                <a:off x="3606"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5" name="Freeform 824"/>
              <p:cNvSpPr>
                <a:spLocks/>
              </p:cNvSpPr>
              <p:nvPr/>
            </p:nvSpPr>
            <p:spPr bwMode="auto">
              <a:xfrm>
                <a:off x="3609" y="211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6" name="Freeform 825"/>
              <p:cNvSpPr>
                <a:spLocks/>
              </p:cNvSpPr>
              <p:nvPr/>
            </p:nvSpPr>
            <p:spPr bwMode="auto">
              <a:xfrm>
                <a:off x="3612" y="211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7" name="Freeform 826"/>
              <p:cNvSpPr>
                <a:spLocks/>
              </p:cNvSpPr>
              <p:nvPr/>
            </p:nvSpPr>
            <p:spPr bwMode="auto">
              <a:xfrm>
                <a:off x="3615" y="211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8" name="Freeform 827"/>
              <p:cNvSpPr>
                <a:spLocks/>
              </p:cNvSpPr>
              <p:nvPr/>
            </p:nvSpPr>
            <p:spPr bwMode="auto">
              <a:xfrm>
                <a:off x="3619" y="211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49" name="Freeform 828"/>
              <p:cNvSpPr>
                <a:spLocks/>
              </p:cNvSpPr>
              <p:nvPr/>
            </p:nvSpPr>
            <p:spPr bwMode="auto">
              <a:xfrm>
                <a:off x="3622" y="211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0" name="Freeform 829"/>
              <p:cNvSpPr>
                <a:spLocks/>
              </p:cNvSpPr>
              <p:nvPr/>
            </p:nvSpPr>
            <p:spPr bwMode="auto">
              <a:xfrm>
                <a:off x="3625" y="211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1" name="Freeform 830"/>
              <p:cNvSpPr>
                <a:spLocks/>
              </p:cNvSpPr>
              <p:nvPr/>
            </p:nvSpPr>
            <p:spPr bwMode="auto">
              <a:xfrm>
                <a:off x="3628" y="211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2" name="Freeform 831"/>
              <p:cNvSpPr>
                <a:spLocks/>
              </p:cNvSpPr>
              <p:nvPr/>
            </p:nvSpPr>
            <p:spPr bwMode="auto">
              <a:xfrm>
                <a:off x="3631" y="211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3" name="Freeform 832"/>
              <p:cNvSpPr>
                <a:spLocks/>
              </p:cNvSpPr>
              <p:nvPr/>
            </p:nvSpPr>
            <p:spPr bwMode="auto">
              <a:xfrm>
                <a:off x="3635"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4" name="Freeform 833"/>
              <p:cNvSpPr>
                <a:spLocks/>
              </p:cNvSpPr>
              <p:nvPr/>
            </p:nvSpPr>
            <p:spPr bwMode="auto">
              <a:xfrm>
                <a:off x="3638"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5" name="Freeform 834"/>
              <p:cNvSpPr>
                <a:spLocks/>
              </p:cNvSpPr>
              <p:nvPr/>
            </p:nvSpPr>
            <p:spPr bwMode="auto">
              <a:xfrm>
                <a:off x="3641" y="21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6" name="Freeform 835"/>
              <p:cNvSpPr>
                <a:spLocks/>
              </p:cNvSpPr>
              <p:nvPr/>
            </p:nvSpPr>
            <p:spPr bwMode="auto">
              <a:xfrm>
                <a:off x="3643" y="21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7" name="Freeform 836"/>
              <p:cNvSpPr>
                <a:spLocks/>
              </p:cNvSpPr>
              <p:nvPr/>
            </p:nvSpPr>
            <p:spPr bwMode="auto">
              <a:xfrm>
                <a:off x="3647" y="21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8" name="Freeform 837"/>
              <p:cNvSpPr>
                <a:spLocks/>
              </p:cNvSpPr>
              <p:nvPr/>
            </p:nvSpPr>
            <p:spPr bwMode="auto">
              <a:xfrm>
                <a:off x="3650" y="211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59" name="Freeform 838"/>
              <p:cNvSpPr>
                <a:spLocks/>
              </p:cNvSpPr>
              <p:nvPr/>
            </p:nvSpPr>
            <p:spPr bwMode="auto">
              <a:xfrm>
                <a:off x="3653" y="212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0" name="Freeform 839"/>
              <p:cNvSpPr>
                <a:spLocks/>
              </p:cNvSpPr>
              <p:nvPr/>
            </p:nvSpPr>
            <p:spPr bwMode="auto">
              <a:xfrm>
                <a:off x="3656"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1" name="Freeform 840"/>
              <p:cNvSpPr>
                <a:spLocks/>
              </p:cNvSpPr>
              <p:nvPr/>
            </p:nvSpPr>
            <p:spPr bwMode="auto">
              <a:xfrm>
                <a:off x="3659"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2" name="Freeform 841"/>
              <p:cNvSpPr>
                <a:spLocks/>
              </p:cNvSpPr>
              <p:nvPr/>
            </p:nvSpPr>
            <p:spPr bwMode="auto">
              <a:xfrm>
                <a:off x="3663" y="21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3" name="Freeform 842"/>
              <p:cNvSpPr>
                <a:spLocks/>
              </p:cNvSpPr>
              <p:nvPr/>
            </p:nvSpPr>
            <p:spPr bwMode="auto">
              <a:xfrm>
                <a:off x="3666" y="21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4" name="Freeform 843"/>
              <p:cNvSpPr>
                <a:spLocks/>
              </p:cNvSpPr>
              <p:nvPr/>
            </p:nvSpPr>
            <p:spPr bwMode="auto">
              <a:xfrm>
                <a:off x="3669" y="212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5" name="Freeform 844"/>
              <p:cNvSpPr>
                <a:spLocks/>
              </p:cNvSpPr>
              <p:nvPr/>
            </p:nvSpPr>
            <p:spPr bwMode="auto">
              <a:xfrm>
                <a:off x="3672" y="212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6" name="Freeform 845"/>
              <p:cNvSpPr>
                <a:spLocks/>
              </p:cNvSpPr>
              <p:nvPr/>
            </p:nvSpPr>
            <p:spPr bwMode="auto">
              <a:xfrm>
                <a:off x="3675" y="212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7" name="Freeform 846"/>
              <p:cNvSpPr>
                <a:spLocks/>
              </p:cNvSpPr>
              <p:nvPr/>
            </p:nvSpPr>
            <p:spPr bwMode="auto">
              <a:xfrm>
                <a:off x="3679" y="212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8" name="Freeform 847"/>
              <p:cNvSpPr>
                <a:spLocks/>
              </p:cNvSpPr>
              <p:nvPr/>
            </p:nvSpPr>
            <p:spPr bwMode="auto">
              <a:xfrm>
                <a:off x="3682" y="21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69" name="Freeform 848"/>
              <p:cNvSpPr>
                <a:spLocks/>
              </p:cNvSpPr>
              <p:nvPr/>
            </p:nvSpPr>
            <p:spPr bwMode="auto">
              <a:xfrm>
                <a:off x="3685"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0" name="Freeform 849"/>
              <p:cNvSpPr>
                <a:spLocks/>
              </p:cNvSpPr>
              <p:nvPr/>
            </p:nvSpPr>
            <p:spPr bwMode="auto">
              <a:xfrm>
                <a:off x="3688"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1" name="Freeform 850"/>
              <p:cNvSpPr>
                <a:spLocks/>
              </p:cNvSpPr>
              <p:nvPr/>
            </p:nvSpPr>
            <p:spPr bwMode="auto">
              <a:xfrm>
                <a:off x="3691" y="212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2" name="Freeform 851"/>
              <p:cNvSpPr>
                <a:spLocks/>
              </p:cNvSpPr>
              <p:nvPr/>
            </p:nvSpPr>
            <p:spPr bwMode="auto">
              <a:xfrm>
                <a:off x="3695" y="21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3" name="Freeform 852"/>
              <p:cNvSpPr>
                <a:spLocks/>
              </p:cNvSpPr>
              <p:nvPr/>
            </p:nvSpPr>
            <p:spPr bwMode="auto">
              <a:xfrm>
                <a:off x="3697"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4" name="Freeform 853"/>
              <p:cNvSpPr>
                <a:spLocks/>
              </p:cNvSpPr>
              <p:nvPr/>
            </p:nvSpPr>
            <p:spPr bwMode="auto">
              <a:xfrm>
                <a:off x="3700"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5" name="Freeform 854"/>
              <p:cNvSpPr>
                <a:spLocks/>
              </p:cNvSpPr>
              <p:nvPr/>
            </p:nvSpPr>
            <p:spPr bwMode="auto">
              <a:xfrm>
                <a:off x="3703" y="213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6" name="Freeform 855"/>
              <p:cNvSpPr>
                <a:spLocks/>
              </p:cNvSpPr>
              <p:nvPr/>
            </p:nvSpPr>
            <p:spPr bwMode="auto">
              <a:xfrm>
                <a:off x="3706" y="21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7" name="Freeform 856"/>
              <p:cNvSpPr>
                <a:spLocks/>
              </p:cNvSpPr>
              <p:nvPr/>
            </p:nvSpPr>
            <p:spPr bwMode="auto">
              <a:xfrm>
                <a:off x="3710" y="213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8" name="Freeform 857"/>
              <p:cNvSpPr>
                <a:spLocks/>
              </p:cNvSpPr>
              <p:nvPr/>
            </p:nvSpPr>
            <p:spPr bwMode="auto">
              <a:xfrm>
                <a:off x="3713" y="213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79" name="Freeform 858"/>
              <p:cNvSpPr>
                <a:spLocks/>
              </p:cNvSpPr>
              <p:nvPr/>
            </p:nvSpPr>
            <p:spPr bwMode="auto">
              <a:xfrm>
                <a:off x="3716"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0" name="Freeform 859"/>
              <p:cNvSpPr>
                <a:spLocks/>
              </p:cNvSpPr>
              <p:nvPr/>
            </p:nvSpPr>
            <p:spPr bwMode="auto">
              <a:xfrm>
                <a:off x="3719"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1" name="Freeform 860"/>
              <p:cNvSpPr>
                <a:spLocks/>
              </p:cNvSpPr>
              <p:nvPr/>
            </p:nvSpPr>
            <p:spPr bwMode="auto">
              <a:xfrm>
                <a:off x="3722" y="213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2" name="Freeform 861"/>
              <p:cNvSpPr>
                <a:spLocks/>
              </p:cNvSpPr>
              <p:nvPr/>
            </p:nvSpPr>
            <p:spPr bwMode="auto">
              <a:xfrm>
                <a:off x="3726" y="213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3" name="Freeform 862"/>
              <p:cNvSpPr>
                <a:spLocks/>
              </p:cNvSpPr>
              <p:nvPr/>
            </p:nvSpPr>
            <p:spPr bwMode="auto">
              <a:xfrm>
                <a:off x="3729" y="21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4" name="Freeform 863"/>
              <p:cNvSpPr>
                <a:spLocks/>
              </p:cNvSpPr>
              <p:nvPr/>
            </p:nvSpPr>
            <p:spPr bwMode="auto">
              <a:xfrm>
                <a:off x="3732" y="21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5" name="Freeform 864"/>
              <p:cNvSpPr>
                <a:spLocks/>
              </p:cNvSpPr>
              <p:nvPr/>
            </p:nvSpPr>
            <p:spPr bwMode="auto">
              <a:xfrm>
                <a:off x="3735" y="213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6" name="Freeform 865"/>
              <p:cNvSpPr>
                <a:spLocks/>
              </p:cNvSpPr>
              <p:nvPr/>
            </p:nvSpPr>
            <p:spPr bwMode="auto">
              <a:xfrm>
                <a:off x="3738" y="213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7" name="Freeform 866"/>
              <p:cNvSpPr>
                <a:spLocks/>
              </p:cNvSpPr>
              <p:nvPr/>
            </p:nvSpPr>
            <p:spPr bwMode="auto">
              <a:xfrm>
                <a:off x="3742" y="2137"/>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8" name="Freeform 867"/>
              <p:cNvSpPr>
                <a:spLocks/>
              </p:cNvSpPr>
              <p:nvPr/>
            </p:nvSpPr>
            <p:spPr bwMode="auto">
              <a:xfrm>
                <a:off x="3745" y="213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89" name="Freeform 868"/>
              <p:cNvSpPr>
                <a:spLocks/>
              </p:cNvSpPr>
              <p:nvPr/>
            </p:nvSpPr>
            <p:spPr bwMode="auto">
              <a:xfrm>
                <a:off x="3747"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0" name="Freeform 869"/>
              <p:cNvSpPr>
                <a:spLocks/>
              </p:cNvSpPr>
              <p:nvPr/>
            </p:nvSpPr>
            <p:spPr bwMode="auto">
              <a:xfrm>
                <a:off x="3750"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1" name="Freeform 870"/>
              <p:cNvSpPr>
                <a:spLocks/>
              </p:cNvSpPr>
              <p:nvPr/>
            </p:nvSpPr>
            <p:spPr bwMode="auto">
              <a:xfrm>
                <a:off x="3754" y="213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2" name="Freeform 871"/>
              <p:cNvSpPr>
                <a:spLocks/>
              </p:cNvSpPr>
              <p:nvPr/>
            </p:nvSpPr>
            <p:spPr bwMode="auto">
              <a:xfrm>
                <a:off x="3757" y="21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3" name="Freeform 872"/>
              <p:cNvSpPr>
                <a:spLocks/>
              </p:cNvSpPr>
              <p:nvPr/>
            </p:nvSpPr>
            <p:spPr bwMode="auto">
              <a:xfrm>
                <a:off x="3760" y="21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4" name="Freeform 873"/>
              <p:cNvSpPr>
                <a:spLocks/>
              </p:cNvSpPr>
              <p:nvPr/>
            </p:nvSpPr>
            <p:spPr bwMode="auto">
              <a:xfrm>
                <a:off x="3763" y="214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5" name="Freeform 874"/>
              <p:cNvSpPr>
                <a:spLocks/>
              </p:cNvSpPr>
              <p:nvPr/>
            </p:nvSpPr>
            <p:spPr bwMode="auto">
              <a:xfrm>
                <a:off x="3766" y="214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6" name="Freeform 875"/>
              <p:cNvSpPr>
                <a:spLocks/>
              </p:cNvSpPr>
              <p:nvPr/>
            </p:nvSpPr>
            <p:spPr bwMode="auto">
              <a:xfrm>
                <a:off x="3770"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7" name="Freeform 876"/>
              <p:cNvSpPr>
                <a:spLocks/>
              </p:cNvSpPr>
              <p:nvPr/>
            </p:nvSpPr>
            <p:spPr bwMode="auto">
              <a:xfrm>
                <a:off x="3773"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8" name="Freeform 877"/>
              <p:cNvSpPr>
                <a:spLocks/>
              </p:cNvSpPr>
              <p:nvPr/>
            </p:nvSpPr>
            <p:spPr bwMode="auto">
              <a:xfrm>
                <a:off x="3776" y="214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099" name="Freeform 878"/>
              <p:cNvSpPr>
                <a:spLocks/>
              </p:cNvSpPr>
              <p:nvPr/>
            </p:nvSpPr>
            <p:spPr bwMode="auto">
              <a:xfrm>
                <a:off x="3779" y="214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0" name="Freeform 879"/>
              <p:cNvSpPr>
                <a:spLocks/>
              </p:cNvSpPr>
              <p:nvPr/>
            </p:nvSpPr>
            <p:spPr bwMode="auto">
              <a:xfrm>
                <a:off x="3782" y="21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1" name="Freeform 880"/>
              <p:cNvSpPr>
                <a:spLocks/>
              </p:cNvSpPr>
              <p:nvPr/>
            </p:nvSpPr>
            <p:spPr bwMode="auto">
              <a:xfrm>
                <a:off x="3786" y="214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2" name="Freeform 881"/>
              <p:cNvSpPr>
                <a:spLocks/>
              </p:cNvSpPr>
              <p:nvPr/>
            </p:nvSpPr>
            <p:spPr bwMode="auto">
              <a:xfrm>
                <a:off x="3789" y="214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3" name="Freeform 882"/>
              <p:cNvSpPr>
                <a:spLocks/>
              </p:cNvSpPr>
              <p:nvPr/>
            </p:nvSpPr>
            <p:spPr bwMode="auto">
              <a:xfrm>
                <a:off x="3792" y="214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4" name="Freeform 883"/>
              <p:cNvSpPr>
                <a:spLocks/>
              </p:cNvSpPr>
              <p:nvPr/>
            </p:nvSpPr>
            <p:spPr bwMode="auto">
              <a:xfrm>
                <a:off x="3795" y="2147"/>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5" name="Freeform 884"/>
              <p:cNvSpPr>
                <a:spLocks/>
              </p:cNvSpPr>
              <p:nvPr/>
            </p:nvSpPr>
            <p:spPr bwMode="auto">
              <a:xfrm>
                <a:off x="3798" y="21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6" name="Freeform 885"/>
              <p:cNvSpPr>
                <a:spLocks/>
              </p:cNvSpPr>
              <p:nvPr/>
            </p:nvSpPr>
            <p:spPr bwMode="auto">
              <a:xfrm>
                <a:off x="3801" y="214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7" name="Freeform 886"/>
              <p:cNvSpPr>
                <a:spLocks/>
              </p:cNvSpPr>
              <p:nvPr/>
            </p:nvSpPr>
            <p:spPr bwMode="auto">
              <a:xfrm>
                <a:off x="3804" y="214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8" name="Freeform 887"/>
              <p:cNvSpPr>
                <a:spLocks/>
              </p:cNvSpPr>
              <p:nvPr/>
            </p:nvSpPr>
            <p:spPr bwMode="auto">
              <a:xfrm>
                <a:off x="3807" y="2150"/>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09" name="Freeform 888"/>
              <p:cNvSpPr>
                <a:spLocks/>
              </p:cNvSpPr>
              <p:nvPr/>
            </p:nvSpPr>
            <p:spPr bwMode="auto">
              <a:xfrm>
                <a:off x="3810" y="215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0" name="Freeform 889"/>
              <p:cNvSpPr>
                <a:spLocks/>
              </p:cNvSpPr>
              <p:nvPr/>
            </p:nvSpPr>
            <p:spPr bwMode="auto">
              <a:xfrm>
                <a:off x="3814" y="215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1" name="Freeform 890"/>
              <p:cNvSpPr>
                <a:spLocks/>
              </p:cNvSpPr>
              <p:nvPr/>
            </p:nvSpPr>
            <p:spPr bwMode="auto">
              <a:xfrm>
                <a:off x="3817" y="215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2" name="Freeform 891"/>
              <p:cNvSpPr>
                <a:spLocks/>
              </p:cNvSpPr>
              <p:nvPr/>
            </p:nvSpPr>
            <p:spPr bwMode="auto">
              <a:xfrm>
                <a:off x="3820" y="215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3" name="Freeform 892"/>
              <p:cNvSpPr>
                <a:spLocks/>
              </p:cNvSpPr>
              <p:nvPr/>
            </p:nvSpPr>
            <p:spPr bwMode="auto">
              <a:xfrm>
                <a:off x="3823" y="215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4" name="Freeform 893"/>
              <p:cNvSpPr>
                <a:spLocks/>
              </p:cNvSpPr>
              <p:nvPr/>
            </p:nvSpPr>
            <p:spPr bwMode="auto">
              <a:xfrm>
                <a:off x="3826" y="21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5" name="Freeform 894"/>
              <p:cNvSpPr>
                <a:spLocks/>
              </p:cNvSpPr>
              <p:nvPr/>
            </p:nvSpPr>
            <p:spPr bwMode="auto">
              <a:xfrm>
                <a:off x="3830" y="215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6" name="Freeform 895"/>
              <p:cNvSpPr>
                <a:spLocks/>
              </p:cNvSpPr>
              <p:nvPr/>
            </p:nvSpPr>
            <p:spPr bwMode="auto">
              <a:xfrm>
                <a:off x="3833" y="21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7" name="Freeform 896"/>
              <p:cNvSpPr>
                <a:spLocks/>
              </p:cNvSpPr>
              <p:nvPr/>
            </p:nvSpPr>
            <p:spPr bwMode="auto">
              <a:xfrm>
                <a:off x="3836" y="215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8" name="Freeform 897"/>
              <p:cNvSpPr>
                <a:spLocks/>
              </p:cNvSpPr>
              <p:nvPr/>
            </p:nvSpPr>
            <p:spPr bwMode="auto">
              <a:xfrm>
                <a:off x="3839" y="215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19" name="Freeform 898"/>
              <p:cNvSpPr>
                <a:spLocks/>
              </p:cNvSpPr>
              <p:nvPr/>
            </p:nvSpPr>
            <p:spPr bwMode="auto">
              <a:xfrm>
                <a:off x="3842" y="21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0" name="Freeform 899"/>
              <p:cNvSpPr>
                <a:spLocks/>
              </p:cNvSpPr>
              <p:nvPr/>
            </p:nvSpPr>
            <p:spPr bwMode="auto">
              <a:xfrm>
                <a:off x="3846" y="215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1" name="Freeform 900"/>
              <p:cNvSpPr>
                <a:spLocks/>
              </p:cNvSpPr>
              <p:nvPr/>
            </p:nvSpPr>
            <p:spPr bwMode="auto">
              <a:xfrm>
                <a:off x="3849" y="215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2" name="Freeform 901"/>
              <p:cNvSpPr>
                <a:spLocks/>
              </p:cNvSpPr>
              <p:nvPr/>
            </p:nvSpPr>
            <p:spPr bwMode="auto">
              <a:xfrm>
                <a:off x="3851" y="215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3" name="Freeform 902"/>
              <p:cNvSpPr>
                <a:spLocks/>
              </p:cNvSpPr>
              <p:nvPr/>
            </p:nvSpPr>
            <p:spPr bwMode="auto">
              <a:xfrm>
                <a:off x="3854" y="215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4" name="Freeform 903"/>
              <p:cNvSpPr>
                <a:spLocks/>
              </p:cNvSpPr>
              <p:nvPr/>
            </p:nvSpPr>
            <p:spPr bwMode="auto">
              <a:xfrm>
                <a:off x="3858" y="21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5" name="Freeform 904"/>
              <p:cNvSpPr>
                <a:spLocks/>
              </p:cNvSpPr>
              <p:nvPr/>
            </p:nvSpPr>
            <p:spPr bwMode="auto">
              <a:xfrm>
                <a:off x="3861" y="216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6" name="Freeform 905"/>
              <p:cNvSpPr>
                <a:spLocks/>
              </p:cNvSpPr>
              <p:nvPr/>
            </p:nvSpPr>
            <p:spPr bwMode="auto">
              <a:xfrm>
                <a:off x="3864"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7" name="Freeform 906"/>
              <p:cNvSpPr>
                <a:spLocks/>
              </p:cNvSpPr>
              <p:nvPr/>
            </p:nvSpPr>
            <p:spPr bwMode="auto">
              <a:xfrm>
                <a:off x="3867"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8" name="Freeform 907"/>
              <p:cNvSpPr>
                <a:spLocks/>
              </p:cNvSpPr>
              <p:nvPr/>
            </p:nvSpPr>
            <p:spPr bwMode="auto">
              <a:xfrm>
                <a:off x="3870" y="216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29" name="Freeform 908"/>
              <p:cNvSpPr>
                <a:spLocks/>
              </p:cNvSpPr>
              <p:nvPr/>
            </p:nvSpPr>
            <p:spPr bwMode="auto">
              <a:xfrm>
                <a:off x="3874" y="2163"/>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0" name="Freeform 909"/>
              <p:cNvSpPr>
                <a:spLocks/>
              </p:cNvSpPr>
              <p:nvPr/>
            </p:nvSpPr>
            <p:spPr bwMode="auto">
              <a:xfrm>
                <a:off x="3877" y="2163"/>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1" name="Freeform 910"/>
              <p:cNvSpPr>
                <a:spLocks/>
              </p:cNvSpPr>
              <p:nvPr/>
            </p:nvSpPr>
            <p:spPr bwMode="auto">
              <a:xfrm>
                <a:off x="3880" y="21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2" name="Freeform 911"/>
              <p:cNvSpPr>
                <a:spLocks/>
              </p:cNvSpPr>
              <p:nvPr/>
            </p:nvSpPr>
            <p:spPr bwMode="auto">
              <a:xfrm>
                <a:off x="3883"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3" name="Freeform 912"/>
              <p:cNvSpPr>
                <a:spLocks/>
              </p:cNvSpPr>
              <p:nvPr/>
            </p:nvSpPr>
            <p:spPr bwMode="auto">
              <a:xfrm>
                <a:off x="3886"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4" name="Freeform 913"/>
              <p:cNvSpPr>
                <a:spLocks/>
              </p:cNvSpPr>
              <p:nvPr/>
            </p:nvSpPr>
            <p:spPr bwMode="auto">
              <a:xfrm>
                <a:off x="3890" y="216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5" name="Freeform 914"/>
              <p:cNvSpPr>
                <a:spLocks/>
              </p:cNvSpPr>
              <p:nvPr/>
            </p:nvSpPr>
            <p:spPr bwMode="auto">
              <a:xfrm>
                <a:off x="3893" y="216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6" name="Freeform 915"/>
              <p:cNvSpPr>
                <a:spLocks/>
              </p:cNvSpPr>
              <p:nvPr/>
            </p:nvSpPr>
            <p:spPr bwMode="auto">
              <a:xfrm>
                <a:off x="3896" y="21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7" name="Freeform 916"/>
              <p:cNvSpPr>
                <a:spLocks/>
              </p:cNvSpPr>
              <p:nvPr/>
            </p:nvSpPr>
            <p:spPr bwMode="auto">
              <a:xfrm>
                <a:off x="3899" y="216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8" name="Freeform 917"/>
              <p:cNvSpPr>
                <a:spLocks/>
              </p:cNvSpPr>
              <p:nvPr/>
            </p:nvSpPr>
            <p:spPr bwMode="auto">
              <a:xfrm>
                <a:off x="3902" y="216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39" name="Freeform 918"/>
              <p:cNvSpPr>
                <a:spLocks/>
              </p:cNvSpPr>
              <p:nvPr/>
            </p:nvSpPr>
            <p:spPr bwMode="auto">
              <a:xfrm>
                <a:off x="3905" y="216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40" name="Freeform 919"/>
              <p:cNvSpPr>
                <a:spLocks/>
              </p:cNvSpPr>
              <p:nvPr/>
            </p:nvSpPr>
            <p:spPr bwMode="auto">
              <a:xfrm>
                <a:off x="3908" y="216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41" name="Freeform 920"/>
              <p:cNvSpPr>
                <a:spLocks/>
              </p:cNvSpPr>
              <p:nvPr/>
            </p:nvSpPr>
            <p:spPr bwMode="auto">
              <a:xfrm>
                <a:off x="3911" y="21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42" name="Freeform 921"/>
              <p:cNvSpPr>
                <a:spLocks/>
              </p:cNvSpPr>
              <p:nvPr/>
            </p:nvSpPr>
            <p:spPr bwMode="auto">
              <a:xfrm>
                <a:off x="3914"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6143" name="Freeform 922"/>
              <p:cNvSpPr>
                <a:spLocks/>
              </p:cNvSpPr>
              <p:nvPr/>
            </p:nvSpPr>
            <p:spPr bwMode="auto">
              <a:xfrm>
                <a:off x="3917"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12" name="Freeform 923"/>
              <p:cNvSpPr>
                <a:spLocks/>
              </p:cNvSpPr>
              <p:nvPr/>
            </p:nvSpPr>
            <p:spPr bwMode="auto">
              <a:xfrm>
                <a:off x="3921" y="21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13" name="Freeform 924"/>
              <p:cNvSpPr>
                <a:spLocks/>
              </p:cNvSpPr>
              <p:nvPr/>
            </p:nvSpPr>
            <p:spPr bwMode="auto">
              <a:xfrm>
                <a:off x="3924" y="217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14" name="Freeform 925"/>
              <p:cNvSpPr>
                <a:spLocks/>
              </p:cNvSpPr>
              <p:nvPr/>
            </p:nvSpPr>
            <p:spPr bwMode="auto">
              <a:xfrm>
                <a:off x="3927" y="21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15" name="Freeform 926"/>
              <p:cNvSpPr>
                <a:spLocks/>
              </p:cNvSpPr>
              <p:nvPr/>
            </p:nvSpPr>
            <p:spPr bwMode="auto">
              <a:xfrm>
                <a:off x="3930" y="21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16" name="Freeform 927"/>
              <p:cNvSpPr>
                <a:spLocks/>
              </p:cNvSpPr>
              <p:nvPr/>
            </p:nvSpPr>
            <p:spPr bwMode="auto">
              <a:xfrm>
                <a:off x="3933" y="217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17" name="Freeform 928"/>
              <p:cNvSpPr>
                <a:spLocks/>
              </p:cNvSpPr>
              <p:nvPr/>
            </p:nvSpPr>
            <p:spPr bwMode="auto">
              <a:xfrm>
                <a:off x="3937" y="217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18" name="Freeform 929"/>
              <p:cNvSpPr>
                <a:spLocks/>
              </p:cNvSpPr>
              <p:nvPr/>
            </p:nvSpPr>
            <p:spPr bwMode="auto">
              <a:xfrm>
                <a:off x="3940" y="217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19" name="Freeform 930"/>
              <p:cNvSpPr>
                <a:spLocks/>
              </p:cNvSpPr>
              <p:nvPr/>
            </p:nvSpPr>
            <p:spPr bwMode="auto">
              <a:xfrm>
                <a:off x="3943" y="21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0" name="Freeform 931"/>
              <p:cNvSpPr>
                <a:spLocks/>
              </p:cNvSpPr>
              <p:nvPr/>
            </p:nvSpPr>
            <p:spPr bwMode="auto">
              <a:xfrm>
                <a:off x="3946"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1" name="Freeform 932"/>
              <p:cNvSpPr>
                <a:spLocks/>
              </p:cNvSpPr>
              <p:nvPr/>
            </p:nvSpPr>
            <p:spPr bwMode="auto">
              <a:xfrm>
                <a:off x="3949"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2" name="Freeform 933"/>
              <p:cNvSpPr>
                <a:spLocks/>
              </p:cNvSpPr>
              <p:nvPr/>
            </p:nvSpPr>
            <p:spPr bwMode="auto">
              <a:xfrm>
                <a:off x="3952" y="217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3" name="Freeform 934"/>
              <p:cNvSpPr>
                <a:spLocks/>
              </p:cNvSpPr>
              <p:nvPr/>
            </p:nvSpPr>
            <p:spPr bwMode="auto">
              <a:xfrm>
                <a:off x="3955"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4" name="Freeform 935"/>
              <p:cNvSpPr>
                <a:spLocks/>
              </p:cNvSpPr>
              <p:nvPr/>
            </p:nvSpPr>
            <p:spPr bwMode="auto">
              <a:xfrm>
                <a:off x="3958"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5" name="Freeform 936"/>
              <p:cNvSpPr>
                <a:spLocks/>
              </p:cNvSpPr>
              <p:nvPr/>
            </p:nvSpPr>
            <p:spPr bwMode="auto">
              <a:xfrm>
                <a:off x="3961" y="21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6" name="Freeform 937"/>
              <p:cNvSpPr>
                <a:spLocks/>
              </p:cNvSpPr>
              <p:nvPr/>
            </p:nvSpPr>
            <p:spPr bwMode="auto">
              <a:xfrm>
                <a:off x="3965" y="218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7" name="Freeform 938"/>
              <p:cNvSpPr>
                <a:spLocks/>
              </p:cNvSpPr>
              <p:nvPr/>
            </p:nvSpPr>
            <p:spPr bwMode="auto">
              <a:xfrm>
                <a:off x="3968" y="218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8" name="Freeform 939"/>
              <p:cNvSpPr>
                <a:spLocks/>
              </p:cNvSpPr>
              <p:nvPr/>
            </p:nvSpPr>
            <p:spPr bwMode="auto">
              <a:xfrm>
                <a:off x="3971" y="218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29" name="Freeform 940"/>
              <p:cNvSpPr>
                <a:spLocks/>
              </p:cNvSpPr>
              <p:nvPr/>
            </p:nvSpPr>
            <p:spPr bwMode="auto">
              <a:xfrm>
                <a:off x="3974" y="2182"/>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30" name="Freeform 941"/>
              <p:cNvSpPr>
                <a:spLocks/>
              </p:cNvSpPr>
              <p:nvPr/>
            </p:nvSpPr>
            <p:spPr bwMode="auto">
              <a:xfrm>
                <a:off x="3977" y="21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31" name="Freeform 942"/>
              <p:cNvSpPr>
                <a:spLocks/>
              </p:cNvSpPr>
              <p:nvPr/>
            </p:nvSpPr>
            <p:spPr bwMode="auto">
              <a:xfrm>
                <a:off x="3981" y="218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32" name="Freeform 943"/>
              <p:cNvSpPr>
                <a:spLocks/>
              </p:cNvSpPr>
              <p:nvPr/>
            </p:nvSpPr>
            <p:spPr bwMode="auto">
              <a:xfrm>
                <a:off x="3984" y="218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1011733" name="Freeform 944"/>
              <p:cNvSpPr>
                <a:spLocks/>
              </p:cNvSpPr>
              <p:nvPr/>
            </p:nvSpPr>
            <p:spPr bwMode="auto">
              <a:xfrm>
                <a:off x="3987" y="218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647" name="Group 945"/>
            <p:cNvGrpSpPr>
              <a:grpSpLocks/>
            </p:cNvGrpSpPr>
            <p:nvPr/>
          </p:nvGrpSpPr>
          <p:grpSpPr bwMode="auto">
            <a:xfrm>
              <a:off x="3990" y="2184"/>
              <a:ext cx="628" cy="122"/>
              <a:chOff x="3990" y="2184"/>
              <a:chExt cx="628" cy="122"/>
            </a:xfrm>
          </p:grpSpPr>
          <p:sp>
            <p:nvSpPr>
              <p:cNvPr id="645766" name="Freeform 946"/>
              <p:cNvSpPr>
                <a:spLocks/>
              </p:cNvSpPr>
              <p:nvPr/>
            </p:nvSpPr>
            <p:spPr bwMode="auto">
              <a:xfrm>
                <a:off x="3990" y="218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67" name="Freeform 947"/>
              <p:cNvSpPr>
                <a:spLocks/>
              </p:cNvSpPr>
              <p:nvPr/>
            </p:nvSpPr>
            <p:spPr bwMode="auto">
              <a:xfrm>
                <a:off x="3993" y="218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68" name="Freeform 948"/>
              <p:cNvSpPr>
                <a:spLocks/>
              </p:cNvSpPr>
              <p:nvPr/>
            </p:nvSpPr>
            <p:spPr bwMode="auto">
              <a:xfrm>
                <a:off x="3997"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69" name="Freeform 949"/>
              <p:cNvSpPr>
                <a:spLocks/>
              </p:cNvSpPr>
              <p:nvPr/>
            </p:nvSpPr>
            <p:spPr bwMode="auto">
              <a:xfrm>
                <a:off x="4000"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0" name="Freeform 950"/>
              <p:cNvSpPr>
                <a:spLocks/>
              </p:cNvSpPr>
              <p:nvPr/>
            </p:nvSpPr>
            <p:spPr bwMode="auto">
              <a:xfrm>
                <a:off x="4003" y="218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1" name="Freeform 951"/>
              <p:cNvSpPr>
                <a:spLocks/>
              </p:cNvSpPr>
              <p:nvPr/>
            </p:nvSpPr>
            <p:spPr bwMode="auto">
              <a:xfrm>
                <a:off x="4005" y="218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2" name="Freeform 952"/>
              <p:cNvSpPr>
                <a:spLocks/>
              </p:cNvSpPr>
              <p:nvPr/>
            </p:nvSpPr>
            <p:spPr bwMode="auto">
              <a:xfrm>
                <a:off x="4009"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3" name="Freeform 953"/>
              <p:cNvSpPr>
                <a:spLocks/>
              </p:cNvSpPr>
              <p:nvPr/>
            </p:nvSpPr>
            <p:spPr bwMode="auto">
              <a:xfrm>
                <a:off x="4012"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4" name="Freeform 954"/>
              <p:cNvSpPr>
                <a:spLocks/>
              </p:cNvSpPr>
              <p:nvPr/>
            </p:nvSpPr>
            <p:spPr bwMode="auto">
              <a:xfrm>
                <a:off x="4015" y="21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5" name="Freeform 955"/>
              <p:cNvSpPr>
                <a:spLocks/>
              </p:cNvSpPr>
              <p:nvPr/>
            </p:nvSpPr>
            <p:spPr bwMode="auto">
              <a:xfrm>
                <a:off x="4018" y="219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6" name="Freeform 956"/>
              <p:cNvSpPr>
                <a:spLocks/>
              </p:cNvSpPr>
              <p:nvPr/>
            </p:nvSpPr>
            <p:spPr bwMode="auto">
              <a:xfrm>
                <a:off x="4021" y="219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7" name="Freeform 957"/>
              <p:cNvSpPr>
                <a:spLocks/>
              </p:cNvSpPr>
              <p:nvPr/>
            </p:nvSpPr>
            <p:spPr bwMode="auto">
              <a:xfrm>
                <a:off x="4025" y="219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8" name="Freeform 958"/>
              <p:cNvSpPr>
                <a:spLocks/>
              </p:cNvSpPr>
              <p:nvPr/>
            </p:nvSpPr>
            <p:spPr bwMode="auto">
              <a:xfrm>
                <a:off x="4028" y="219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79" name="Freeform 959"/>
              <p:cNvSpPr>
                <a:spLocks/>
              </p:cNvSpPr>
              <p:nvPr/>
            </p:nvSpPr>
            <p:spPr bwMode="auto">
              <a:xfrm>
                <a:off x="4031" y="219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0" name="Freeform 960"/>
              <p:cNvSpPr>
                <a:spLocks/>
              </p:cNvSpPr>
              <p:nvPr/>
            </p:nvSpPr>
            <p:spPr bwMode="auto">
              <a:xfrm>
                <a:off x="4034" y="219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1" name="Freeform 961"/>
              <p:cNvSpPr>
                <a:spLocks/>
              </p:cNvSpPr>
              <p:nvPr/>
            </p:nvSpPr>
            <p:spPr bwMode="auto">
              <a:xfrm>
                <a:off x="4037" y="219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2" name="Freeform 962"/>
              <p:cNvSpPr>
                <a:spLocks/>
              </p:cNvSpPr>
              <p:nvPr/>
            </p:nvSpPr>
            <p:spPr bwMode="auto">
              <a:xfrm>
                <a:off x="4041"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3" name="Freeform 963"/>
              <p:cNvSpPr>
                <a:spLocks/>
              </p:cNvSpPr>
              <p:nvPr/>
            </p:nvSpPr>
            <p:spPr bwMode="auto">
              <a:xfrm>
                <a:off x="4044"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4" name="Freeform 964"/>
              <p:cNvSpPr>
                <a:spLocks/>
              </p:cNvSpPr>
              <p:nvPr/>
            </p:nvSpPr>
            <p:spPr bwMode="auto">
              <a:xfrm>
                <a:off x="4047" y="21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5" name="Freeform 965"/>
              <p:cNvSpPr>
                <a:spLocks/>
              </p:cNvSpPr>
              <p:nvPr/>
            </p:nvSpPr>
            <p:spPr bwMode="auto">
              <a:xfrm>
                <a:off x="4050" y="219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6" name="Freeform 966"/>
              <p:cNvSpPr>
                <a:spLocks/>
              </p:cNvSpPr>
              <p:nvPr/>
            </p:nvSpPr>
            <p:spPr bwMode="auto">
              <a:xfrm>
                <a:off x="4053" y="21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7" name="Freeform 967"/>
              <p:cNvSpPr>
                <a:spLocks/>
              </p:cNvSpPr>
              <p:nvPr/>
            </p:nvSpPr>
            <p:spPr bwMode="auto">
              <a:xfrm>
                <a:off x="4056" y="219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8" name="Freeform 968"/>
              <p:cNvSpPr>
                <a:spLocks/>
              </p:cNvSpPr>
              <p:nvPr/>
            </p:nvSpPr>
            <p:spPr bwMode="auto">
              <a:xfrm>
                <a:off x="4059" y="219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89" name="Freeform 969"/>
              <p:cNvSpPr>
                <a:spLocks/>
              </p:cNvSpPr>
              <p:nvPr/>
            </p:nvSpPr>
            <p:spPr bwMode="auto">
              <a:xfrm>
                <a:off x="4062" y="219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0" name="Freeform 970"/>
              <p:cNvSpPr>
                <a:spLocks/>
              </p:cNvSpPr>
              <p:nvPr/>
            </p:nvSpPr>
            <p:spPr bwMode="auto">
              <a:xfrm>
                <a:off x="4065" y="21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1" name="Freeform 971"/>
              <p:cNvSpPr>
                <a:spLocks/>
              </p:cNvSpPr>
              <p:nvPr/>
            </p:nvSpPr>
            <p:spPr bwMode="auto">
              <a:xfrm>
                <a:off x="4069" y="220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2" name="Freeform 972"/>
              <p:cNvSpPr>
                <a:spLocks/>
              </p:cNvSpPr>
              <p:nvPr/>
            </p:nvSpPr>
            <p:spPr bwMode="auto">
              <a:xfrm>
                <a:off x="4072" y="22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3" name="Freeform 973"/>
              <p:cNvSpPr>
                <a:spLocks/>
              </p:cNvSpPr>
              <p:nvPr/>
            </p:nvSpPr>
            <p:spPr bwMode="auto">
              <a:xfrm>
                <a:off x="4075" y="220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4" name="Freeform 974"/>
              <p:cNvSpPr>
                <a:spLocks/>
              </p:cNvSpPr>
              <p:nvPr/>
            </p:nvSpPr>
            <p:spPr bwMode="auto">
              <a:xfrm>
                <a:off x="4078" y="22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5" name="Freeform 975"/>
              <p:cNvSpPr>
                <a:spLocks/>
              </p:cNvSpPr>
              <p:nvPr/>
            </p:nvSpPr>
            <p:spPr bwMode="auto">
              <a:xfrm>
                <a:off x="4081" y="220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6" name="Freeform 976"/>
              <p:cNvSpPr>
                <a:spLocks/>
              </p:cNvSpPr>
              <p:nvPr/>
            </p:nvSpPr>
            <p:spPr bwMode="auto">
              <a:xfrm>
                <a:off x="4085" y="22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7" name="Freeform 977"/>
              <p:cNvSpPr>
                <a:spLocks/>
              </p:cNvSpPr>
              <p:nvPr/>
            </p:nvSpPr>
            <p:spPr bwMode="auto">
              <a:xfrm>
                <a:off x="4088" y="220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8" name="Freeform 978"/>
              <p:cNvSpPr>
                <a:spLocks/>
              </p:cNvSpPr>
              <p:nvPr/>
            </p:nvSpPr>
            <p:spPr bwMode="auto">
              <a:xfrm>
                <a:off x="4091"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99" name="Freeform 979"/>
              <p:cNvSpPr>
                <a:spLocks/>
              </p:cNvSpPr>
              <p:nvPr/>
            </p:nvSpPr>
            <p:spPr bwMode="auto">
              <a:xfrm>
                <a:off x="4094"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0" name="Freeform 980"/>
              <p:cNvSpPr>
                <a:spLocks/>
              </p:cNvSpPr>
              <p:nvPr/>
            </p:nvSpPr>
            <p:spPr bwMode="auto">
              <a:xfrm>
                <a:off x="4097" y="22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1" name="Freeform 981"/>
              <p:cNvSpPr>
                <a:spLocks/>
              </p:cNvSpPr>
              <p:nvPr/>
            </p:nvSpPr>
            <p:spPr bwMode="auto">
              <a:xfrm>
                <a:off x="4101" y="22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2" name="Freeform 982"/>
              <p:cNvSpPr>
                <a:spLocks/>
              </p:cNvSpPr>
              <p:nvPr/>
            </p:nvSpPr>
            <p:spPr bwMode="auto">
              <a:xfrm>
                <a:off x="4104" y="220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3" name="Freeform 983"/>
              <p:cNvSpPr>
                <a:spLocks/>
              </p:cNvSpPr>
              <p:nvPr/>
            </p:nvSpPr>
            <p:spPr bwMode="auto">
              <a:xfrm>
                <a:off x="4106" y="220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4" name="Freeform 984"/>
              <p:cNvSpPr>
                <a:spLocks/>
              </p:cNvSpPr>
              <p:nvPr/>
            </p:nvSpPr>
            <p:spPr bwMode="auto">
              <a:xfrm>
                <a:off x="4109" y="220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5" name="Freeform 985"/>
              <p:cNvSpPr>
                <a:spLocks/>
              </p:cNvSpPr>
              <p:nvPr/>
            </p:nvSpPr>
            <p:spPr bwMode="auto">
              <a:xfrm>
                <a:off x="4113" y="22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6" name="Freeform 986"/>
              <p:cNvSpPr>
                <a:spLocks/>
              </p:cNvSpPr>
              <p:nvPr/>
            </p:nvSpPr>
            <p:spPr bwMode="auto">
              <a:xfrm>
                <a:off x="4116" y="220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7" name="Freeform 987"/>
              <p:cNvSpPr>
                <a:spLocks/>
              </p:cNvSpPr>
              <p:nvPr/>
            </p:nvSpPr>
            <p:spPr bwMode="auto">
              <a:xfrm>
                <a:off x="4119" y="22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8" name="Freeform 988"/>
              <p:cNvSpPr>
                <a:spLocks/>
              </p:cNvSpPr>
              <p:nvPr/>
            </p:nvSpPr>
            <p:spPr bwMode="auto">
              <a:xfrm>
                <a:off x="4122"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09" name="Freeform 989"/>
              <p:cNvSpPr>
                <a:spLocks/>
              </p:cNvSpPr>
              <p:nvPr/>
            </p:nvSpPr>
            <p:spPr bwMode="auto">
              <a:xfrm>
                <a:off x="4125"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0" name="Freeform 990"/>
              <p:cNvSpPr>
                <a:spLocks/>
              </p:cNvSpPr>
              <p:nvPr/>
            </p:nvSpPr>
            <p:spPr bwMode="auto">
              <a:xfrm>
                <a:off x="4129" y="221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1" name="Freeform 991"/>
              <p:cNvSpPr>
                <a:spLocks/>
              </p:cNvSpPr>
              <p:nvPr/>
            </p:nvSpPr>
            <p:spPr bwMode="auto">
              <a:xfrm>
                <a:off x="4132" y="221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2" name="Freeform 992"/>
              <p:cNvSpPr>
                <a:spLocks/>
              </p:cNvSpPr>
              <p:nvPr/>
            </p:nvSpPr>
            <p:spPr bwMode="auto">
              <a:xfrm>
                <a:off x="4135" y="22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3" name="Freeform 993"/>
              <p:cNvSpPr>
                <a:spLocks/>
              </p:cNvSpPr>
              <p:nvPr/>
            </p:nvSpPr>
            <p:spPr bwMode="auto">
              <a:xfrm>
                <a:off x="4138" y="221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4" name="Freeform 994"/>
              <p:cNvSpPr>
                <a:spLocks/>
              </p:cNvSpPr>
              <p:nvPr/>
            </p:nvSpPr>
            <p:spPr bwMode="auto">
              <a:xfrm>
                <a:off x="4141" y="221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5" name="Freeform 995"/>
              <p:cNvSpPr>
                <a:spLocks/>
              </p:cNvSpPr>
              <p:nvPr/>
            </p:nvSpPr>
            <p:spPr bwMode="auto">
              <a:xfrm>
                <a:off x="4144" y="221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6" name="Freeform 996"/>
              <p:cNvSpPr>
                <a:spLocks/>
              </p:cNvSpPr>
              <p:nvPr/>
            </p:nvSpPr>
            <p:spPr bwMode="auto">
              <a:xfrm>
                <a:off x="4148" y="221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7" name="Freeform 997"/>
              <p:cNvSpPr>
                <a:spLocks/>
              </p:cNvSpPr>
              <p:nvPr/>
            </p:nvSpPr>
            <p:spPr bwMode="auto">
              <a:xfrm>
                <a:off x="4151" y="221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8" name="Freeform 998"/>
              <p:cNvSpPr>
                <a:spLocks/>
              </p:cNvSpPr>
              <p:nvPr/>
            </p:nvSpPr>
            <p:spPr bwMode="auto">
              <a:xfrm>
                <a:off x="4154"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19" name="Freeform 999"/>
              <p:cNvSpPr>
                <a:spLocks/>
              </p:cNvSpPr>
              <p:nvPr/>
            </p:nvSpPr>
            <p:spPr bwMode="auto">
              <a:xfrm>
                <a:off x="4157"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0" name="Freeform 1000"/>
              <p:cNvSpPr>
                <a:spLocks/>
              </p:cNvSpPr>
              <p:nvPr/>
            </p:nvSpPr>
            <p:spPr bwMode="auto">
              <a:xfrm>
                <a:off x="4160" y="221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1" name="Freeform 1001"/>
              <p:cNvSpPr>
                <a:spLocks/>
              </p:cNvSpPr>
              <p:nvPr/>
            </p:nvSpPr>
            <p:spPr bwMode="auto">
              <a:xfrm>
                <a:off x="4163" y="22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2" name="Freeform 1002"/>
              <p:cNvSpPr>
                <a:spLocks/>
              </p:cNvSpPr>
              <p:nvPr/>
            </p:nvSpPr>
            <p:spPr bwMode="auto">
              <a:xfrm>
                <a:off x="4166" y="22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3" name="Freeform 1003"/>
              <p:cNvSpPr>
                <a:spLocks/>
              </p:cNvSpPr>
              <p:nvPr/>
            </p:nvSpPr>
            <p:spPr bwMode="auto">
              <a:xfrm>
                <a:off x="4169" y="22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4" name="Freeform 1004"/>
              <p:cNvSpPr>
                <a:spLocks/>
              </p:cNvSpPr>
              <p:nvPr/>
            </p:nvSpPr>
            <p:spPr bwMode="auto">
              <a:xfrm>
                <a:off x="4172" y="222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5" name="Freeform 1005"/>
              <p:cNvSpPr>
                <a:spLocks/>
              </p:cNvSpPr>
              <p:nvPr/>
            </p:nvSpPr>
            <p:spPr bwMode="auto">
              <a:xfrm>
                <a:off x="4176" y="222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6" name="Freeform 1006"/>
              <p:cNvSpPr>
                <a:spLocks/>
              </p:cNvSpPr>
              <p:nvPr/>
            </p:nvSpPr>
            <p:spPr bwMode="auto">
              <a:xfrm>
                <a:off x="4179" y="22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7" name="Freeform 1007"/>
              <p:cNvSpPr>
                <a:spLocks/>
              </p:cNvSpPr>
              <p:nvPr/>
            </p:nvSpPr>
            <p:spPr bwMode="auto">
              <a:xfrm>
                <a:off x="4182" y="22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8" name="Freeform 1008"/>
              <p:cNvSpPr>
                <a:spLocks/>
              </p:cNvSpPr>
              <p:nvPr/>
            </p:nvSpPr>
            <p:spPr bwMode="auto">
              <a:xfrm>
                <a:off x="4185" y="222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29" name="Freeform 1009"/>
              <p:cNvSpPr>
                <a:spLocks/>
              </p:cNvSpPr>
              <p:nvPr/>
            </p:nvSpPr>
            <p:spPr bwMode="auto">
              <a:xfrm>
                <a:off x="4188" y="22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0" name="Freeform 1010"/>
              <p:cNvSpPr>
                <a:spLocks/>
              </p:cNvSpPr>
              <p:nvPr/>
            </p:nvSpPr>
            <p:spPr bwMode="auto">
              <a:xfrm>
                <a:off x="4192" y="22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1" name="Freeform 1011"/>
              <p:cNvSpPr>
                <a:spLocks/>
              </p:cNvSpPr>
              <p:nvPr/>
            </p:nvSpPr>
            <p:spPr bwMode="auto">
              <a:xfrm>
                <a:off x="4195" y="222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2" name="Freeform 1012"/>
              <p:cNvSpPr>
                <a:spLocks/>
              </p:cNvSpPr>
              <p:nvPr/>
            </p:nvSpPr>
            <p:spPr bwMode="auto">
              <a:xfrm>
                <a:off x="4198" y="222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3" name="Freeform 1013"/>
              <p:cNvSpPr>
                <a:spLocks/>
              </p:cNvSpPr>
              <p:nvPr/>
            </p:nvSpPr>
            <p:spPr bwMode="auto">
              <a:xfrm>
                <a:off x="4201" y="222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4" name="Freeform 1014"/>
              <p:cNvSpPr>
                <a:spLocks/>
              </p:cNvSpPr>
              <p:nvPr/>
            </p:nvSpPr>
            <p:spPr bwMode="auto">
              <a:xfrm>
                <a:off x="4204" y="2226"/>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5" name="Freeform 1015"/>
              <p:cNvSpPr>
                <a:spLocks/>
              </p:cNvSpPr>
              <p:nvPr/>
            </p:nvSpPr>
            <p:spPr bwMode="auto">
              <a:xfrm>
                <a:off x="4208" y="222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6" name="Freeform 1016"/>
              <p:cNvSpPr>
                <a:spLocks/>
              </p:cNvSpPr>
              <p:nvPr/>
            </p:nvSpPr>
            <p:spPr bwMode="auto">
              <a:xfrm>
                <a:off x="4210" y="222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7" name="Freeform 1017"/>
              <p:cNvSpPr>
                <a:spLocks/>
              </p:cNvSpPr>
              <p:nvPr/>
            </p:nvSpPr>
            <p:spPr bwMode="auto">
              <a:xfrm>
                <a:off x="4213" y="222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8" name="Freeform 1018"/>
              <p:cNvSpPr>
                <a:spLocks/>
              </p:cNvSpPr>
              <p:nvPr/>
            </p:nvSpPr>
            <p:spPr bwMode="auto">
              <a:xfrm>
                <a:off x="4216" y="222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39" name="Freeform 1019"/>
              <p:cNvSpPr>
                <a:spLocks/>
              </p:cNvSpPr>
              <p:nvPr/>
            </p:nvSpPr>
            <p:spPr bwMode="auto">
              <a:xfrm>
                <a:off x="4220" y="22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0" name="Freeform 1020"/>
              <p:cNvSpPr>
                <a:spLocks/>
              </p:cNvSpPr>
              <p:nvPr/>
            </p:nvSpPr>
            <p:spPr bwMode="auto">
              <a:xfrm>
                <a:off x="4223" y="22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1" name="Freeform 1021"/>
              <p:cNvSpPr>
                <a:spLocks/>
              </p:cNvSpPr>
              <p:nvPr/>
            </p:nvSpPr>
            <p:spPr bwMode="auto">
              <a:xfrm>
                <a:off x="4226" y="223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2" name="Freeform 1022"/>
              <p:cNvSpPr>
                <a:spLocks/>
              </p:cNvSpPr>
              <p:nvPr/>
            </p:nvSpPr>
            <p:spPr bwMode="auto">
              <a:xfrm>
                <a:off x="4229" y="223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3" name="Freeform 1023"/>
              <p:cNvSpPr>
                <a:spLocks/>
              </p:cNvSpPr>
              <p:nvPr/>
            </p:nvSpPr>
            <p:spPr bwMode="auto">
              <a:xfrm>
                <a:off x="4232" y="223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4" name="Freeform 0"/>
              <p:cNvSpPr>
                <a:spLocks/>
              </p:cNvSpPr>
              <p:nvPr/>
            </p:nvSpPr>
            <p:spPr bwMode="auto">
              <a:xfrm>
                <a:off x="4236"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5" name="Freeform 1"/>
              <p:cNvSpPr>
                <a:spLocks/>
              </p:cNvSpPr>
              <p:nvPr/>
            </p:nvSpPr>
            <p:spPr bwMode="auto">
              <a:xfrm>
                <a:off x="4239"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6" name="Freeform 2"/>
              <p:cNvSpPr>
                <a:spLocks/>
              </p:cNvSpPr>
              <p:nvPr/>
            </p:nvSpPr>
            <p:spPr bwMode="auto">
              <a:xfrm>
                <a:off x="4242" y="223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7" name="Freeform 3"/>
              <p:cNvSpPr>
                <a:spLocks/>
              </p:cNvSpPr>
              <p:nvPr/>
            </p:nvSpPr>
            <p:spPr bwMode="auto">
              <a:xfrm>
                <a:off x="4245" y="223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8" name="Freeform 4"/>
              <p:cNvSpPr>
                <a:spLocks/>
              </p:cNvSpPr>
              <p:nvPr/>
            </p:nvSpPr>
            <p:spPr bwMode="auto">
              <a:xfrm>
                <a:off x="4248" y="223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49" name="Freeform 5"/>
              <p:cNvSpPr>
                <a:spLocks/>
              </p:cNvSpPr>
              <p:nvPr/>
            </p:nvSpPr>
            <p:spPr bwMode="auto">
              <a:xfrm>
                <a:off x="4252" y="223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0" name="Freeform 6"/>
              <p:cNvSpPr>
                <a:spLocks/>
              </p:cNvSpPr>
              <p:nvPr/>
            </p:nvSpPr>
            <p:spPr bwMode="auto">
              <a:xfrm>
                <a:off x="4255" y="22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1" name="Freeform 7"/>
              <p:cNvSpPr>
                <a:spLocks/>
              </p:cNvSpPr>
              <p:nvPr/>
            </p:nvSpPr>
            <p:spPr bwMode="auto">
              <a:xfrm>
                <a:off x="4258" y="223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2" name="Freeform 8"/>
              <p:cNvSpPr>
                <a:spLocks/>
              </p:cNvSpPr>
              <p:nvPr/>
            </p:nvSpPr>
            <p:spPr bwMode="auto">
              <a:xfrm>
                <a:off x="4260" y="223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3" name="Freeform 9"/>
              <p:cNvSpPr>
                <a:spLocks/>
              </p:cNvSpPr>
              <p:nvPr/>
            </p:nvSpPr>
            <p:spPr bwMode="auto">
              <a:xfrm>
                <a:off x="4264" y="223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4" name="Freeform 10"/>
              <p:cNvSpPr>
                <a:spLocks/>
              </p:cNvSpPr>
              <p:nvPr/>
            </p:nvSpPr>
            <p:spPr bwMode="auto">
              <a:xfrm>
                <a:off x="4267" y="223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5" name="Freeform 11"/>
              <p:cNvSpPr>
                <a:spLocks/>
              </p:cNvSpPr>
              <p:nvPr/>
            </p:nvSpPr>
            <p:spPr bwMode="auto">
              <a:xfrm>
                <a:off x="4270" y="223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6" name="Freeform 12"/>
              <p:cNvSpPr>
                <a:spLocks/>
              </p:cNvSpPr>
              <p:nvPr/>
            </p:nvSpPr>
            <p:spPr bwMode="auto">
              <a:xfrm>
                <a:off x="4273" y="2239"/>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7" name="Freeform 13"/>
              <p:cNvSpPr>
                <a:spLocks/>
              </p:cNvSpPr>
              <p:nvPr/>
            </p:nvSpPr>
            <p:spPr bwMode="auto">
              <a:xfrm>
                <a:off x="4276" y="224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8" name="Freeform 14"/>
              <p:cNvSpPr>
                <a:spLocks/>
              </p:cNvSpPr>
              <p:nvPr/>
            </p:nvSpPr>
            <p:spPr bwMode="auto">
              <a:xfrm>
                <a:off x="4280"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59" name="Freeform 15"/>
              <p:cNvSpPr>
                <a:spLocks/>
              </p:cNvSpPr>
              <p:nvPr/>
            </p:nvSpPr>
            <p:spPr bwMode="auto">
              <a:xfrm>
                <a:off x="4283"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0" name="Freeform 16"/>
              <p:cNvSpPr>
                <a:spLocks/>
              </p:cNvSpPr>
              <p:nvPr/>
            </p:nvSpPr>
            <p:spPr bwMode="auto">
              <a:xfrm>
                <a:off x="4286" y="22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1" name="Freeform 17"/>
              <p:cNvSpPr>
                <a:spLocks/>
              </p:cNvSpPr>
              <p:nvPr/>
            </p:nvSpPr>
            <p:spPr bwMode="auto">
              <a:xfrm>
                <a:off x="4289"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2" name="Freeform 18"/>
              <p:cNvSpPr>
                <a:spLocks/>
              </p:cNvSpPr>
              <p:nvPr/>
            </p:nvSpPr>
            <p:spPr bwMode="auto">
              <a:xfrm>
                <a:off x="4292"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3" name="Freeform 19"/>
              <p:cNvSpPr>
                <a:spLocks/>
              </p:cNvSpPr>
              <p:nvPr/>
            </p:nvSpPr>
            <p:spPr bwMode="auto">
              <a:xfrm>
                <a:off x="4296" y="224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4" name="Freeform 20"/>
              <p:cNvSpPr>
                <a:spLocks/>
              </p:cNvSpPr>
              <p:nvPr/>
            </p:nvSpPr>
            <p:spPr bwMode="auto">
              <a:xfrm>
                <a:off x="4299" y="224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5" name="Freeform 21"/>
              <p:cNvSpPr>
                <a:spLocks/>
              </p:cNvSpPr>
              <p:nvPr/>
            </p:nvSpPr>
            <p:spPr bwMode="auto">
              <a:xfrm>
                <a:off x="4302" y="22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6" name="Freeform 22"/>
              <p:cNvSpPr>
                <a:spLocks/>
              </p:cNvSpPr>
              <p:nvPr/>
            </p:nvSpPr>
            <p:spPr bwMode="auto">
              <a:xfrm>
                <a:off x="4305" y="224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7" name="Freeform 23"/>
              <p:cNvSpPr>
                <a:spLocks/>
              </p:cNvSpPr>
              <p:nvPr/>
            </p:nvSpPr>
            <p:spPr bwMode="auto">
              <a:xfrm>
                <a:off x="4308" y="224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8" name="Freeform 24"/>
              <p:cNvSpPr>
                <a:spLocks/>
              </p:cNvSpPr>
              <p:nvPr/>
            </p:nvSpPr>
            <p:spPr bwMode="auto">
              <a:xfrm>
                <a:off x="4312" y="22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69" name="Freeform 25"/>
              <p:cNvSpPr>
                <a:spLocks/>
              </p:cNvSpPr>
              <p:nvPr/>
            </p:nvSpPr>
            <p:spPr bwMode="auto">
              <a:xfrm>
                <a:off x="4314" y="224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0" name="Freeform 26"/>
              <p:cNvSpPr>
                <a:spLocks/>
              </p:cNvSpPr>
              <p:nvPr/>
            </p:nvSpPr>
            <p:spPr bwMode="auto">
              <a:xfrm>
                <a:off x="4317" y="224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1" name="Freeform 27"/>
              <p:cNvSpPr>
                <a:spLocks/>
              </p:cNvSpPr>
              <p:nvPr/>
            </p:nvSpPr>
            <p:spPr bwMode="auto">
              <a:xfrm>
                <a:off x="4320" y="22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2" name="Freeform 28"/>
              <p:cNvSpPr>
                <a:spLocks/>
              </p:cNvSpPr>
              <p:nvPr/>
            </p:nvSpPr>
            <p:spPr bwMode="auto">
              <a:xfrm>
                <a:off x="4324" y="22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3" name="Freeform 29"/>
              <p:cNvSpPr>
                <a:spLocks/>
              </p:cNvSpPr>
              <p:nvPr/>
            </p:nvSpPr>
            <p:spPr bwMode="auto">
              <a:xfrm>
                <a:off x="4327" y="224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4" name="Freeform 30"/>
              <p:cNvSpPr>
                <a:spLocks/>
              </p:cNvSpPr>
              <p:nvPr/>
            </p:nvSpPr>
            <p:spPr bwMode="auto">
              <a:xfrm>
                <a:off x="4330"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5" name="Freeform 31"/>
              <p:cNvSpPr>
                <a:spLocks/>
              </p:cNvSpPr>
              <p:nvPr/>
            </p:nvSpPr>
            <p:spPr bwMode="auto">
              <a:xfrm>
                <a:off x="4333"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6" name="Freeform 32"/>
              <p:cNvSpPr>
                <a:spLocks/>
              </p:cNvSpPr>
              <p:nvPr/>
            </p:nvSpPr>
            <p:spPr bwMode="auto">
              <a:xfrm>
                <a:off x="4336" y="225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7" name="Freeform 33"/>
              <p:cNvSpPr>
                <a:spLocks/>
              </p:cNvSpPr>
              <p:nvPr/>
            </p:nvSpPr>
            <p:spPr bwMode="auto">
              <a:xfrm>
                <a:off x="4340" y="2252"/>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8" name="Freeform 34"/>
              <p:cNvSpPr>
                <a:spLocks/>
              </p:cNvSpPr>
              <p:nvPr/>
            </p:nvSpPr>
            <p:spPr bwMode="auto">
              <a:xfrm>
                <a:off x="4343" y="2252"/>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79" name="Freeform 35"/>
              <p:cNvSpPr>
                <a:spLocks/>
              </p:cNvSpPr>
              <p:nvPr/>
            </p:nvSpPr>
            <p:spPr bwMode="auto">
              <a:xfrm>
                <a:off x="4346" y="22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0" name="Freeform 36"/>
              <p:cNvSpPr>
                <a:spLocks/>
              </p:cNvSpPr>
              <p:nvPr/>
            </p:nvSpPr>
            <p:spPr bwMode="auto">
              <a:xfrm>
                <a:off x="4349" y="22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1" name="Freeform 37"/>
              <p:cNvSpPr>
                <a:spLocks/>
              </p:cNvSpPr>
              <p:nvPr/>
            </p:nvSpPr>
            <p:spPr bwMode="auto">
              <a:xfrm>
                <a:off x="4352"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2" name="Freeform 38"/>
              <p:cNvSpPr>
                <a:spLocks/>
              </p:cNvSpPr>
              <p:nvPr/>
            </p:nvSpPr>
            <p:spPr bwMode="auto">
              <a:xfrm>
                <a:off x="4355"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3" name="Freeform 39"/>
              <p:cNvSpPr>
                <a:spLocks/>
              </p:cNvSpPr>
              <p:nvPr/>
            </p:nvSpPr>
            <p:spPr bwMode="auto">
              <a:xfrm>
                <a:off x="4359" y="225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4" name="Freeform 40"/>
              <p:cNvSpPr>
                <a:spLocks/>
              </p:cNvSpPr>
              <p:nvPr/>
            </p:nvSpPr>
            <p:spPr bwMode="auto">
              <a:xfrm>
                <a:off x="4362" y="225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5" name="Freeform 41"/>
              <p:cNvSpPr>
                <a:spLocks/>
              </p:cNvSpPr>
              <p:nvPr/>
            </p:nvSpPr>
            <p:spPr bwMode="auto">
              <a:xfrm>
                <a:off x="4364" y="225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6" name="Freeform 42"/>
              <p:cNvSpPr>
                <a:spLocks/>
              </p:cNvSpPr>
              <p:nvPr/>
            </p:nvSpPr>
            <p:spPr bwMode="auto">
              <a:xfrm>
                <a:off x="4367" y="22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7" name="Freeform 43"/>
              <p:cNvSpPr>
                <a:spLocks/>
              </p:cNvSpPr>
              <p:nvPr/>
            </p:nvSpPr>
            <p:spPr bwMode="auto">
              <a:xfrm>
                <a:off x="4371" y="225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8" name="Freeform 44"/>
              <p:cNvSpPr>
                <a:spLocks/>
              </p:cNvSpPr>
              <p:nvPr/>
            </p:nvSpPr>
            <p:spPr bwMode="auto">
              <a:xfrm>
                <a:off x="4374" y="22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89" name="Freeform 45"/>
              <p:cNvSpPr>
                <a:spLocks/>
              </p:cNvSpPr>
              <p:nvPr/>
            </p:nvSpPr>
            <p:spPr bwMode="auto">
              <a:xfrm>
                <a:off x="4377" y="225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0" name="Freeform 46"/>
              <p:cNvSpPr>
                <a:spLocks/>
              </p:cNvSpPr>
              <p:nvPr/>
            </p:nvSpPr>
            <p:spPr bwMode="auto">
              <a:xfrm>
                <a:off x="4380" y="226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1" name="Freeform 47"/>
              <p:cNvSpPr>
                <a:spLocks/>
              </p:cNvSpPr>
              <p:nvPr/>
            </p:nvSpPr>
            <p:spPr bwMode="auto">
              <a:xfrm>
                <a:off x="4383" y="226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2" name="Freeform 48"/>
              <p:cNvSpPr>
                <a:spLocks/>
              </p:cNvSpPr>
              <p:nvPr/>
            </p:nvSpPr>
            <p:spPr bwMode="auto">
              <a:xfrm>
                <a:off x="4387" y="226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3" name="Freeform 49"/>
              <p:cNvSpPr>
                <a:spLocks/>
              </p:cNvSpPr>
              <p:nvPr/>
            </p:nvSpPr>
            <p:spPr bwMode="auto">
              <a:xfrm>
                <a:off x="4390" y="22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4" name="Freeform 50"/>
              <p:cNvSpPr>
                <a:spLocks/>
              </p:cNvSpPr>
              <p:nvPr/>
            </p:nvSpPr>
            <p:spPr bwMode="auto">
              <a:xfrm>
                <a:off x="4393"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5" name="Freeform 51"/>
              <p:cNvSpPr>
                <a:spLocks/>
              </p:cNvSpPr>
              <p:nvPr/>
            </p:nvSpPr>
            <p:spPr bwMode="auto">
              <a:xfrm>
                <a:off x="4396"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6" name="Freeform 52"/>
              <p:cNvSpPr>
                <a:spLocks/>
              </p:cNvSpPr>
              <p:nvPr/>
            </p:nvSpPr>
            <p:spPr bwMode="auto">
              <a:xfrm>
                <a:off x="4399" y="226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7" name="Freeform 53"/>
              <p:cNvSpPr>
                <a:spLocks/>
              </p:cNvSpPr>
              <p:nvPr/>
            </p:nvSpPr>
            <p:spPr bwMode="auto">
              <a:xfrm>
                <a:off x="4403"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8" name="Freeform 54"/>
              <p:cNvSpPr>
                <a:spLocks/>
              </p:cNvSpPr>
              <p:nvPr/>
            </p:nvSpPr>
            <p:spPr bwMode="auto">
              <a:xfrm>
                <a:off x="4406"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899" name="Freeform 55"/>
              <p:cNvSpPr>
                <a:spLocks/>
              </p:cNvSpPr>
              <p:nvPr/>
            </p:nvSpPr>
            <p:spPr bwMode="auto">
              <a:xfrm>
                <a:off x="4409" y="2265"/>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0" name="Freeform 56"/>
              <p:cNvSpPr>
                <a:spLocks/>
              </p:cNvSpPr>
              <p:nvPr/>
            </p:nvSpPr>
            <p:spPr bwMode="auto">
              <a:xfrm>
                <a:off x="4412" y="226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1" name="Freeform 57"/>
              <p:cNvSpPr>
                <a:spLocks/>
              </p:cNvSpPr>
              <p:nvPr/>
            </p:nvSpPr>
            <p:spPr bwMode="auto">
              <a:xfrm>
                <a:off x="4415" y="2266"/>
                <a:ext cx="2" cy="1"/>
              </a:xfrm>
              <a:custGeom>
                <a:avLst/>
                <a:gdLst>
                  <a:gd name="T0" fmla="*/ 0 w 5"/>
                  <a:gd name="T1" fmla="*/ 0 h 4"/>
                  <a:gd name="T2" fmla="*/ 0 w 5"/>
                  <a:gd name="T3" fmla="*/ 0 h 4"/>
                  <a:gd name="T4" fmla="*/ 0 w 5"/>
                  <a:gd name="T5" fmla="*/ 0 h 4"/>
                  <a:gd name="T6" fmla="*/ 0 w 5"/>
                  <a:gd name="T7" fmla="*/ 0 h 4"/>
                  <a:gd name="T8" fmla="*/ 0 w 5"/>
                  <a:gd name="T9" fmla="*/ 0 h 4"/>
                  <a:gd name="T10" fmla="*/ 0 w 5"/>
                  <a:gd name="T11" fmla="*/ 0 h 4"/>
                  <a:gd name="T12" fmla="*/ 0 w 5"/>
                  <a:gd name="T13" fmla="*/ 0 h 4"/>
                  <a:gd name="T14" fmla="*/ 0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3" y="0"/>
                    </a:moveTo>
                    <a:lnTo>
                      <a:pt x="2" y="0"/>
                    </a:lnTo>
                    <a:lnTo>
                      <a:pt x="0" y="2"/>
                    </a:lnTo>
                    <a:lnTo>
                      <a:pt x="2" y="4"/>
                    </a:lnTo>
                    <a:lnTo>
                      <a:pt x="3" y="4"/>
                    </a:lnTo>
                    <a:lnTo>
                      <a:pt x="5"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2" name="Freeform 58"/>
              <p:cNvSpPr>
                <a:spLocks/>
              </p:cNvSpPr>
              <p:nvPr/>
            </p:nvSpPr>
            <p:spPr bwMode="auto">
              <a:xfrm>
                <a:off x="4418" y="226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3" name="Freeform 59"/>
              <p:cNvSpPr>
                <a:spLocks/>
              </p:cNvSpPr>
              <p:nvPr/>
            </p:nvSpPr>
            <p:spPr bwMode="auto">
              <a:xfrm>
                <a:off x="4421" y="226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4" name="Freeform 60"/>
              <p:cNvSpPr>
                <a:spLocks/>
              </p:cNvSpPr>
              <p:nvPr/>
            </p:nvSpPr>
            <p:spPr bwMode="auto">
              <a:xfrm>
                <a:off x="4424" y="226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5" name="Freeform 61"/>
              <p:cNvSpPr>
                <a:spLocks/>
              </p:cNvSpPr>
              <p:nvPr/>
            </p:nvSpPr>
            <p:spPr bwMode="auto">
              <a:xfrm>
                <a:off x="4427" y="226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6" name="Freeform 62"/>
              <p:cNvSpPr>
                <a:spLocks/>
              </p:cNvSpPr>
              <p:nvPr/>
            </p:nvSpPr>
            <p:spPr bwMode="auto">
              <a:xfrm>
                <a:off x="4431" y="226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7" name="Freeform 63"/>
              <p:cNvSpPr>
                <a:spLocks/>
              </p:cNvSpPr>
              <p:nvPr/>
            </p:nvSpPr>
            <p:spPr bwMode="auto">
              <a:xfrm>
                <a:off x="4434" y="22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8" name="Freeform 64"/>
              <p:cNvSpPr>
                <a:spLocks/>
              </p:cNvSpPr>
              <p:nvPr/>
            </p:nvSpPr>
            <p:spPr bwMode="auto">
              <a:xfrm>
                <a:off x="4437" y="22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09" name="Freeform 65"/>
              <p:cNvSpPr>
                <a:spLocks/>
              </p:cNvSpPr>
              <p:nvPr/>
            </p:nvSpPr>
            <p:spPr bwMode="auto">
              <a:xfrm>
                <a:off x="4440" y="227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0" name="Freeform 66"/>
              <p:cNvSpPr>
                <a:spLocks/>
              </p:cNvSpPr>
              <p:nvPr/>
            </p:nvSpPr>
            <p:spPr bwMode="auto">
              <a:xfrm>
                <a:off x="4443" y="227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1" name="Freeform 67"/>
              <p:cNvSpPr>
                <a:spLocks/>
              </p:cNvSpPr>
              <p:nvPr/>
            </p:nvSpPr>
            <p:spPr bwMode="auto">
              <a:xfrm>
                <a:off x="4447" y="227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2" name="Freeform 68"/>
              <p:cNvSpPr>
                <a:spLocks/>
              </p:cNvSpPr>
              <p:nvPr/>
            </p:nvSpPr>
            <p:spPr bwMode="auto">
              <a:xfrm>
                <a:off x="4450" y="227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3" name="Freeform 69"/>
              <p:cNvSpPr>
                <a:spLocks/>
              </p:cNvSpPr>
              <p:nvPr/>
            </p:nvSpPr>
            <p:spPr bwMode="auto">
              <a:xfrm>
                <a:off x="4453" y="22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4" name="Freeform 70"/>
              <p:cNvSpPr>
                <a:spLocks/>
              </p:cNvSpPr>
              <p:nvPr/>
            </p:nvSpPr>
            <p:spPr bwMode="auto">
              <a:xfrm>
                <a:off x="4456" y="227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5" name="Freeform 71"/>
              <p:cNvSpPr>
                <a:spLocks/>
              </p:cNvSpPr>
              <p:nvPr/>
            </p:nvSpPr>
            <p:spPr bwMode="auto">
              <a:xfrm>
                <a:off x="4459" y="22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6" name="Freeform 72"/>
              <p:cNvSpPr>
                <a:spLocks/>
              </p:cNvSpPr>
              <p:nvPr/>
            </p:nvSpPr>
            <p:spPr bwMode="auto">
              <a:xfrm>
                <a:off x="4463" y="22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7" name="Freeform 73"/>
              <p:cNvSpPr>
                <a:spLocks/>
              </p:cNvSpPr>
              <p:nvPr/>
            </p:nvSpPr>
            <p:spPr bwMode="auto">
              <a:xfrm>
                <a:off x="4466" y="227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8" name="Freeform 74"/>
              <p:cNvSpPr>
                <a:spLocks/>
              </p:cNvSpPr>
              <p:nvPr/>
            </p:nvSpPr>
            <p:spPr bwMode="auto">
              <a:xfrm>
                <a:off x="4468" y="227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19" name="Freeform 75"/>
              <p:cNvSpPr>
                <a:spLocks/>
              </p:cNvSpPr>
              <p:nvPr/>
            </p:nvSpPr>
            <p:spPr bwMode="auto">
              <a:xfrm>
                <a:off x="4471" y="22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0" name="Freeform 76"/>
              <p:cNvSpPr>
                <a:spLocks/>
              </p:cNvSpPr>
              <p:nvPr/>
            </p:nvSpPr>
            <p:spPr bwMode="auto">
              <a:xfrm>
                <a:off x="447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1" name="Freeform 77"/>
              <p:cNvSpPr>
                <a:spLocks/>
              </p:cNvSpPr>
              <p:nvPr/>
            </p:nvSpPr>
            <p:spPr bwMode="auto">
              <a:xfrm>
                <a:off x="4478"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2" name="Freeform 78"/>
              <p:cNvSpPr>
                <a:spLocks/>
              </p:cNvSpPr>
              <p:nvPr/>
            </p:nvSpPr>
            <p:spPr bwMode="auto">
              <a:xfrm>
                <a:off x="4481" y="227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3" name="Freeform 79"/>
              <p:cNvSpPr>
                <a:spLocks/>
              </p:cNvSpPr>
              <p:nvPr/>
            </p:nvSpPr>
            <p:spPr bwMode="auto">
              <a:xfrm>
                <a:off x="4484" y="227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4" name="Freeform 80"/>
              <p:cNvSpPr>
                <a:spLocks/>
              </p:cNvSpPr>
              <p:nvPr/>
            </p:nvSpPr>
            <p:spPr bwMode="auto">
              <a:xfrm>
                <a:off x="4487" y="228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5" name="Freeform 81"/>
              <p:cNvSpPr>
                <a:spLocks/>
              </p:cNvSpPr>
              <p:nvPr/>
            </p:nvSpPr>
            <p:spPr bwMode="auto">
              <a:xfrm>
                <a:off x="4491" y="228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6" name="Freeform 82"/>
              <p:cNvSpPr>
                <a:spLocks/>
              </p:cNvSpPr>
              <p:nvPr/>
            </p:nvSpPr>
            <p:spPr bwMode="auto">
              <a:xfrm>
                <a:off x="4494" y="22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7" name="Freeform 83"/>
              <p:cNvSpPr>
                <a:spLocks/>
              </p:cNvSpPr>
              <p:nvPr/>
            </p:nvSpPr>
            <p:spPr bwMode="auto">
              <a:xfrm>
                <a:off x="4497" y="228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8" name="Freeform 84"/>
              <p:cNvSpPr>
                <a:spLocks/>
              </p:cNvSpPr>
              <p:nvPr/>
            </p:nvSpPr>
            <p:spPr bwMode="auto">
              <a:xfrm>
                <a:off x="4500" y="2282"/>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29" name="Freeform 85"/>
              <p:cNvSpPr>
                <a:spLocks/>
              </p:cNvSpPr>
              <p:nvPr/>
            </p:nvSpPr>
            <p:spPr bwMode="auto">
              <a:xfrm>
                <a:off x="4503" y="228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0" name="Freeform 86"/>
              <p:cNvSpPr>
                <a:spLocks/>
              </p:cNvSpPr>
              <p:nvPr/>
            </p:nvSpPr>
            <p:spPr bwMode="auto">
              <a:xfrm>
                <a:off x="4507" y="22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1" name="Freeform 87"/>
              <p:cNvSpPr>
                <a:spLocks/>
              </p:cNvSpPr>
              <p:nvPr/>
            </p:nvSpPr>
            <p:spPr bwMode="auto">
              <a:xfrm>
                <a:off x="4510" y="228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2" name="Freeform 88"/>
              <p:cNvSpPr>
                <a:spLocks/>
              </p:cNvSpPr>
              <p:nvPr/>
            </p:nvSpPr>
            <p:spPr bwMode="auto">
              <a:xfrm>
                <a:off x="4513" y="228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3" name="Freeform 89"/>
              <p:cNvSpPr>
                <a:spLocks/>
              </p:cNvSpPr>
              <p:nvPr/>
            </p:nvSpPr>
            <p:spPr bwMode="auto">
              <a:xfrm>
                <a:off x="4516" y="228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4" name="Freeform 90"/>
              <p:cNvSpPr>
                <a:spLocks/>
              </p:cNvSpPr>
              <p:nvPr/>
            </p:nvSpPr>
            <p:spPr bwMode="auto">
              <a:xfrm>
                <a:off x="4519" y="22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5" name="Freeform 91"/>
              <p:cNvSpPr>
                <a:spLocks/>
              </p:cNvSpPr>
              <p:nvPr/>
            </p:nvSpPr>
            <p:spPr bwMode="auto">
              <a:xfrm>
                <a:off x="4522" y="228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6" name="Freeform 92"/>
              <p:cNvSpPr>
                <a:spLocks/>
              </p:cNvSpPr>
              <p:nvPr/>
            </p:nvSpPr>
            <p:spPr bwMode="auto">
              <a:xfrm>
                <a:off x="4525" y="228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7" name="Freeform 93"/>
              <p:cNvSpPr>
                <a:spLocks/>
              </p:cNvSpPr>
              <p:nvPr/>
            </p:nvSpPr>
            <p:spPr bwMode="auto">
              <a:xfrm>
                <a:off x="4528"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8" name="Freeform 94"/>
              <p:cNvSpPr>
                <a:spLocks/>
              </p:cNvSpPr>
              <p:nvPr/>
            </p:nvSpPr>
            <p:spPr bwMode="auto">
              <a:xfrm>
                <a:off x="4531"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39" name="Freeform 95"/>
              <p:cNvSpPr>
                <a:spLocks/>
              </p:cNvSpPr>
              <p:nvPr/>
            </p:nvSpPr>
            <p:spPr bwMode="auto">
              <a:xfrm>
                <a:off x="4535" y="228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0" name="Freeform 96"/>
              <p:cNvSpPr>
                <a:spLocks/>
              </p:cNvSpPr>
              <p:nvPr/>
            </p:nvSpPr>
            <p:spPr bwMode="auto">
              <a:xfrm>
                <a:off x="4538" y="229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1" name="Freeform 97"/>
              <p:cNvSpPr>
                <a:spLocks/>
              </p:cNvSpPr>
              <p:nvPr/>
            </p:nvSpPr>
            <p:spPr bwMode="auto">
              <a:xfrm>
                <a:off x="4541" y="229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2" name="Freeform 98"/>
              <p:cNvSpPr>
                <a:spLocks/>
              </p:cNvSpPr>
              <p:nvPr/>
            </p:nvSpPr>
            <p:spPr bwMode="auto">
              <a:xfrm>
                <a:off x="4544" y="2291"/>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3" name="Freeform 99"/>
              <p:cNvSpPr>
                <a:spLocks/>
              </p:cNvSpPr>
              <p:nvPr/>
            </p:nvSpPr>
            <p:spPr bwMode="auto">
              <a:xfrm>
                <a:off x="4547" y="22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4" name="Freeform 100"/>
              <p:cNvSpPr>
                <a:spLocks/>
              </p:cNvSpPr>
              <p:nvPr/>
            </p:nvSpPr>
            <p:spPr bwMode="auto">
              <a:xfrm>
                <a:off x="4551" y="22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5" name="Freeform 101"/>
              <p:cNvSpPr>
                <a:spLocks/>
              </p:cNvSpPr>
              <p:nvPr/>
            </p:nvSpPr>
            <p:spPr bwMode="auto">
              <a:xfrm>
                <a:off x="4554" y="229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6" name="Freeform 102"/>
              <p:cNvSpPr>
                <a:spLocks/>
              </p:cNvSpPr>
              <p:nvPr/>
            </p:nvSpPr>
            <p:spPr bwMode="auto">
              <a:xfrm>
                <a:off x="4557" y="229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7" name="Freeform 103"/>
              <p:cNvSpPr>
                <a:spLocks/>
              </p:cNvSpPr>
              <p:nvPr/>
            </p:nvSpPr>
            <p:spPr bwMode="auto">
              <a:xfrm>
                <a:off x="4560"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8" name="Freeform 104"/>
              <p:cNvSpPr>
                <a:spLocks/>
              </p:cNvSpPr>
              <p:nvPr/>
            </p:nvSpPr>
            <p:spPr bwMode="auto">
              <a:xfrm>
                <a:off x="4563"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49" name="Freeform 105"/>
              <p:cNvSpPr>
                <a:spLocks/>
              </p:cNvSpPr>
              <p:nvPr/>
            </p:nvSpPr>
            <p:spPr bwMode="auto">
              <a:xfrm>
                <a:off x="4566" y="229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0" name="Freeform 106"/>
              <p:cNvSpPr>
                <a:spLocks/>
              </p:cNvSpPr>
              <p:nvPr/>
            </p:nvSpPr>
            <p:spPr bwMode="auto">
              <a:xfrm>
                <a:off x="4570" y="22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1" name="Freeform 107"/>
              <p:cNvSpPr>
                <a:spLocks/>
              </p:cNvSpPr>
              <p:nvPr/>
            </p:nvSpPr>
            <p:spPr bwMode="auto">
              <a:xfrm>
                <a:off x="4572" y="229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2" name="Freeform 108"/>
              <p:cNvSpPr>
                <a:spLocks/>
              </p:cNvSpPr>
              <p:nvPr/>
            </p:nvSpPr>
            <p:spPr bwMode="auto">
              <a:xfrm>
                <a:off x="4575" y="229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3" name="Freeform 109"/>
              <p:cNvSpPr>
                <a:spLocks/>
              </p:cNvSpPr>
              <p:nvPr/>
            </p:nvSpPr>
            <p:spPr bwMode="auto">
              <a:xfrm>
                <a:off x="4578" y="229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4" name="Freeform 110"/>
              <p:cNvSpPr>
                <a:spLocks/>
              </p:cNvSpPr>
              <p:nvPr/>
            </p:nvSpPr>
            <p:spPr bwMode="auto">
              <a:xfrm>
                <a:off x="4582" y="229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5" name="Freeform 111"/>
              <p:cNvSpPr>
                <a:spLocks/>
              </p:cNvSpPr>
              <p:nvPr/>
            </p:nvSpPr>
            <p:spPr bwMode="auto">
              <a:xfrm>
                <a:off x="4585" y="22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6" name="Freeform 112"/>
              <p:cNvSpPr>
                <a:spLocks/>
              </p:cNvSpPr>
              <p:nvPr/>
            </p:nvSpPr>
            <p:spPr bwMode="auto">
              <a:xfrm>
                <a:off x="4588" y="22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7" name="Freeform 113"/>
              <p:cNvSpPr>
                <a:spLocks/>
              </p:cNvSpPr>
              <p:nvPr/>
            </p:nvSpPr>
            <p:spPr bwMode="auto">
              <a:xfrm>
                <a:off x="4591"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8" name="Freeform 114"/>
              <p:cNvSpPr>
                <a:spLocks/>
              </p:cNvSpPr>
              <p:nvPr/>
            </p:nvSpPr>
            <p:spPr bwMode="auto">
              <a:xfrm>
                <a:off x="4594"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59" name="Freeform 115"/>
              <p:cNvSpPr>
                <a:spLocks/>
              </p:cNvSpPr>
              <p:nvPr/>
            </p:nvSpPr>
            <p:spPr bwMode="auto">
              <a:xfrm>
                <a:off x="4598" y="230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60" name="Freeform 116"/>
              <p:cNvSpPr>
                <a:spLocks/>
              </p:cNvSpPr>
              <p:nvPr/>
            </p:nvSpPr>
            <p:spPr bwMode="auto">
              <a:xfrm>
                <a:off x="4601" y="230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61" name="Freeform 117"/>
              <p:cNvSpPr>
                <a:spLocks/>
              </p:cNvSpPr>
              <p:nvPr/>
            </p:nvSpPr>
            <p:spPr bwMode="auto">
              <a:xfrm>
                <a:off x="4604" y="230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62" name="Freeform 118"/>
              <p:cNvSpPr>
                <a:spLocks/>
              </p:cNvSpPr>
              <p:nvPr/>
            </p:nvSpPr>
            <p:spPr bwMode="auto">
              <a:xfrm>
                <a:off x="4607" y="230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63" name="Freeform 119"/>
              <p:cNvSpPr>
                <a:spLocks/>
              </p:cNvSpPr>
              <p:nvPr/>
            </p:nvSpPr>
            <p:spPr bwMode="auto">
              <a:xfrm>
                <a:off x="4610" y="230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64" name="Freeform 120"/>
              <p:cNvSpPr>
                <a:spLocks/>
              </p:cNvSpPr>
              <p:nvPr/>
            </p:nvSpPr>
            <p:spPr bwMode="auto">
              <a:xfrm>
                <a:off x="4614"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965" name="Freeform 121"/>
              <p:cNvSpPr>
                <a:spLocks/>
              </p:cNvSpPr>
              <p:nvPr/>
            </p:nvSpPr>
            <p:spPr bwMode="auto">
              <a:xfrm>
                <a:off x="4617" y="23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sp>
          <p:nvSpPr>
            <p:cNvPr id="645648" name="Freeform 122"/>
            <p:cNvSpPr>
              <a:spLocks/>
            </p:cNvSpPr>
            <p:nvPr/>
          </p:nvSpPr>
          <p:spPr bwMode="auto">
            <a:xfrm>
              <a:off x="4620" y="23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49" name="Freeform 123"/>
            <p:cNvSpPr>
              <a:spLocks/>
            </p:cNvSpPr>
            <p:nvPr/>
          </p:nvSpPr>
          <p:spPr bwMode="auto">
            <a:xfrm>
              <a:off x="4622" y="23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0" name="Freeform 124"/>
            <p:cNvSpPr>
              <a:spLocks/>
            </p:cNvSpPr>
            <p:nvPr/>
          </p:nvSpPr>
          <p:spPr bwMode="auto">
            <a:xfrm>
              <a:off x="4626" y="23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1" name="Freeform 125"/>
            <p:cNvSpPr>
              <a:spLocks/>
            </p:cNvSpPr>
            <p:nvPr/>
          </p:nvSpPr>
          <p:spPr bwMode="auto">
            <a:xfrm>
              <a:off x="4629" y="230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2" name="Freeform 126"/>
            <p:cNvSpPr>
              <a:spLocks/>
            </p:cNvSpPr>
            <p:nvPr/>
          </p:nvSpPr>
          <p:spPr bwMode="auto">
            <a:xfrm>
              <a:off x="4632" y="230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3" name="Freeform 127"/>
            <p:cNvSpPr>
              <a:spLocks/>
            </p:cNvSpPr>
            <p:nvPr/>
          </p:nvSpPr>
          <p:spPr bwMode="auto">
            <a:xfrm>
              <a:off x="4635" y="230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4" name="Freeform 128"/>
            <p:cNvSpPr>
              <a:spLocks/>
            </p:cNvSpPr>
            <p:nvPr/>
          </p:nvSpPr>
          <p:spPr bwMode="auto">
            <a:xfrm>
              <a:off x="4638" y="23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5" name="Freeform 129"/>
            <p:cNvSpPr>
              <a:spLocks/>
            </p:cNvSpPr>
            <p:nvPr/>
          </p:nvSpPr>
          <p:spPr bwMode="auto">
            <a:xfrm>
              <a:off x="4642"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6" name="Freeform 130"/>
            <p:cNvSpPr>
              <a:spLocks/>
            </p:cNvSpPr>
            <p:nvPr/>
          </p:nvSpPr>
          <p:spPr bwMode="auto">
            <a:xfrm>
              <a:off x="4645"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7" name="Freeform 131"/>
            <p:cNvSpPr>
              <a:spLocks/>
            </p:cNvSpPr>
            <p:nvPr/>
          </p:nvSpPr>
          <p:spPr bwMode="auto">
            <a:xfrm>
              <a:off x="4648" y="23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8" name="Freeform 132"/>
            <p:cNvSpPr>
              <a:spLocks/>
            </p:cNvSpPr>
            <p:nvPr/>
          </p:nvSpPr>
          <p:spPr bwMode="auto">
            <a:xfrm>
              <a:off x="4651" y="2312"/>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59" name="Freeform 133"/>
            <p:cNvSpPr>
              <a:spLocks/>
            </p:cNvSpPr>
            <p:nvPr/>
          </p:nvSpPr>
          <p:spPr bwMode="auto">
            <a:xfrm>
              <a:off x="4654" y="231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0" name="Freeform 134"/>
            <p:cNvSpPr>
              <a:spLocks/>
            </p:cNvSpPr>
            <p:nvPr/>
          </p:nvSpPr>
          <p:spPr bwMode="auto">
            <a:xfrm>
              <a:off x="4658" y="23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1" name="Freeform 135"/>
            <p:cNvSpPr>
              <a:spLocks/>
            </p:cNvSpPr>
            <p:nvPr/>
          </p:nvSpPr>
          <p:spPr bwMode="auto">
            <a:xfrm>
              <a:off x="4661" y="23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2" name="Freeform 136"/>
            <p:cNvSpPr>
              <a:spLocks/>
            </p:cNvSpPr>
            <p:nvPr/>
          </p:nvSpPr>
          <p:spPr bwMode="auto">
            <a:xfrm>
              <a:off x="4664" y="231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3" name="Freeform 137"/>
            <p:cNvSpPr>
              <a:spLocks/>
            </p:cNvSpPr>
            <p:nvPr/>
          </p:nvSpPr>
          <p:spPr bwMode="auto">
            <a:xfrm>
              <a:off x="4667" y="231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4" name="Freeform 138"/>
            <p:cNvSpPr>
              <a:spLocks/>
            </p:cNvSpPr>
            <p:nvPr/>
          </p:nvSpPr>
          <p:spPr bwMode="auto">
            <a:xfrm>
              <a:off x="4670" y="231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5" name="Freeform 139"/>
            <p:cNvSpPr>
              <a:spLocks/>
            </p:cNvSpPr>
            <p:nvPr/>
          </p:nvSpPr>
          <p:spPr bwMode="auto">
            <a:xfrm>
              <a:off x="4673" y="231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6" name="Freeform 140"/>
            <p:cNvSpPr>
              <a:spLocks/>
            </p:cNvSpPr>
            <p:nvPr/>
          </p:nvSpPr>
          <p:spPr bwMode="auto">
            <a:xfrm>
              <a:off x="4676" y="231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7" name="Freeform 141"/>
            <p:cNvSpPr>
              <a:spLocks/>
            </p:cNvSpPr>
            <p:nvPr/>
          </p:nvSpPr>
          <p:spPr bwMode="auto">
            <a:xfrm>
              <a:off x="4679" y="2317"/>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8" name="Freeform 142"/>
            <p:cNvSpPr>
              <a:spLocks/>
            </p:cNvSpPr>
            <p:nvPr/>
          </p:nvSpPr>
          <p:spPr bwMode="auto">
            <a:xfrm>
              <a:off x="4682" y="231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69" name="Freeform 143"/>
            <p:cNvSpPr>
              <a:spLocks/>
            </p:cNvSpPr>
            <p:nvPr/>
          </p:nvSpPr>
          <p:spPr bwMode="auto">
            <a:xfrm>
              <a:off x="4686" y="23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0" name="Freeform 144"/>
            <p:cNvSpPr>
              <a:spLocks/>
            </p:cNvSpPr>
            <p:nvPr/>
          </p:nvSpPr>
          <p:spPr bwMode="auto">
            <a:xfrm>
              <a:off x="4689" y="23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1" name="Freeform 145"/>
            <p:cNvSpPr>
              <a:spLocks/>
            </p:cNvSpPr>
            <p:nvPr/>
          </p:nvSpPr>
          <p:spPr bwMode="auto">
            <a:xfrm>
              <a:off x="4692" y="23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2" name="Freeform 146"/>
            <p:cNvSpPr>
              <a:spLocks/>
            </p:cNvSpPr>
            <p:nvPr/>
          </p:nvSpPr>
          <p:spPr bwMode="auto">
            <a:xfrm>
              <a:off x="4695" y="232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3" name="Freeform 147"/>
            <p:cNvSpPr>
              <a:spLocks/>
            </p:cNvSpPr>
            <p:nvPr/>
          </p:nvSpPr>
          <p:spPr bwMode="auto">
            <a:xfrm>
              <a:off x="4698" y="232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4" name="Freeform 148"/>
            <p:cNvSpPr>
              <a:spLocks/>
            </p:cNvSpPr>
            <p:nvPr/>
          </p:nvSpPr>
          <p:spPr bwMode="auto">
            <a:xfrm>
              <a:off x="4702" y="23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5" name="Freeform 149"/>
            <p:cNvSpPr>
              <a:spLocks/>
            </p:cNvSpPr>
            <p:nvPr/>
          </p:nvSpPr>
          <p:spPr bwMode="auto">
            <a:xfrm>
              <a:off x="4705" y="23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6" name="Freeform 150"/>
            <p:cNvSpPr>
              <a:spLocks/>
            </p:cNvSpPr>
            <p:nvPr/>
          </p:nvSpPr>
          <p:spPr bwMode="auto">
            <a:xfrm>
              <a:off x="4708" y="23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7" name="Freeform 151"/>
            <p:cNvSpPr>
              <a:spLocks/>
            </p:cNvSpPr>
            <p:nvPr/>
          </p:nvSpPr>
          <p:spPr bwMode="auto">
            <a:xfrm>
              <a:off x="4711" y="232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8" name="Freeform 152"/>
            <p:cNvSpPr>
              <a:spLocks/>
            </p:cNvSpPr>
            <p:nvPr/>
          </p:nvSpPr>
          <p:spPr bwMode="auto">
            <a:xfrm>
              <a:off x="4714" y="23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79" name="Freeform 153"/>
            <p:cNvSpPr>
              <a:spLocks/>
            </p:cNvSpPr>
            <p:nvPr/>
          </p:nvSpPr>
          <p:spPr bwMode="auto">
            <a:xfrm>
              <a:off x="4718" y="232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0" name="Freeform 154"/>
            <p:cNvSpPr>
              <a:spLocks/>
            </p:cNvSpPr>
            <p:nvPr/>
          </p:nvSpPr>
          <p:spPr bwMode="auto">
            <a:xfrm>
              <a:off x="4721" y="232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1" name="Freeform 155"/>
            <p:cNvSpPr>
              <a:spLocks/>
            </p:cNvSpPr>
            <p:nvPr/>
          </p:nvSpPr>
          <p:spPr bwMode="auto">
            <a:xfrm>
              <a:off x="4724" y="232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2" name="Freeform 156"/>
            <p:cNvSpPr>
              <a:spLocks/>
            </p:cNvSpPr>
            <p:nvPr/>
          </p:nvSpPr>
          <p:spPr bwMode="auto">
            <a:xfrm>
              <a:off x="4726" y="232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3" name="Freeform 157"/>
            <p:cNvSpPr>
              <a:spLocks/>
            </p:cNvSpPr>
            <p:nvPr/>
          </p:nvSpPr>
          <p:spPr bwMode="auto">
            <a:xfrm>
              <a:off x="4730" y="232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4" name="Freeform 158"/>
            <p:cNvSpPr>
              <a:spLocks/>
            </p:cNvSpPr>
            <p:nvPr/>
          </p:nvSpPr>
          <p:spPr bwMode="auto">
            <a:xfrm>
              <a:off x="4733" y="232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5" name="Freeform 159"/>
            <p:cNvSpPr>
              <a:spLocks/>
            </p:cNvSpPr>
            <p:nvPr/>
          </p:nvSpPr>
          <p:spPr bwMode="auto">
            <a:xfrm>
              <a:off x="4736"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6" name="Freeform 160"/>
            <p:cNvSpPr>
              <a:spLocks/>
            </p:cNvSpPr>
            <p:nvPr/>
          </p:nvSpPr>
          <p:spPr bwMode="auto">
            <a:xfrm>
              <a:off x="4739"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7" name="Freeform 161"/>
            <p:cNvSpPr>
              <a:spLocks/>
            </p:cNvSpPr>
            <p:nvPr/>
          </p:nvSpPr>
          <p:spPr bwMode="auto">
            <a:xfrm>
              <a:off x="4742" y="232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8" name="Freeform 162"/>
            <p:cNvSpPr>
              <a:spLocks/>
            </p:cNvSpPr>
            <p:nvPr/>
          </p:nvSpPr>
          <p:spPr bwMode="auto">
            <a:xfrm>
              <a:off x="4746"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89" name="Freeform 163"/>
            <p:cNvSpPr>
              <a:spLocks/>
            </p:cNvSpPr>
            <p:nvPr/>
          </p:nvSpPr>
          <p:spPr bwMode="auto">
            <a:xfrm>
              <a:off x="4749" y="2330"/>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0" name="Freeform 164"/>
            <p:cNvSpPr>
              <a:spLocks/>
            </p:cNvSpPr>
            <p:nvPr/>
          </p:nvSpPr>
          <p:spPr bwMode="auto">
            <a:xfrm>
              <a:off x="4752" y="233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1" name="Freeform 165"/>
            <p:cNvSpPr>
              <a:spLocks/>
            </p:cNvSpPr>
            <p:nvPr/>
          </p:nvSpPr>
          <p:spPr bwMode="auto">
            <a:xfrm>
              <a:off x="4755"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2" name="Freeform 166"/>
            <p:cNvSpPr>
              <a:spLocks/>
            </p:cNvSpPr>
            <p:nvPr/>
          </p:nvSpPr>
          <p:spPr bwMode="auto">
            <a:xfrm>
              <a:off x="4758"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3" name="Freeform 167"/>
            <p:cNvSpPr>
              <a:spLocks/>
            </p:cNvSpPr>
            <p:nvPr/>
          </p:nvSpPr>
          <p:spPr bwMode="auto">
            <a:xfrm>
              <a:off x="4762" y="23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4" name="Freeform 168"/>
            <p:cNvSpPr>
              <a:spLocks/>
            </p:cNvSpPr>
            <p:nvPr/>
          </p:nvSpPr>
          <p:spPr bwMode="auto">
            <a:xfrm>
              <a:off x="4765" y="233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5" name="Freeform 169"/>
            <p:cNvSpPr>
              <a:spLocks/>
            </p:cNvSpPr>
            <p:nvPr/>
          </p:nvSpPr>
          <p:spPr bwMode="auto">
            <a:xfrm>
              <a:off x="4768"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6" name="Freeform 170"/>
            <p:cNvSpPr>
              <a:spLocks/>
            </p:cNvSpPr>
            <p:nvPr/>
          </p:nvSpPr>
          <p:spPr bwMode="auto">
            <a:xfrm>
              <a:off x="4771"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7" name="Freeform 171"/>
            <p:cNvSpPr>
              <a:spLocks/>
            </p:cNvSpPr>
            <p:nvPr/>
          </p:nvSpPr>
          <p:spPr bwMode="auto">
            <a:xfrm>
              <a:off x="4774" y="23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8" name="Freeform 172"/>
            <p:cNvSpPr>
              <a:spLocks/>
            </p:cNvSpPr>
            <p:nvPr/>
          </p:nvSpPr>
          <p:spPr bwMode="auto">
            <a:xfrm>
              <a:off x="4777" y="233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99" name="Freeform 173"/>
            <p:cNvSpPr>
              <a:spLocks/>
            </p:cNvSpPr>
            <p:nvPr/>
          </p:nvSpPr>
          <p:spPr bwMode="auto">
            <a:xfrm>
              <a:off x="4780" y="233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0" name="Freeform 174"/>
            <p:cNvSpPr>
              <a:spLocks/>
            </p:cNvSpPr>
            <p:nvPr/>
          </p:nvSpPr>
          <p:spPr bwMode="auto">
            <a:xfrm>
              <a:off x="4783" y="233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1" name="Freeform 175"/>
            <p:cNvSpPr>
              <a:spLocks/>
            </p:cNvSpPr>
            <p:nvPr/>
          </p:nvSpPr>
          <p:spPr bwMode="auto">
            <a:xfrm>
              <a:off x="4786"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2" name="Freeform 176"/>
            <p:cNvSpPr>
              <a:spLocks/>
            </p:cNvSpPr>
            <p:nvPr/>
          </p:nvSpPr>
          <p:spPr bwMode="auto">
            <a:xfrm>
              <a:off x="4789"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3" name="Freeform 177"/>
            <p:cNvSpPr>
              <a:spLocks/>
            </p:cNvSpPr>
            <p:nvPr/>
          </p:nvSpPr>
          <p:spPr bwMode="auto">
            <a:xfrm>
              <a:off x="4793" y="233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4" name="Freeform 178"/>
            <p:cNvSpPr>
              <a:spLocks/>
            </p:cNvSpPr>
            <p:nvPr/>
          </p:nvSpPr>
          <p:spPr bwMode="auto">
            <a:xfrm>
              <a:off x="4796" y="233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5" name="Freeform 179"/>
            <p:cNvSpPr>
              <a:spLocks/>
            </p:cNvSpPr>
            <p:nvPr/>
          </p:nvSpPr>
          <p:spPr bwMode="auto">
            <a:xfrm>
              <a:off x="4799" y="234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6" name="Freeform 180"/>
            <p:cNvSpPr>
              <a:spLocks/>
            </p:cNvSpPr>
            <p:nvPr/>
          </p:nvSpPr>
          <p:spPr bwMode="auto">
            <a:xfrm>
              <a:off x="4802" y="234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7" name="Freeform 181"/>
            <p:cNvSpPr>
              <a:spLocks/>
            </p:cNvSpPr>
            <p:nvPr/>
          </p:nvSpPr>
          <p:spPr bwMode="auto">
            <a:xfrm>
              <a:off x="4805" y="2341"/>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8" name="Freeform 182"/>
            <p:cNvSpPr>
              <a:spLocks/>
            </p:cNvSpPr>
            <p:nvPr/>
          </p:nvSpPr>
          <p:spPr bwMode="auto">
            <a:xfrm>
              <a:off x="4809" y="234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09" name="Freeform 183"/>
            <p:cNvSpPr>
              <a:spLocks/>
            </p:cNvSpPr>
            <p:nvPr/>
          </p:nvSpPr>
          <p:spPr bwMode="auto">
            <a:xfrm>
              <a:off x="4812" y="234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0" name="Freeform 184"/>
            <p:cNvSpPr>
              <a:spLocks/>
            </p:cNvSpPr>
            <p:nvPr/>
          </p:nvSpPr>
          <p:spPr bwMode="auto">
            <a:xfrm>
              <a:off x="4815" y="234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1" name="Freeform 185"/>
            <p:cNvSpPr>
              <a:spLocks/>
            </p:cNvSpPr>
            <p:nvPr/>
          </p:nvSpPr>
          <p:spPr bwMode="auto">
            <a:xfrm>
              <a:off x="4818"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2" name="Freeform 186"/>
            <p:cNvSpPr>
              <a:spLocks/>
            </p:cNvSpPr>
            <p:nvPr/>
          </p:nvSpPr>
          <p:spPr bwMode="auto">
            <a:xfrm>
              <a:off x="4821"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3" name="Freeform 187"/>
            <p:cNvSpPr>
              <a:spLocks/>
            </p:cNvSpPr>
            <p:nvPr/>
          </p:nvSpPr>
          <p:spPr bwMode="auto">
            <a:xfrm>
              <a:off x="4825" y="234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4" name="Freeform 188"/>
            <p:cNvSpPr>
              <a:spLocks/>
            </p:cNvSpPr>
            <p:nvPr/>
          </p:nvSpPr>
          <p:spPr bwMode="auto">
            <a:xfrm>
              <a:off x="4827" y="234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5" name="Freeform 189"/>
            <p:cNvSpPr>
              <a:spLocks/>
            </p:cNvSpPr>
            <p:nvPr/>
          </p:nvSpPr>
          <p:spPr bwMode="auto">
            <a:xfrm>
              <a:off x="4830" y="234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6" name="Freeform 190"/>
            <p:cNvSpPr>
              <a:spLocks/>
            </p:cNvSpPr>
            <p:nvPr/>
          </p:nvSpPr>
          <p:spPr bwMode="auto">
            <a:xfrm>
              <a:off x="4833" y="234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7" name="Freeform 191"/>
            <p:cNvSpPr>
              <a:spLocks/>
            </p:cNvSpPr>
            <p:nvPr/>
          </p:nvSpPr>
          <p:spPr bwMode="auto">
            <a:xfrm>
              <a:off x="4837" y="234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8" name="Freeform 192"/>
            <p:cNvSpPr>
              <a:spLocks/>
            </p:cNvSpPr>
            <p:nvPr/>
          </p:nvSpPr>
          <p:spPr bwMode="auto">
            <a:xfrm>
              <a:off x="4840" y="23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19" name="Freeform 193"/>
            <p:cNvSpPr>
              <a:spLocks/>
            </p:cNvSpPr>
            <p:nvPr/>
          </p:nvSpPr>
          <p:spPr bwMode="auto">
            <a:xfrm>
              <a:off x="4843" y="23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0" name="Freeform 194"/>
            <p:cNvSpPr>
              <a:spLocks/>
            </p:cNvSpPr>
            <p:nvPr/>
          </p:nvSpPr>
          <p:spPr bwMode="auto">
            <a:xfrm>
              <a:off x="4846" y="234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1" name="Freeform 195"/>
            <p:cNvSpPr>
              <a:spLocks/>
            </p:cNvSpPr>
            <p:nvPr/>
          </p:nvSpPr>
          <p:spPr bwMode="auto">
            <a:xfrm>
              <a:off x="4849" y="235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2" name="Freeform 196"/>
            <p:cNvSpPr>
              <a:spLocks/>
            </p:cNvSpPr>
            <p:nvPr/>
          </p:nvSpPr>
          <p:spPr bwMode="auto">
            <a:xfrm>
              <a:off x="485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3" name="Freeform 197"/>
            <p:cNvSpPr>
              <a:spLocks/>
            </p:cNvSpPr>
            <p:nvPr/>
          </p:nvSpPr>
          <p:spPr bwMode="auto">
            <a:xfrm>
              <a:off x="4856" y="235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4" name="Freeform 198"/>
            <p:cNvSpPr>
              <a:spLocks/>
            </p:cNvSpPr>
            <p:nvPr/>
          </p:nvSpPr>
          <p:spPr bwMode="auto">
            <a:xfrm>
              <a:off x="4859" y="235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5" name="Freeform 199"/>
            <p:cNvSpPr>
              <a:spLocks/>
            </p:cNvSpPr>
            <p:nvPr/>
          </p:nvSpPr>
          <p:spPr bwMode="auto">
            <a:xfrm>
              <a:off x="4862" y="235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6" name="Freeform 200"/>
            <p:cNvSpPr>
              <a:spLocks/>
            </p:cNvSpPr>
            <p:nvPr/>
          </p:nvSpPr>
          <p:spPr bwMode="auto">
            <a:xfrm>
              <a:off x="4865" y="235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7" name="Freeform 201"/>
            <p:cNvSpPr>
              <a:spLocks/>
            </p:cNvSpPr>
            <p:nvPr/>
          </p:nvSpPr>
          <p:spPr bwMode="auto">
            <a:xfrm>
              <a:off x="4869" y="235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8" name="Freeform 202"/>
            <p:cNvSpPr>
              <a:spLocks/>
            </p:cNvSpPr>
            <p:nvPr/>
          </p:nvSpPr>
          <p:spPr bwMode="auto">
            <a:xfrm>
              <a:off x="4872" y="235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29" name="Freeform 203"/>
            <p:cNvSpPr>
              <a:spLocks/>
            </p:cNvSpPr>
            <p:nvPr/>
          </p:nvSpPr>
          <p:spPr bwMode="auto">
            <a:xfrm>
              <a:off x="4875" y="235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0" name="Freeform 204"/>
            <p:cNvSpPr>
              <a:spLocks/>
            </p:cNvSpPr>
            <p:nvPr/>
          </p:nvSpPr>
          <p:spPr bwMode="auto">
            <a:xfrm>
              <a:off x="4878" y="235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1" name="Freeform 205"/>
            <p:cNvSpPr>
              <a:spLocks/>
            </p:cNvSpPr>
            <p:nvPr/>
          </p:nvSpPr>
          <p:spPr bwMode="auto">
            <a:xfrm>
              <a:off x="4881"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2" name="Freeform 206"/>
            <p:cNvSpPr>
              <a:spLocks/>
            </p:cNvSpPr>
            <p:nvPr/>
          </p:nvSpPr>
          <p:spPr bwMode="auto">
            <a:xfrm>
              <a:off x="4884"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3" name="Freeform 207"/>
            <p:cNvSpPr>
              <a:spLocks/>
            </p:cNvSpPr>
            <p:nvPr/>
          </p:nvSpPr>
          <p:spPr bwMode="auto">
            <a:xfrm>
              <a:off x="4887" y="235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4" name="Freeform 208"/>
            <p:cNvSpPr>
              <a:spLocks/>
            </p:cNvSpPr>
            <p:nvPr/>
          </p:nvSpPr>
          <p:spPr bwMode="auto">
            <a:xfrm>
              <a:off x="4890" y="235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5" name="Freeform 209"/>
            <p:cNvSpPr>
              <a:spLocks/>
            </p:cNvSpPr>
            <p:nvPr/>
          </p:nvSpPr>
          <p:spPr bwMode="auto">
            <a:xfrm>
              <a:off x="4893" y="23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6" name="Freeform 210"/>
            <p:cNvSpPr>
              <a:spLocks/>
            </p:cNvSpPr>
            <p:nvPr/>
          </p:nvSpPr>
          <p:spPr bwMode="auto">
            <a:xfrm>
              <a:off x="4897" y="23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7" name="Freeform 211"/>
            <p:cNvSpPr>
              <a:spLocks/>
            </p:cNvSpPr>
            <p:nvPr/>
          </p:nvSpPr>
          <p:spPr bwMode="auto">
            <a:xfrm>
              <a:off x="4900" y="23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8" name="Freeform 212"/>
            <p:cNvSpPr>
              <a:spLocks/>
            </p:cNvSpPr>
            <p:nvPr/>
          </p:nvSpPr>
          <p:spPr bwMode="auto">
            <a:xfrm>
              <a:off x="4903" y="236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39" name="Freeform 213"/>
            <p:cNvSpPr>
              <a:spLocks/>
            </p:cNvSpPr>
            <p:nvPr/>
          </p:nvSpPr>
          <p:spPr bwMode="auto">
            <a:xfrm>
              <a:off x="4906" y="2360"/>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0" name="Freeform 214"/>
            <p:cNvSpPr>
              <a:spLocks/>
            </p:cNvSpPr>
            <p:nvPr/>
          </p:nvSpPr>
          <p:spPr bwMode="auto">
            <a:xfrm>
              <a:off x="4909" y="236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1" name="Freeform 215"/>
            <p:cNvSpPr>
              <a:spLocks/>
            </p:cNvSpPr>
            <p:nvPr/>
          </p:nvSpPr>
          <p:spPr bwMode="auto">
            <a:xfrm>
              <a:off x="4913"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2" name="Freeform 216"/>
            <p:cNvSpPr>
              <a:spLocks/>
            </p:cNvSpPr>
            <p:nvPr/>
          </p:nvSpPr>
          <p:spPr bwMode="auto">
            <a:xfrm>
              <a:off x="4916"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3" name="Freeform 217"/>
            <p:cNvSpPr>
              <a:spLocks/>
            </p:cNvSpPr>
            <p:nvPr/>
          </p:nvSpPr>
          <p:spPr bwMode="auto">
            <a:xfrm>
              <a:off x="4919" y="23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4" name="Freeform 218"/>
            <p:cNvSpPr>
              <a:spLocks/>
            </p:cNvSpPr>
            <p:nvPr/>
          </p:nvSpPr>
          <p:spPr bwMode="auto">
            <a:xfrm>
              <a:off x="4922" y="236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5" name="Freeform 219"/>
            <p:cNvSpPr>
              <a:spLocks/>
            </p:cNvSpPr>
            <p:nvPr/>
          </p:nvSpPr>
          <p:spPr bwMode="auto">
            <a:xfrm>
              <a:off x="4925" y="236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6" name="Freeform 220"/>
            <p:cNvSpPr>
              <a:spLocks/>
            </p:cNvSpPr>
            <p:nvPr/>
          </p:nvSpPr>
          <p:spPr bwMode="auto">
            <a:xfrm>
              <a:off x="4929" y="23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7" name="Freeform 221"/>
            <p:cNvSpPr>
              <a:spLocks/>
            </p:cNvSpPr>
            <p:nvPr/>
          </p:nvSpPr>
          <p:spPr bwMode="auto">
            <a:xfrm>
              <a:off x="4931" y="236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8" name="Freeform 222"/>
            <p:cNvSpPr>
              <a:spLocks/>
            </p:cNvSpPr>
            <p:nvPr/>
          </p:nvSpPr>
          <p:spPr bwMode="auto">
            <a:xfrm>
              <a:off x="4934"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49" name="Freeform 223"/>
            <p:cNvSpPr>
              <a:spLocks/>
            </p:cNvSpPr>
            <p:nvPr/>
          </p:nvSpPr>
          <p:spPr bwMode="auto">
            <a:xfrm>
              <a:off x="4937"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0" name="Freeform 224"/>
            <p:cNvSpPr>
              <a:spLocks/>
            </p:cNvSpPr>
            <p:nvPr/>
          </p:nvSpPr>
          <p:spPr bwMode="auto">
            <a:xfrm>
              <a:off x="4941" y="23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1" name="Freeform 225"/>
            <p:cNvSpPr>
              <a:spLocks/>
            </p:cNvSpPr>
            <p:nvPr/>
          </p:nvSpPr>
          <p:spPr bwMode="auto">
            <a:xfrm>
              <a:off x="4944" y="236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2" name="Freeform 226"/>
            <p:cNvSpPr>
              <a:spLocks/>
            </p:cNvSpPr>
            <p:nvPr/>
          </p:nvSpPr>
          <p:spPr bwMode="auto">
            <a:xfrm>
              <a:off x="4947" y="236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3" name="Freeform 227"/>
            <p:cNvSpPr>
              <a:spLocks/>
            </p:cNvSpPr>
            <p:nvPr/>
          </p:nvSpPr>
          <p:spPr bwMode="auto">
            <a:xfrm>
              <a:off x="4950" y="2369"/>
              <a:ext cx="2" cy="1"/>
            </a:xfrm>
            <a:custGeom>
              <a:avLst/>
              <a:gdLst>
                <a:gd name="T0" fmla="*/ 1 w 3"/>
                <a:gd name="T1" fmla="*/ 0 h 3"/>
                <a:gd name="T2" fmla="*/ 1 w 3"/>
                <a:gd name="T3" fmla="*/ 0 h 3"/>
                <a:gd name="T4" fmla="*/ 0 w 3"/>
                <a:gd name="T5" fmla="*/ 0 h 3"/>
                <a:gd name="T6" fmla="*/ 1 w 3"/>
                <a:gd name="T7" fmla="*/ 0 h 3"/>
                <a:gd name="T8" fmla="*/ 1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4" name="Freeform 228"/>
            <p:cNvSpPr>
              <a:spLocks/>
            </p:cNvSpPr>
            <p:nvPr/>
          </p:nvSpPr>
          <p:spPr bwMode="auto">
            <a:xfrm>
              <a:off x="4953" y="237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5" name="Freeform 229"/>
            <p:cNvSpPr>
              <a:spLocks/>
            </p:cNvSpPr>
            <p:nvPr/>
          </p:nvSpPr>
          <p:spPr bwMode="auto">
            <a:xfrm>
              <a:off x="4957" y="23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6" name="Freeform 230"/>
            <p:cNvSpPr>
              <a:spLocks/>
            </p:cNvSpPr>
            <p:nvPr/>
          </p:nvSpPr>
          <p:spPr bwMode="auto">
            <a:xfrm>
              <a:off x="4960" y="237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7" name="Freeform 231"/>
            <p:cNvSpPr>
              <a:spLocks/>
            </p:cNvSpPr>
            <p:nvPr/>
          </p:nvSpPr>
          <p:spPr bwMode="auto">
            <a:xfrm>
              <a:off x="4963"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8" name="Freeform 232"/>
            <p:cNvSpPr>
              <a:spLocks/>
            </p:cNvSpPr>
            <p:nvPr/>
          </p:nvSpPr>
          <p:spPr bwMode="auto">
            <a:xfrm>
              <a:off x="4966"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59" name="Freeform 233"/>
            <p:cNvSpPr>
              <a:spLocks/>
            </p:cNvSpPr>
            <p:nvPr/>
          </p:nvSpPr>
          <p:spPr bwMode="auto">
            <a:xfrm>
              <a:off x="4969" y="23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60" name="Freeform 234"/>
            <p:cNvSpPr>
              <a:spLocks/>
            </p:cNvSpPr>
            <p:nvPr/>
          </p:nvSpPr>
          <p:spPr bwMode="auto">
            <a:xfrm>
              <a:off x="4973" y="23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61" name="Freeform 235"/>
            <p:cNvSpPr>
              <a:spLocks/>
            </p:cNvSpPr>
            <p:nvPr/>
          </p:nvSpPr>
          <p:spPr bwMode="auto">
            <a:xfrm>
              <a:off x="4976" y="237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62" name="Freeform 236"/>
            <p:cNvSpPr>
              <a:spLocks/>
            </p:cNvSpPr>
            <p:nvPr/>
          </p:nvSpPr>
          <p:spPr bwMode="auto">
            <a:xfrm>
              <a:off x="4979" y="23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63" name="Freeform 237"/>
            <p:cNvSpPr>
              <a:spLocks/>
            </p:cNvSpPr>
            <p:nvPr/>
          </p:nvSpPr>
          <p:spPr bwMode="auto">
            <a:xfrm>
              <a:off x="4981" y="23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64" name="Freeform 238"/>
            <p:cNvSpPr>
              <a:spLocks/>
            </p:cNvSpPr>
            <p:nvPr/>
          </p:nvSpPr>
          <p:spPr bwMode="auto">
            <a:xfrm>
              <a:off x="4985" y="237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765" name="Freeform 239"/>
            <p:cNvSpPr>
              <a:spLocks/>
            </p:cNvSpPr>
            <p:nvPr/>
          </p:nvSpPr>
          <p:spPr bwMode="auto">
            <a:xfrm>
              <a:off x="4988" y="237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68" name="Group 240"/>
          <p:cNvGrpSpPr>
            <a:grpSpLocks/>
          </p:cNvGrpSpPr>
          <p:nvPr/>
        </p:nvGrpSpPr>
        <p:grpSpPr bwMode="auto">
          <a:xfrm>
            <a:off x="5183188" y="4419600"/>
            <a:ext cx="606425" cy="495300"/>
            <a:chOff x="3265" y="2784"/>
            <a:chExt cx="382" cy="312"/>
          </a:xfrm>
        </p:grpSpPr>
        <p:sp>
          <p:nvSpPr>
            <p:cNvPr id="645496" name="Freeform 241"/>
            <p:cNvSpPr>
              <a:spLocks/>
            </p:cNvSpPr>
            <p:nvPr/>
          </p:nvSpPr>
          <p:spPr bwMode="auto">
            <a:xfrm>
              <a:off x="3265" y="27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97" name="Freeform 242"/>
            <p:cNvSpPr>
              <a:spLocks/>
            </p:cNvSpPr>
            <p:nvPr/>
          </p:nvSpPr>
          <p:spPr bwMode="auto">
            <a:xfrm>
              <a:off x="3267" y="2786"/>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98" name="Freeform 243"/>
            <p:cNvSpPr>
              <a:spLocks/>
            </p:cNvSpPr>
            <p:nvPr/>
          </p:nvSpPr>
          <p:spPr bwMode="auto">
            <a:xfrm>
              <a:off x="3269" y="27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99" name="Freeform 244"/>
            <p:cNvSpPr>
              <a:spLocks/>
            </p:cNvSpPr>
            <p:nvPr/>
          </p:nvSpPr>
          <p:spPr bwMode="auto">
            <a:xfrm>
              <a:off x="3273" y="279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0" name="Freeform 245"/>
            <p:cNvSpPr>
              <a:spLocks/>
            </p:cNvSpPr>
            <p:nvPr/>
          </p:nvSpPr>
          <p:spPr bwMode="auto">
            <a:xfrm>
              <a:off x="3275" y="279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1" name="Freeform 246"/>
            <p:cNvSpPr>
              <a:spLocks/>
            </p:cNvSpPr>
            <p:nvPr/>
          </p:nvSpPr>
          <p:spPr bwMode="auto">
            <a:xfrm>
              <a:off x="3277" y="279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2" name="Freeform 247"/>
            <p:cNvSpPr>
              <a:spLocks/>
            </p:cNvSpPr>
            <p:nvPr/>
          </p:nvSpPr>
          <p:spPr bwMode="auto">
            <a:xfrm>
              <a:off x="3280" y="27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3" name="Freeform 248"/>
            <p:cNvSpPr>
              <a:spLocks/>
            </p:cNvSpPr>
            <p:nvPr/>
          </p:nvSpPr>
          <p:spPr bwMode="auto">
            <a:xfrm>
              <a:off x="3282" y="279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4" name="Freeform 249"/>
            <p:cNvSpPr>
              <a:spLocks/>
            </p:cNvSpPr>
            <p:nvPr/>
          </p:nvSpPr>
          <p:spPr bwMode="auto">
            <a:xfrm>
              <a:off x="3285" y="280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5" name="Freeform 250"/>
            <p:cNvSpPr>
              <a:spLocks/>
            </p:cNvSpPr>
            <p:nvPr/>
          </p:nvSpPr>
          <p:spPr bwMode="auto">
            <a:xfrm>
              <a:off x="3288" y="2803"/>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6" name="Freeform 251"/>
            <p:cNvSpPr>
              <a:spLocks/>
            </p:cNvSpPr>
            <p:nvPr/>
          </p:nvSpPr>
          <p:spPr bwMode="auto">
            <a:xfrm>
              <a:off x="3290" y="2805"/>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7" name="Freeform 252"/>
            <p:cNvSpPr>
              <a:spLocks/>
            </p:cNvSpPr>
            <p:nvPr/>
          </p:nvSpPr>
          <p:spPr bwMode="auto">
            <a:xfrm>
              <a:off x="3292" y="28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8" name="Freeform 253"/>
            <p:cNvSpPr>
              <a:spLocks/>
            </p:cNvSpPr>
            <p:nvPr/>
          </p:nvSpPr>
          <p:spPr bwMode="auto">
            <a:xfrm>
              <a:off x="3295" y="280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09" name="Freeform 254"/>
            <p:cNvSpPr>
              <a:spLocks/>
            </p:cNvSpPr>
            <p:nvPr/>
          </p:nvSpPr>
          <p:spPr bwMode="auto">
            <a:xfrm>
              <a:off x="3298" y="28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0" name="Freeform 255"/>
            <p:cNvSpPr>
              <a:spLocks/>
            </p:cNvSpPr>
            <p:nvPr/>
          </p:nvSpPr>
          <p:spPr bwMode="auto">
            <a:xfrm>
              <a:off x="3300" y="281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1" name="Freeform 256"/>
            <p:cNvSpPr>
              <a:spLocks/>
            </p:cNvSpPr>
            <p:nvPr/>
          </p:nvSpPr>
          <p:spPr bwMode="auto">
            <a:xfrm>
              <a:off x="3303" y="281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2" name="Freeform 257"/>
            <p:cNvSpPr>
              <a:spLocks/>
            </p:cNvSpPr>
            <p:nvPr/>
          </p:nvSpPr>
          <p:spPr bwMode="auto">
            <a:xfrm>
              <a:off x="3305" y="281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3" name="Freeform 258"/>
            <p:cNvSpPr>
              <a:spLocks/>
            </p:cNvSpPr>
            <p:nvPr/>
          </p:nvSpPr>
          <p:spPr bwMode="auto">
            <a:xfrm>
              <a:off x="3308" y="2819"/>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4" name="Freeform 259"/>
            <p:cNvSpPr>
              <a:spLocks/>
            </p:cNvSpPr>
            <p:nvPr/>
          </p:nvSpPr>
          <p:spPr bwMode="auto">
            <a:xfrm>
              <a:off x="3311" y="28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5" name="Freeform 260"/>
            <p:cNvSpPr>
              <a:spLocks/>
            </p:cNvSpPr>
            <p:nvPr/>
          </p:nvSpPr>
          <p:spPr bwMode="auto">
            <a:xfrm>
              <a:off x="3313" y="28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6" name="Freeform 261"/>
            <p:cNvSpPr>
              <a:spLocks/>
            </p:cNvSpPr>
            <p:nvPr/>
          </p:nvSpPr>
          <p:spPr bwMode="auto">
            <a:xfrm>
              <a:off x="3316" y="282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2"/>
                  </a:lnTo>
                  <a:lnTo>
                    <a:pt x="0" y="3"/>
                  </a:lnTo>
                  <a:lnTo>
                    <a:pt x="2" y="3"/>
                  </a:lnTo>
                  <a:lnTo>
                    <a:pt x="4" y="2"/>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7" name="Freeform 262"/>
            <p:cNvSpPr>
              <a:spLocks/>
            </p:cNvSpPr>
            <p:nvPr/>
          </p:nvSpPr>
          <p:spPr bwMode="auto">
            <a:xfrm>
              <a:off x="3318" y="2827"/>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8" name="Freeform 263"/>
            <p:cNvSpPr>
              <a:spLocks/>
            </p:cNvSpPr>
            <p:nvPr/>
          </p:nvSpPr>
          <p:spPr bwMode="auto">
            <a:xfrm>
              <a:off x="3320" y="28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19" name="Freeform 264"/>
            <p:cNvSpPr>
              <a:spLocks/>
            </p:cNvSpPr>
            <p:nvPr/>
          </p:nvSpPr>
          <p:spPr bwMode="auto">
            <a:xfrm>
              <a:off x="3324" y="283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0" name="Freeform 265"/>
            <p:cNvSpPr>
              <a:spLocks/>
            </p:cNvSpPr>
            <p:nvPr/>
          </p:nvSpPr>
          <p:spPr bwMode="auto">
            <a:xfrm>
              <a:off x="3326" y="28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1" name="Freeform 266"/>
            <p:cNvSpPr>
              <a:spLocks/>
            </p:cNvSpPr>
            <p:nvPr/>
          </p:nvSpPr>
          <p:spPr bwMode="auto">
            <a:xfrm>
              <a:off x="3328" y="2836"/>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2" name="Freeform 267"/>
            <p:cNvSpPr>
              <a:spLocks/>
            </p:cNvSpPr>
            <p:nvPr/>
          </p:nvSpPr>
          <p:spPr bwMode="auto">
            <a:xfrm>
              <a:off x="3331" y="283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3" name="Freeform 268"/>
            <p:cNvSpPr>
              <a:spLocks/>
            </p:cNvSpPr>
            <p:nvPr/>
          </p:nvSpPr>
          <p:spPr bwMode="auto">
            <a:xfrm>
              <a:off x="3333" y="284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4" name="Freeform 269"/>
            <p:cNvSpPr>
              <a:spLocks/>
            </p:cNvSpPr>
            <p:nvPr/>
          </p:nvSpPr>
          <p:spPr bwMode="auto">
            <a:xfrm>
              <a:off x="3336" y="284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5" name="Freeform 270"/>
            <p:cNvSpPr>
              <a:spLocks/>
            </p:cNvSpPr>
            <p:nvPr/>
          </p:nvSpPr>
          <p:spPr bwMode="auto">
            <a:xfrm>
              <a:off x="3339"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6" name="Freeform 271"/>
            <p:cNvSpPr>
              <a:spLocks/>
            </p:cNvSpPr>
            <p:nvPr/>
          </p:nvSpPr>
          <p:spPr bwMode="auto">
            <a:xfrm>
              <a:off x="3341" y="2846"/>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7" name="Freeform 272"/>
            <p:cNvSpPr>
              <a:spLocks/>
            </p:cNvSpPr>
            <p:nvPr/>
          </p:nvSpPr>
          <p:spPr bwMode="auto">
            <a:xfrm>
              <a:off x="3344" y="28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8" name="Freeform 273"/>
            <p:cNvSpPr>
              <a:spLocks/>
            </p:cNvSpPr>
            <p:nvPr/>
          </p:nvSpPr>
          <p:spPr bwMode="auto">
            <a:xfrm>
              <a:off x="3346" y="285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29" name="Freeform 274"/>
            <p:cNvSpPr>
              <a:spLocks/>
            </p:cNvSpPr>
            <p:nvPr/>
          </p:nvSpPr>
          <p:spPr bwMode="auto">
            <a:xfrm>
              <a:off x="3349" y="285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0" name="Freeform 275"/>
            <p:cNvSpPr>
              <a:spLocks/>
            </p:cNvSpPr>
            <p:nvPr/>
          </p:nvSpPr>
          <p:spPr bwMode="auto">
            <a:xfrm>
              <a:off x="3352" y="285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1" name="Freeform 276"/>
            <p:cNvSpPr>
              <a:spLocks/>
            </p:cNvSpPr>
            <p:nvPr/>
          </p:nvSpPr>
          <p:spPr bwMode="auto">
            <a:xfrm>
              <a:off x="3354" y="2857"/>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2" name="Freeform 277"/>
            <p:cNvSpPr>
              <a:spLocks/>
            </p:cNvSpPr>
            <p:nvPr/>
          </p:nvSpPr>
          <p:spPr bwMode="auto">
            <a:xfrm>
              <a:off x="3356" y="285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3" name="Freeform 278"/>
            <p:cNvSpPr>
              <a:spLocks/>
            </p:cNvSpPr>
            <p:nvPr/>
          </p:nvSpPr>
          <p:spPr bwMode="auto">
            <a:xfrm>
              <a:off x="3359" y="28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4" name="Freeform 279"/>
            <p:cNvSpPr>
              <a:spLocks/>
            </p:cNvSpPr>
            <p:nvPr/>
          </p:nvSpPr>
          <p:spPr bwMode="auto">
            <a:xfrm>
              <a:off x="3362" y="28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5" name="Freeform 280"/>
            <p:cNvSpPr>
              <a:spLocks/>
            </p:cNvSpPr>
            <p:nvPr/>
          </p:nvSpPr>
          <p:spPr bwMode="auto">
            <a:xfrm>
              <a:off x="3364" y="28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6" name="Freeform 281"/>
            <p:cNvSpPr>
              <a:spLocks/>
            </p:cNvSpPr>
            <p:nvPr/>
          </p:nvSpPr>
          <p:spPr bwMode="auto">
            <a:xfrm>
              <a:off x="3367" y="28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7" name="Freeform 282"/>
            <p:cNvSpPr>
              <a:spLocks/>
            </p:cNvSpPr>
            <p:nvPr/>
          </p:nvSpPr>
          <p:spPr bwMode="auto">
            <a:xfrm>
              <a:off x="3369" y="286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8" name="Freeform 283"/>
            <p:cNvSpPr>
              <a:spLocks/>
            </p:cNvSpPr>
            <p:nvPr/>
          </p:nvSpPr>
          <p:spPr bwMode="auto">
            <a:xfrm>
              <a:off x="3372" y="287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39" name="Freeform 284"/>
            <p:cNvSpPr>
              <a:spLocks/>
            </p:cNvSpPr>
            <p:nvPr/>
          </p:nvSpPr>
          <p:spPr bwMode="auto">
            <a:xfrm>
              <a:off x="3375" y="28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0" name="Freeform 285"/>
            <p:cNvSpPr>
              <a:spLocks/>
            </p:cNvSpPr>
            <p:nvPr/>
          </p:nvSpPr>
          <p:spPr bwMode="auto">
            <a:xfrm>
              <a:off x="3377" y="287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1" name="Freeform 286"/>
            <p:cNvSpPr>
              <a:spLocks/>
            </p:cNvSpPr>
            <p:nvPr/>
          </p:nvSpPr>
          <p:spPr bwMode="auto">
            <a:xfrm>
              <a:off x="3380" y="287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2" name="Freeform 287"/>
            <p:cNvSpPr>
              <a:spLocks/>
            </p:cNvSpPr>
            <p:nvPr/>
          </p:nvSpPr>
          <p:spPr bwMode="auto">
            <a:xfrm>
              <a:off x="3382" y="2879"/>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3" name="Freeform 288"/>
            <p:cNvSpPr>
              <a:spLocks/>
            </p:cNvSpPr>
            <p:nvPr/>
          </p:nvSpPr>
          <p:spPr bwMode="auto">
            <a:xfrm>
              <a:off x="3384" y="28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4" name="Freeform 289"/>
            <p:cNvSpPr>
              <a:spLocks/>
            </p:cNvSpPr>
            <p:nvPr/>
          </p:nvSpPr>
          <p:spPr bwMode="auto">
            <a:xfrm>
              <a:off x="3388" y="288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5" name="Freeform 290"/>
            <p:cNvSpPr>
              <a:spLocks/>
            </p:cNvSpPr>
            <p:nvPr/>
          </p:nvSpPr>
          <p:spPr bwMode="auto">
            <a:xfrm>
              <a:off x="3390" y="28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6" name="Freeform 291"/>
            <p:cNvSpPr>
              <a:spLocks/>
            </p:cNvSpPr>
            <p:nvPr/>
          </p:nvSpPr>
          <p:spPr bwMode="auto">
            <a:xfrm>
              <a:off x="3392" y="2888"/>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7" name="Freeform 292"/>
            <p:cNvSpPr>
              <a:spLocks/>
            </p:cNvSpPr>
            <p:nvPr/>
          </p:nvSpPr>
          <p:spPr bwMode="auto">
            <a:xfrm>
              <a:off x="3395" y="28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8" name="Freeform 293"/>
            <p:cNvSpPr>
              <a:spLocks/>
            </p:cNvSpPr>
            <p:nvPr/>
          </p:nvSpPr>
          <p:spPr bwMode="auto">
            <a:xfrm>
              <a:off x="3397" y="289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49" name="Freeform 294"/>
            <p:cNvSpPr>
              <a:spLocks/>
            </p:cNvSpPr>
            <p:nvPr/>
          </p:nvSpPr>
          <p:spPr bwMode="auto">
            <a:xfrm>
              <a:off x="3400" y="289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0" name="Freeform 295"/>
            <p:cNvSpPr>
              <a:spLocks/>
            </p:cNvSpPr>
            <p:nvPr/>
          </p:nvSpPr>
          <p:spPr bwMode="auto">
            <a:xfrm>
              <a:off x="3403" y="28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1" name="Freeform 296"/>
            <p:cNvSpPr>
              <a:spLocks/>
            </p:cNvSpPr>
            <p:nvPr/>
          </p:nvSpPr>
          <p:spPr bwMode="auto">
            <a:xfrm>
              <a:off x="3405" y="2898"/>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2" name="Freeform 297"/>
            <p:cNvSpPr>
              <a:spLocks/>
            </p:cNvSpPr>
            <p:nvPr/>
          </p:nvSpPr>
          <p:spPr bwMode="auto">
            <a:xfrm>
              <a:off x="3408" y="290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3" name="Freeform 298"/>
            <p:cNvSpPr>
              <a:spLocks/>
            </p:cNvSpPr>
            <p:nvPr/>
          </p:nvSpPr>
          <p:spPr bwMode="auto">
            <a:xfrm>
              <a:off x="3410" y="29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4" name="Freeform 299"/>
            <p:cNvSpPr>
              <a:spLocks/>
            </p:cNvSpPr>
            <p:nvPr/>
          </p:nvSpPr>
          <p:spPr bwMode="auto">
            <a:xfrm>
              <a:off x="3413" y="290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5" name="Freeform 300"/>
            <p:cNvSpPr>
              <a:spLocks/>
            </p:cNvSpPr>
            <p:nvPr/>
          </p:nvSpPr>
          <p:spPr bwMode="auto">
            <a:xfrm>
              <a:off x="3416" y="290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6" name="Freeform 301"/>
            <p:cNvSpPr>
              <a:spLocks/>
            </p:cNvSpPr>
            <p:nvPr/>
          </p:nvSpPr>
          <p:spPr bwMode="auto">
            <a:xfrm>
              <a:off x="3418" y="2909"/>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7" name="Freeform 302"/>
            <p:cNvSpPr>
              <a:spLocks/>
            </p:cNvSpPr>
            <p:nvPr/>
          </p:nvSpPr>
          <p:spPr bwMode="auto">
            <a:xfrm>
              <a:off x="3420" y="291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8" name="Freeform 303"/>
            <p:cNvSpPr>
              <a:spLocks/>
            </p:cNvSpPr>
            <p:nvPr/>
          </p:nvSpPr>
          <p:spPr bwMode="auto">
            <a:xfrm>
              <a:off x="3423" y="29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59" name="Freeform 304"/>
            <p:cNvSpPr>
              <a:spLocks/>
            </p:cNvSpPr>
            <p:nvPr/>
          </p:nvSpPr>
          <p:spPr bwMode="auto">
            <a:xfrm>
              <a:off x="3426" y="291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0" name="Freeform 305"/>
            <p:cNvSpPr>
              <a:spLocks/>
            </p:cNvSpPr>
            <p:nvPr/>
          </p:nvSpPr>
          <p:spPr bwMode="auto">
            <a:xfrm>
              <a:off x="3428" y="29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1" name="Freeform 306"/>
            <p:cNvSpPr>
              <a:spLocks/>
            </p:cNvSpPr>
            <p:nvPr/>
          </p:nvSpPr>
          <p:spPr bwMode="auto">
            <a:xfrm>
              <a:off x="3431" y="291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2" name="Freeform 307"/>
            <p:cNvSpPr>
              <a:spLocks/>
            </p:cNvSpPr>
            <p:nvPr/>
          </p:nvSpPr>
          <p:spPr bwMode="auto">
            <a:xfrm>
              <a:off x="3433" y="29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3" name="Freeform 308"/>
            <p:cNvSpPr>
              <a:spLocks/>
            </p:cNvSpPr>
            <p:nvPr/>
          </p:nvSpPr>
          <p:spPr bwMode="auto">
            <a:xfrm>
              <a:off x="3436" y="292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4" name="Freeform 309"/>
            <p:cNvSpPr>
              <a:spLocks/>
            </p:cNvSpPr>
            <p:nvPr/>
          </p:nvSpPr>
          <p:spPr bwMode="auto">
            <a:xfrm>
              <a:off x="3439" y="29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5" name="Freeform 310"/>
            <p:cNvSpPr>
              <a:spLocks/>
            </p:cNvSpPr>
            <p:nvPr/>
          </p:nvSpPr>
          <p:spPr bwMode="auto">
            <a:xfrm>
              <a:off x="3441" y="292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6" name="Freeform 311"/>
            <p:cNvSpPr>
              <a:spLocks/>
            </p:cNvSpPr>
            <p:nvPr/>
          </p:nvSpPr>
          <p:spPr bwMode="auto">
            <a:xfrm>
              <a:off x="3444" y="292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7" name="Freeform 312"/>
            <p:cNvSpPr>
              <a:spLocks/>
            </p:cNvSpPr>
            <p:nvPr/>
          </p:nvSpPr>
          <p:spPr bwMode="auto">
            <a:xfrm>
              <a:off x="3446" y="293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8" name="Freeform 313"/>
            <p:cNvSpPr>
              <a:spLocks/>
            </p:cNvSpPr>
            <p:nvPr/>
          </p:nvSpPr>
          <p:spPr bwMode="auto">
            <a:xfrm>
              <a:off x="3448" y="293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69" name="Freeform 314"/>
            <p:cNvSpPr>
              <a:spLocks/>
            </p:cNvSpPr>
            <p:nvPr/>
          </p:nvSpPr>
          <p:spPr bwMode="auto">
            <a:xfrm>
              <a:off x="3452" y="29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0" name="Freeform 315"/>
            <p:cNvSpPr>
              <a:spLocks/>
            </p:cNvSpPr>
            <p:nvPr/>
          </p:nvSpPr>
          <p:spPr bwMode="auto">
            <a:xfrm>
              <a:off x="3454" y="2938"/>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1" name="Freeform 316"/>
            <p:cNvSpPr>
              <a:spLocks/>
            </p:cNvSpPr>
            <p:nvPr/>
          </p:nvSpPr>
          <p:spPr bwMode="auto">
            <a:xfrm>
              <a:off x="3456" y="294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2" name="Freeform 317"/>
            <p:cNvSpPr>
              <a:spLocks/>
            </p:cNvSpPr>
            <p:nvPr/>
          </p:nvSpPr>
          <p:spPr bwMode="auto">
            <a:xfrm>
              <a:off x="3459" y="294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3" name="Freeform 318"/>
            <p:cNvSpPr>
              <a:spLocks/>
            </p:cNvSpPr>
            <p:nvPr/>
          </p:nvSpPr>
          <p:spPr bwMode="auto">
            <a:xfrm>
              <a:off x="3461" y="2944"/>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4" name="Freeform 319"/>
            <p:cNvSpPr>
              <a:spLocks/>
            </p:cNvSpPr>
            <p:nvPr/>
          </p:nvSpPr>
          <p:spPr bwMode="auto">
            <a:xfrm>
              <a:off x="3464" y="294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5" name="Freeform 320"/>
            <p:cNvSpPr>
              <a:spLocks/>
            </p:cNvSpPr>
            <p:nvPr/>
          </p:nvSpPr>
          <p:spPr bwMode="auto">
            <a:xfrm>
              <a:off x="3467" y="294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6" name="Freeform 321"/>
            <p:cNvSpPr>
              <a:spLocks/>
            </p:cNvSpPr>
            <p:nvPr/>
          </p:nvSpPr>
          <p:spPr bwMode="auto">
            <a:xfrm>
              <a:off x="3469" y="295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7" name="Freeform 322"/>
            <p:cNvSpPr>
              <a:spLocks/>
            </p:cNvSpPr>
            <p:nvPr/>
          </p:nvSpPr>
          <p:spPr bwMode="auto">
            <a:xfrm>
              <a:off x="3472" y="295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8" name="Freeform 323"/>
            <p:cNvSpPr>
              <a:spLocks/>
            </p:cNvSpPr>
            <p:nvPr/>
          </p:nvSpPr>
          <p:spPr bwMode="auto">
            <a:xfrm>
              <a:off x="3474" y="2955"/>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79" name="Freeform 324"/>
            <p:cNvSpPr>
              <a:spLocks/>
            </p:cNvSpPr>
            <p:nvPr/>
          </p:nvSpPr>
          <p:spPr bwMode="auto">
            <a:xfrm>
              <a:off x="3477" y="29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0" name="Freeform 325"/>
            <p:cNvSpPr>
              <a:spLocks/>
            </p:cNvSpPr>
            <p:nvPr/>
          </p:nvSpPr>
          <p:spPr bwMode="auto">
            <a:xfrm>
              <a:off x="3480" y="295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1" name="Freeform 326"/>
            <p:cNvSpPr>
              <a:spLocks/>
            </p:cNvSpPr>
            <p:nvPr/>
          </p:nvSpPr>
          <p:spPr bwMode="auto">
            <a:xfrm>
              <a:off x="3482" y="2961"/>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2" name="Freeform 327"/>
            <p:cNvSpPr>
              <a:spLocks/>
            </p:cNvSpPr>
            <p:nvPr/>
          </p:nvSpPr>
          <p:spPr bwMode="auto">
            <a:xfrm>
              <a:off x="3484" y="296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3" name="Freeform 328"/>
            <p:cNvSpPr>
              <a:spLocks/>
            </p:cNvSpPr>
            <p:nvPr/>
          </p:nvSpPr>
          <p:spPr bwMode="auto">
            <a:xfrm>
              <a:off x="3487" y="296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4" name="Freeform 329"/>
            <p:cNvSpPr>
              <a:spLocks/>
            </p:cNvSpPr>
            <p:nvPr/>
          </p:nvSpPr>
          <p:spPr bwMode="auto">
            <a:xfrm>
              <a:off x="3490" y="29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5" name="Freeform 330"/>
            <p:cNvSpPr>
              <a:spLocks/>
            </p:cNvSpPr>
            <p:nvPr/>
          </p:nvSpPr>
          <p:spPr bwMode="auto">
            <a:xfrm>
              <a:off x="3492" y="29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6" name="Freeform 331"/>
            <p:cNvSpPr>
              <a:spLocks/>
            </p:cNvSpPr>
            <p:nvPr/>
          </p:nvSpPr>
          <p:spPr bwMode="auto">
            <a:xfrm>
              <a:off x="3495" y="29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0" y="0"/>
                  </a:lnTo>
                  <a:lnTo>
                    <a:pt x="0" y="2"/>
                  </a:lnTo>
                  <a:lnTo>
                    <a:pt x="0" y="4"/>
                  </a:lnTo>
                  <a:lnTo>
                    <a:pt x="2" y="4"/>
                  </a:lnTo>
                  <a:lnTo>
                    <a:pt x="4" y="2"/>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7" name="Freeform 332"/>
            <p:cNvSpPr>
              <a:spLocks/>
            </p:cNvSpPr>
            <p:nvPr/>
          </p:nvSpPr>
          <p:spPr bwMode="auto">
            <a:xfrm>
              <a:off x="3497" y="297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8" name="Freeform 333"/>
            <p:cNvSpPr>
              <a:spLocks/>
            </p:cNvSpPr>
            <p:nvPr/>
          </p:nvSpPr>
          <p:spPr bwMode="auto">
            <a:xfrm>
              <a:off x="3499" y="29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89" name="Freeform 334"/>
            <p:cNvSpPr>
              <a:spLocks/>
            </p:cNvSpPr>
            <p:nvPr/>
          </p:nvSpPr>
          <p:spPr bwMode="auto">
            <a:xfrm>
              <a:off x="3503" y="297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0" name="Freeform 335"/>
            <p:cNvSpPr>
              <a:spLocks/>
            </p:cNvSpPr>
            <p:nvPr/>
          </p:nvSpPr>
          <p:spPr bwMode="auto">
            <a:xfrm>
              <a:off x="3505" y="298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1" name="Freeform 336"/>
            <p:cNvSpPr>
              <a:spLocks/>
            </p:cNvSpPr>
            <p:nvPr/>
          </p:nvSpPr>
          <p:spPr bwMode="auto">
            <a:xfrm>
              <a:off x="3507" y="2981"/>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2" name="Freeform 337"/>
            <p:cNvSpPr>
              <a:spLocks/>
            </p:cNvSpPr>
            <p:nvPr/>
          </p:nvSpPr>
          <p:spPr bwMode="auto">
            <a:xfrm>
              <a:off x="3510" y="298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3" name="Freeform 338"/>
            <p:cNvSpPr>
              <a:spLocks/>
            </p:cNvSpPr>
            <p:nvPr/>
          </p:nvSpPr>
          <p:spPr bwMode="auto">
            <a:xfrm>
              <a:off x="3512" y="298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4" name="Freeform 339"/>
            <p:cNvSpPr>
              <a:spLocks/>
            </p:cNvSpPr>
            <p:nvPr/>
          </p:nvSpPr>
          <p:spPr bwMode="auto">
            <a:xfrm>
              <a:off x="3515" y="298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5" name="Freeform 340"/>
            <p:cNvSpPr>
              <a:spLocks/>
            </p:cNvSpPr>
            <p:nvPr/>
          </p:nvSpPr>
          <p:spPr bwMode="auto">
            <a:xfrm>
              <a:off x="3518" y="2990"/>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6" name="Freeform 341"/>
            <p:cNvSpPr>
              <a:spLocks/>
            </p:cNvSpPr>
            <p:nvPr/>
          </p:nvSpPr>
          <p:spPr bwMode="auto">
            <a:xfrm>
              <a:off x="3520" y="299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7" name="Freeform 342"/>
            <p:cNvSpPr>
              <a:spLocks/>
            </p:cNvSpPr>
            <p:nvPr/>
          </p:nvSpPr>
          <p:spPr bwMode="auto">
            <a:xfrm>
              <a:off x="3523" y="299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8" name="Freeform 343"/>
            <p:cNvSpPr>
              <a:spLocks/>
            </p:cNvSpPr>
            <p:nvPr/>
          </p:nvSpPr>
          <p:spPr bwMode="auto">
            <a:xfrm>
              <a:off x="3525" y="299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599" name="Freeform 344"/>
            <p:cNvSpPr>
              <a:spLocks/>
            </p:cNvSpPr>
            <p:nvPr/>
          </p:nvSpPr>
          <p:spPr bwMode="auto">
            <a:xfrm>
              <a:off x="3528" y="29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0" name="Freeform 345"/>
            <p:cNvSpPr>
              <a:spLocks/>
            </p:cNvSpPr>
            <p:nvPr/>
          </p:nvSpPr>
          <p:spPr bwMode="auto">
            <a:xfrm>
              <a:off x="3531"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1" name="Freeform 346"/>
            <p:cNvSpPr>
              <a:spLocks/>
            </p:cNvSpPr>
            <p:nvPr/>
          </p:nvSpPr>
          <p:spPr bwMode="auto">
            <a:xfrm>
              <a:off x="3533" y="300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2" name="Freeform 347"/>
            <p:cNvSpPr>
              <a:spLocks/>
            </p:cNvSpPr>
            <p:nvPr/>
          </p:nvSpPr>
          <p:spPr bwMode="auto">
            <a:xfrm>
              <a:off x="3535" y="300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3" name="Freeform 348"/>
            <p:cNvSpPr>
              <a:spLocks/>
            </p:cNvSpPr>
            <p:nvPr/>
          </p:nvSpPr>
          <p:spPr bwMode="auto">
            <a:xfrm>
              <a:off x="353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4" name="Freeform 349"/>
            <p:cNvSpPr>
              <a:spLocks/>
            </p:cNvSpPr>
            <p:nvPr/>
          </p:nvSpPr>
          <p:spPr bwMode="auto">
            <a:xfrm>
              <a:off x="3541" y="300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5" name="Freeform 350"/>
            <p:cNvSpPr>
              <a:spLocks/>
            </p:cNvSpPr>
            <p:nvPr/>
          </p:nvSpPr>
          <p:spPr bwMode="auto">
            <a:xfrm>
              <a:off x="3543" y="301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6" name="Freeform 351"/>
            <p:cNvSpPr>
              <a:spLocks/>
            </p:cNvSpPr>
            <p:nvPr/>
          </p:nvSpPr>
          <p:spPr bwMode="auto">
            <a:xfrm>
              <a:off x="3546" y="30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7" name="Freeform 352"/>
            <p:cNvSpPr>
              <a:spLocks/>
            </p:cNvSpPr>
            <p:nvPr/>
          </p:nvSpPr>
          <p:spPr bwMode="auto">
            <a:xfrm>
              <a:off x="3548" y="3014"/>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8" name="Freeform 353"/>
            <p:cNvSpPr>
              <a:spLocks/>
            </p:cNvSpPr>
            <p:nvPr/>
          </p:nvSpPr>
          <p:spPr bwMode="auto">
            <a:xfrm>
              <a:off x="3551" y="301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09" name="Freeform 354"/>
            <p:cNvSpPr>
              <a:spLocks/>
            </p:cNvSpPr>
            <p:nvPr/>
          </p:nvSpPr>
          <p:spPr bwMode="auto">
            <a:xfrm>
              <a:off x="3554" y="301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0" name="Freeform 355"/>
            <p:cNvSpPr>
              <a:spLocks/>
            </p:cNvSpPr>
            <p:nvPr/>
          </p:nvSpPr>
          <p:spPr bwMode="auto">
            <a:xfrm>
              <a:off x="3556" y="302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1" name="Freeform 356"/>
            <p:cNvSpPr>
              <a:spLocks/>
            </p:cNvSpPr>
            <p:nvPr/>
          </p:nvSpPr>
          <p:spPr bwMode="auto">
            <a:xfrm>
              <a:off x="3559" y="30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2" name="Freeform 357"/>
            <p:cNvSpPr>
              <a:spLocks/>
            </p:cNvSpPr>
            <p:nvPr/>
          </p:nvSpPr>
          <p:spPr bwMode="auto">
            <a:xfrm>
              <a:off x="3561" y="302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3" name="Freeform 358"/>
            <p:cNvSpPr>
              <a:spLocks/>
            </p:cNvSpPr>
            <p:nvPr/>
          </p:nvSpPr>
          <p:spPr bwMode="auto">
            <a:xfrm>
              <a:off x="3563" y="302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4" name="Freeform 359"/>
            <p:cNvSpPr>
              <a:spLocks/>
            </p:cNvSpPr>
            <p:nvPr/>
          </p:nvSpPr>
          <p:spPr bwMode="auto">
            <a:xfrm>
              <a:off x="3567" y="30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5" name="Freeform 360"/>
            <p:cNvSpPr>
              <a:spLocks/>
            </p:cNvSpPr>
            <p:nvPr/>
          </p:nvSpPr>
          <p:spPr bwMode="auto">
            <a:xfrm>
              <a:off x="3569" y="303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6" name="Freeform 361"/>
            <p:cNvSpPr>
              <a:spLocks/>
            </p:cNvSpPr>
            <p:nvPr/>
          </p:nvSpPr>
          <p:spPr bwMode="auto">
            <a:xfrm>
              <a:off x="3571" y="3033"/>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7" name="Freeform 362"/>
            <p:cNvSpPr>
              <a:spLocks/>
            </p:cNvSpPr>
            <p:nvPr/>
          </p:nvSpPr>
          <p:spPr bwMode="auto">
            <a:xfrm>
              <a:off x="3574" y="303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8" name="Freeform 363"/>
            <p:cNvSpPr>
              <a:spLocks/>
            </p:cNvSpPr>
            <p:nvPr/>
          </p:nvSpPr>
          <p:spPr bwMode="auto">
            <a:xfrm>
              <a:off x="3576" y="3038"/>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19" name="Freeform 364"/>
            <p:cNvSpPr>
              <a:spLocks/>
            </p:cNvSpPr>
            <p:nvPr/>
          </p:nvSpPr>
          <p:spPr bwMode="auto">
            <a:xfrm>
              <a:off x="3579" y="304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0" name="Freeform 365"/>
            <p:cNvSpPr>
              <a:spLocks/>
            </p:cNvSpPr>
            <p:nvPr/>
          </p:nvSpPr>
          <p:spPr bwMode="auto">
            <a:xfrm>
              <a:off x="3582" y="304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1" name="Freeform 366"/>
            <p:cNvSpPr>
              <a:spLocks/>
            </p:cNvSpPr>
            <p:nvPr/>
          </p:nvSpPr>
          <p:spPr bwMode="auto">
            <a:xfrm>
              <a:off x="3584" y="3044"/>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2" name="Freeform 367"/>
            <p:cNvSpPr>
              <a:spLocks/>
            </p:cNvSpPr>
            <p:nvPr/>
          </p:nvSpPr>
          <p:spPr bwMode="auto">
            <a:xfrm>
              <a:off x="3587" y="30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3" name="Freeform 368"/>
            <p:cNvSpPr>
              <a:spLocks/>
            </p:cNvSpPr>
            <p:nvPr/>
          </p:nvSpPr>
          <p:spPr bwMode="auto">
            <a:xfrm>
              <a:off x="3589" y="304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4" name="Freeform 369"/>
            <p:cNvSpPr>
              <a:spLocks/>
            </p:cNvSpPr>
            <p:nvPr/>
          </p:nvSpPr>
          <p:spPr bwMode="auto">
            <a:xfrm>
              <a:off x="3592" y="3050"/>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5" name="Freeform 370"/>
            <p:cNvSpPr>
              <a:spLocks/>
            </p:cNvSpPr>
            <p:nvPr/>
          </p:nvSpPr>
          <p:spPr bwMode="auto">
            <a:xfrm>
              <a:off x="3595"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6" name="Freeform 371"/>
            <p:cNvSpPr>
              <a:spLocks/>
            </p:cNvSpPr>
            <p:nvPr/>
          </p:nvSpPr>
          <p:spPr bwMode="auto">
            <a:xfrm>
              <a:off x="3597" y="305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7" name="Freeform 372"/>
            <p:cNvSpPr>
              <a:spLocks/>
            </p:cNvSpPr>
            <p:nvPr/>
          </p:nvSpPr>
          <p:spPr bwMode="auto">
            <a:xfrm>
              <a:off x="3599" y="305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8" name="Freeform 373"/>
            <p:cNvSpPr>
              <a:spLocks/>
            </p:cNvSpPr>
            <p:nvPr/>
          </p:nvSpPr>
          <p:spPr bwMode="auto">
            <a:xfrm>
              <a:off x="3602" y="305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29" name="Freeform 374"/>
            <p:cNvSpPr>
              <a:spLocks/>
            </p:cNvSpPr>
            <p:nvPr/>
          </p:nvSpPr>
          <p:spPr bwMode="auto">
            <a:xfrm>
              <a:off x="3605" y="306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0" name="Freeform 375"/>
            <p:cNvSpPr>
              <a:spLocks/>
            </p:cNvSpPr>
            <p:nvPr/>
          </p:nvSpPr>
          <p:spPr bwMode="auto">
            <a:xfrm>
              <a:off x="3607" y="30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1" name="Freeform 376"/>
            <p:cNvSpPr>
              <a:spLocks/>
            </p:cNvSpPr>
            <p:nvPr/>
          </p:nvSpPr>
          <p:spPr bwMode="auto">
            <a:xfrm>
              <a:off x="3610"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2" name="Freeform 377"/>
            <p:cNvSpPr>
              <a:spLocks/>
            </p:cNvSpPr>
            <p:nvPr/>
          </p:nvSpPr>
          <p:spPr bwMode="auto">
            <a:xfrm>
              <a:off x="3612" y="3066"/>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3" name="Freeform 378"/>
            <p:cNvSpPr>
              <a:spLocks/>
            </p:cNvSpPr>
            <p:nvPr/>
          </p:nvSpPr>
          <p:spPr bwMode="auto">
            <a:xfrm>
              <a:off x="3615" y="306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4" name="Freeform 379"/>
            <p:cNvSpPr>
              <a:spLocks/>
            </p:cNvSpPr>
            <p:nvPr/>
          </p:nvSpPr>
          <p:spPr bwMode="auto">
            <a:xfrm>
              <a:off x="3618" y="3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5" name="Freeform 380"/>
            <p:cNvSpPr>
              <a:spLocks/>
            </p:cNvSpPr>
            <p:nvPr/>
          </p:nvSpPr>
          <p:spPr bwMode="auto">
            <a:xfrm>
              <a:off x="3620" y="307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6" name="Freeform 381"/>
            <p:cNvSpPr>
              <a:spLocks/>
            </p:cNvSpPr>
            <p:nvPr/>
          </p:nvSpPr>
          <p:spPr bwMode="auto">
            <a:xfrm>
              <a:off x="3623" y="30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7" name="Freeform 382"/>
            <p:cNvSpPr>
              <a:spLocks/>
            </p:cNvSpPr>
            <p:nvPr/>
          </p:nvSpPr>
          <p:spPr bwMode="auto">
            <a:xfrm>
              <a:off x="3625" y="30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8" name="Freeform 383"/>
            <p:cNvSpPr>
              <a:spLocks/>
            </p:cNvSpPr>
            <p:nvPr/>
          </p:nvSpPr>
          <p:spPr bwMode="auto">
            <a:xfrm>
              <a:off x="3627" y="3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39" name="Freeform 384"/>
            <p:cNvSpPr>
              <a:spLocks/>
            </p:cNvSpPr>
            <p:nvPr/>
          </p:nvSpPr>
          <p:spPr bwMode="auto">
            <a:xfrm>
              <a:off x="3631" y="3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40" name="Freeform 385"/>
            <p:cNvSpPr>
              <a:spLocks/>
            </p:cNvSpPr>
            <p:nvPr/>
          </p:nvSpPr>
          <p:spPr bwMode="auto">
            <a:xfrm>
              <a:off x="3633" y="3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41" name="Freeform 386"/>
            <p:cNvSpPr>
              <a:spLocks/>
            </p:cNvSpPr>
            <p:nvPr/>
          </p:nvSpPr>
          <p:spPr bwMode="auto">
            <a:xfrm>
              <a:off x="3635" y="3085"/>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42" name="Freeform 387"/>
            <p:cNvSpPr>
              <a:spLocks/>
            </p:cNvSpPr>
            <p:nvPr/>
          </p:nvSpPr>
          <p:spPr bwMode="auto">
            <a:xfrm>
              <a:off x="3638" y="3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43" name="Freeform 388"/>
            <p:cNvSpPr>
              <a:spLocks/>
            </p:cNvSpPr>
            <p:nvPr/>
          </p:nvSpPr>
          <p:spPr bwMode="auto">
            <a:xfrm>
              <a:off x="3640" y="3090"/>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44" name="Freeform 389"/>
            <p:cNvSpPr>
              <a:spLocks/>
            </p:cNvSpPr>
            <p:nvPr/>
          </p:nvSpPr>
          <p:spPr bwMode="auto">
            <a:xfrm>
              <a:off x="3643" y="30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645" name="Freeform 390"/>
            <p:cNvSpPr>
              <a:spLocks/>
            </p:cNvSpPr>
            <p:nvPr/>
          </p:nvSpPr>
          <p:spPr bwMode="auto">
            <a:xfrm>
              <a:off x="3646" y="3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69" name="Group 391"/>
          <p:cNvGrpSpPr>
            <a:grpSpLocks/>
          </p:cNvGrpSpPr>
          <p:nvPr/>
        </p:nvGrpSpPr>
        <p:grpSpPr bwMode="auto">
          <a:xfrm>
            <a:off x="6478588" y="4419600"/>
            <a:ext cx="1371600" cy="496888"/>
            <a:chOff x="4081" y="2784"/>
            <a:chExt cx="864" cy="313"/>
          </a:xfrm>
        </p:grpSpPr>
        <p:grpSp>
          <p:nvGrpSpPr>
            <p:cNvPr id="645210" name="Group 392"/>
            <p:cNvGrpSpPr>
              <a:grpSpLocks/>
            </p:cNvGrpSpPr>
            <p:nvPr/>
          </p:nvGrpSpPr>
          <p:grpSpPr bwMode="auto">
            <a:xfrm>
              <a:off x="4340" y="2784"/>
              <a:ext cx="605" cy="220"/>
              <a:chOff x="4340" y="2784"/>
              <a:chExt cx="605" cy="220"/>
            </a:xfrm>
          </p:grpSpPr>
          <p:sp>
            <p:nvSpPr>
              <p:cNvPr id="645296" name="Freeform 393"/>
              <p:cNvSpPr>
                <a:spLocks/>
              </p:cNvSpPr>
              <p:nvPr/>
            </p:nvSpPr>
            <p:spPr bwMode="auto">
              <a:xfrm>
                <a:off x="4943" y="2784"/>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1"/>
                    </a:lnTo>
                    <a:lnTo>
                      <a:pt x="1" y="0"/>
                    </a:lnTo>
                    <a:lnTo>
                      <a:pt x="0" y="0"/>
                    </a:lnTo>
                    <a:lnTo>
                      <a:pt x="0" y="1"/>
                    </a:lnTo>
                    <a:lnTo>
                      <a:pt x="0" y="3"/>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97" name="Freeform 394"/>
              <p:cNvSpPr>
                <a:spLocks/>
              </p:cNvSpPr>
              <p:nvPr/>
            </p:nvSpPr>
            <p:spPr bwMode="auto">
              <a:xfrm>
                <a:off x="4940" y="27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98" name="Freeform 395"/>
              <p:cNvSpPr>
                <a:spLocks/>
              </p:cNvSpPr>
              <p:nvPr/>
            </p:nvSpPr>
            <p:spPr bwMode="auto">
              <a:xfrm>
                <a:off x="4937" y="278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99" name="Freeform 396"/>
              <p:cNvSpPr>
                <a:spLocks/>
              </p:cNvSpPr>
              <p:nvPr/>
            </p:nvSpPr>
            <p:spPr bwMode="auto">
              <a:xfrm>
                <a:off x="4934" y="27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0" name="Freeform 397"/>
              <p:cNvSpPr>
                <a:spLocks/>
              </p:cNvSpPr>
              <p:nvPr/>
            </p:nvSpPr>
            <p:spPr bwMode="auto">
              <a:xfrm>
                <a:off x="4931" y="278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1" name="Freeform 398"/>
              <p:cNvSpPr>
                <a:spLocks/>
              </p:cNvSpPr>
              <p:nvPr/>
            </p:nvSpPr>
            <p:spPr bwMode="auto">
              <a:xfrm>
                <a:off x="4928" y="27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2" name="Freeform 399"/>
              <p:cNvSpPr>
                <a:spLocks/>
              </p:cNvSpPr>
              <p:nvPr/>
            </p:nvSpPr>
            <p:spPr bwMode="auto">
              <a:xfrm>
                <a:off x="4925" y="27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3" name="Freeform 400"/>
              <p:cNvSpPr>
                <a:spLocks/>
              </p:cNvSpPr>
              <p:nvPr/>
            </p:nvSpPr>
            <p:spPr bwMode="auto">
              <a:xfrm>
                <a:off x="4921" y="279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4" name="Freeform 401"/>
              <p:cNvSpPr>
                <a:spLocks/>
              </p:cNvSpPr>
              <p:nvPr/>
            </p:nvSpPr>
            <p:spPr bwMode="auto">
              <a:xfrm>
                <a:off x="4919" y="279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5" name="Freeform 402"/>
              <p:cNvSpPr>
                <a:spLocks/>
              </p:cNvSpPr>
              <p:nvPr/>
            </p:nvSpPr>
            <p:spPr bwMode="auto">
              <a:xfrm>
                <a:off x="4916" y="279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6" name="Freeform 403"/>
              <p:cNvSpPr>
                <a:spLocks/>
              </p:cNvSpPr>
              <p:nvPr/>
            </p:nvSpPr>
            <p:spPr bwMode="auto">
              <a:xfrm>
                <a:off x="4913" y="279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7" name="Freeform 404"/>
              <p:cNvSpPr>
                <a:spLocks/>
              </p:cNvSpPr>
              <p:nvPr/>
            </p:nvSpPr>
            <p:spPr bwMode="auto">
              <a:xfrm>
                <a:off x="4909" y="279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8" name="Freeform 405"/>
              <p:cNvSpPr>
                <a:spLocks/>
              </p:cNvSpPr>
              <p:nvPr/>
            </p:nvSpPr>
            <p:spPr bwMode="auto">
              <a:xfrm>
                <a:off x="4906" y="27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09" name="Freeform 406"/>
              <p:cNvSpPr>
                <a:spLocks/>
              </p:cNvSpPr>
              <p:nvPr/>
            </p:nvSpPr>
            <p:spPr bwMode="auto">
              <a:xfrm>
                <a:off x="4904" y="279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0" name="Freeform 407"/>
              <p:cNvSpPr>
                <a:spLocks/>
              </p:cNvSpPr>
              <p:nvPr/>
            </p:nvSpPr>
            <p:spPr bwMode="auto">
              <a:xfrm>
                <a:off x="4901" y="279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1" name="Freeform 408"/>
              <p:cNvSpPr>
                <a:spLocks/>
              </p:cNvSpPr>
              <p:nvPr/>
            </p:nvSpPr>
            <p:spPr bwMode="auto">
              <a:xfrm>
                <a:off x="4897" y="28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2" name="Freeform 409"/>
              <p:cNvSpPr>
                <a:spLocks/>
              </p:cNvSpPr>
              <p:nvPr/>
            </p:nvSpPr>
            <p:spPr bwMode="auto">
              <a:xfrm>
                <a:off x="4894" y="280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3" name="Freeform 410"/>
              <p:cNvSpPr>
                <a:spLocks/>
              </p:cNvSpPr>
              <p:nvPr/>
            </p:nvSpPr>
            <p:spPr bwMode="auto">
              <a:xfrm>
                <a:off x="4891" y="28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4" name="Freeform 411"/>
              <p:cNvSpPr>
                <a:spLocks/>
              </p:cNvSpPr>
              <p:nvPr/>
            </p:nvSpPr>
            <p:spPr bwMode="auto">
              <a:xfrm>
                <a:off x="4889" y="28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5" name="Freeform 412"/>
              <p:cNvSpPr>
                <a:spLocks/>
              </p:cNvSpPr>
              <p:nvPr/>
            </p:nvSpPr>
            <p:spPr bwMode="auto">
              <a:xfrm>
                <a:off x="4885" y="280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6" name="Freeform 413"/>
              <p:cNvSpPr>
                <a:spLocks/>
              </p:cNvSpPr>
              <p:nvPr/>
            </p:nvSpPr>
            <p:spPr bwMode="auto">
              <a:xfrm>
                <a:off x="4882" y="28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7" name="Freeform 414"/>
              <p:cNvSpPr>
                <a:spLocks/>
              </p:cNvSpPr>
              <p:nvPr/>
            </p:nvSpPr>
            <p:spPr bwMode="auto">
              <a:xfrm>
                <a:off x="4879" y="28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8" name="Freeform 415"/>
              <p:cNvSpPr>
                <a:spLocks/>
              </p:cNvSpPr>
              <p:nvPr/>
            </p:nvSpPr>
            <p:spPr bwMode="auto">
              <a:xfrm>
                <a:off x="4877" y="28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19" name="Freeform 416"/>
              <p:cNvSpPr>
                <a:spLocks/>
              </p:cNvSpPr>
              <p:nvPr/>
            </p:nvSpPr>
            <p:spPr bwMode="auto">
              <a:xfrm>
                <a:off x="4873" y="280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0" name="Freeform 417"/>
              <p:cNvSpPr>
                <a:spLocks/>
              </p:cNvSpPr>
              <p:nvPr/>
            </p:nvSpPr>
            <p:spPr bwMode="auto">
              <a:xfrm>
                <a:off x="4870" y="28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1" name="Freeform 418"/>
              <p:cNvSpPr>
                <a:spLocks/>
              </p:cNvSpPr>
              <p:nvPr/>
            </p:nvSpPr>
            <p:spPr bwMode="auto">
              <a:xfrm>
                <a:off x="4867" y="281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2" name="Freeform 419"/>
              <p:cNvSpPr>
                <a:spLocks/>
              </p:cNvSpPr>
              <p:nvPr/>
            </p:nvSpPr>
            <p:spPr bwMode="auto">
              <a:xfrm>
                <a:off x="4864" y="281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3" name="Freeform 420"/>
              <p:cNvSpPr>
                <a:spLocks/>
              </p:cNvSpPr>
              <p:nvPr/>
            </p:nvSpPr>
            <p:spPr bwMode="auto">
              <a:xfrm>
                <a:off x="4861" y="281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4" name="Freeform 421"/>
              <p:cNvSpPr>
                <a:spLocks/>
              </p:cNvSpPr>
              <p:nvPr/>
            </p:nvSpPr>
            <p:spPr bwMode="auto">
              <a:xfrm>
                <a:off x="4858" y="281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5" name="Freeform 422"/>
              <p:cNvSpPr>
                <a:spLocks/>
              </p:cNvSpPr>
              <p:nvPr/>
            </p:nvSpPr>
            <p:spPr bwMode="auto">
              <a:xfrm>
                <a:off x="4855" y="28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6" name="Freeform 423"/>
              <p:cNvSpPr>
                <a:spLocks/>
              </p:cNvSpPr>
              <p:nvPr/>
            </p:nvSpPr>
            <p:spPr bwMode="auto">
              <a:xfrm>
                <a:off x="4852" y="28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7" name="Freeform 424"/>
              <p:cNvSpPr>
                <a:spLocks/>
              </p:cNvSpPr>
              <p:nvPr/>
            </p:nvSpPr>
            <p:spPr bwMode="auto">
              <a:xfrm>
                <a:off x="4849" y="28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8" name="Freeform 425"/>
              <p:cNvSpPr>
                <a:spLocks/>
              </p:cNvSpPr>
              <p:nvPr/>
            </p:nvSpPr>
            <p:spPr bwMode="auto">
              <a:xfrm>
                <a:off x="4846" y="28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29" name="Freeform 426"/>
              <p:cNvSpPr>
                <a:spLocks/>
              </p:cNvSpPr>
              <p:nvPr/>
            </p:nvSpPr>
            <p:spPr bwMode="auto">
              <a:xfrm>
                <a:off x="4843" y="28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0" name="Freeform 427"/>
              <p:cNvSpPr>
                <a:spLocks/>
              </p:cNvSpPr>
              <p:nvPr/>
            </p:nvSpPr>
            <p:spPr bwMode="auto">
              <a:xfrm>
                <a:off x="4840" y="282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1" name="Freeform 428"/>
              <p:cNvSpPr>
                <a:spLocks/>
              </p:cNvSpPr>
              <p:nvPr/>
            </p:nvSpPr>
            <p:spPr bwMode="auto">
              <a:xfrm>
                <a:off x="4837" y="282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2" name="Freeform 429"/>
              <p:cNvSpPr>
                <a:spLocks/>
              </p:cNvSpPr>
              <p:nvPr/>
            </p:nvSpPr>
            <p:spPr bwMode="auto">
              <a:xfrm>
                <a:off x="4833" y="282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3" name="Freeform 430"/>
              <p:cNvSpPr>
                <a:spLocks/>
              </p:cNvSpPr>
              <p:nvPr/>
            </p:nvSpPr>
            <p:spPr bwMode="auto">
              <a:xfrm>
                <a:off x="4831" y="282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4" name="Freeform 431"/>
              <p:cNvSpPr>
                <a:spLocks/>
              </p:cNvSpPr>
              <p:nvPr/>
            </p:nvSpPr>
            <p:spPr bwMode="auto">
              <a:xfrm>
                <a:off x="4828" y="28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5" name="Freeform 432"/>
              <p:cNvSpPr>
                <a:spLocks/>
              </p:cNvSpPr>
              <p:nvPr/>
            </p:nvSpPr>
            <p:spPr bwMode="auto">
              <a:xfrm>
                <a:off x="4825" y="28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6" name="Freeform 433"/>
              <p:cNvSpPr>
                <a:spLocks/>
              </p:cNvSpPr>
              <p:nvPr/>
            </p:nvSpPr>
            <p:spPr bwMode="auto">
              <a:xfrm>
                <a:off x="4821" y="28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7" name="Freeform 434"/>
              <p:cNvSpPr>
                <a:spLocks/>
              </p:cNvSpPr>
              <p:nvPr/>
            </p:nvSpPr>
            <p:spPr bwMode="auto">
              <a:xfrm>
                <a:off x="4818" y="28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8" name="Freeform 435"/>
              <p:cNvSpPr>
                <a:spLocks/>
              </p:cNvSpPr>
              <p:nvPr/>
            </p:nvSpPr>
            <p:spPr bwMode="auto">
              <a:xfrm>
                <a:off x="4816" y="28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39" name="Freeform 436"/>
              <p:cNvSpPr>
                <a:spLocks/>
              </p:cNvSpPr>
              <p:nvPr/>
            </p:nvSpPr>
            <p:spPr bwMode="auto">
              <a:xfrm>
                <a:off x="4813" y="283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0" name="Freeform 437"/>
              <p:cNvSpPr>
                <a:spLocks/>
              </p:cNvSpPr>
              <p:nvPr/>
            </p:nvSpPr>
            <p:spPr bwMode="auto">
              <a:xfrm>
                <a:off x="4809" y="28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1" name="Freeform 438"/>
              <p:cNvSpPr>
                <a:spLocks/>
              </p:cNvSpPr>
              <p:nvPr/>
            </p:nvSpPr>
            <p:spPr bwMode="auto">
              <a:xfrm>
                <a:off x="4806" y="28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2" name="Freeform 439"/>
              <p:cNvSpPr>
                <a:spLocks/>
              </p:cNvSpPr>
              <p:nvPr/>
            </p:nvSpPr>
            <p:spPr bwMode="auto">
              <a:xfrm>
                <a:off x="4803" y="283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3" name="Freeform 440"/>
              <p:cNvSpPr>
                <a:spLocks/>
              </p:cNvSpPr>
              <p:nvPr/>
            </p:nvSpPr>
            <p:spPr bwMode="auto">
              <a:xfrm>
                <a:off x="4801" y="283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4" name="Freeform 441"/>
              <p:cNvSpPr>
                <a:spLocks/>
              </p:cNvSpPr>
              <p:nvPr/>
            </p:nvSpPr>
            <p:spPr bwMode="auto">
              <a:xfrm>
                <a:off x="4797" y="28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5" name="Freeform 442"/>
              <p:cNvSpPr>
                <a:spLocks/>
              </p:cNvSpPr>
              <p:nvPr/>
            </p:nvSpPr>
            <p:spPr bwMode="auto">
              <a:xfrm>
                <a:off x="4794" y="28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6" name="Freeform 443"/>
              <p:cNvSpPr>
                <a:spLocks/>
              </p:cNvSpPr>
              <p:nvPr/>
            </p:nvSpPr>
            <p:spPr bwMode="auto">
              <a:xfrm>
                <a:off x="4791" y="283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7" name="Freeform 444"/>
              <p:cNvSpPr>
                <a:spLocks/>
              </p:cNvSpPr>
              <p:nvPr/>
            </p:nvSpPr>
            <p:spPr bwMode="auto">
              <a:xfrm>
                <a:off x="4788" y="284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8" name="Freeform 445"/>
              <p:cNvSpPr>
                <a:spLocks/>
              </p:cNvSpPr>
              <p:nvPr/>
            </p:nvSpPr>
            <p:spPr bwMode="auto">
              <a:xfrm>
                <a:off x="4785" y="28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49" name="Freeform 446"/>
              <p:cNvSpPr>
                <a:spLocks/>
              </p:cNvSpPr>
              <p:nvPr/>
            </p:nvSpPr>
            <p:spPr bwMode="auto">
              <a:xfrm>
                <a:off x="4782" y="28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0" name="Freeform 447"/>
              <p:cNvSpPr>
                <a:spLocks/>
              </p:cNvSpPr>
              <p:nvPr/>
            </p:nvSpPr>
            <p:spPr bwMode="auto">
              <a:xfrm>
                <a:off x="4779" y="28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1" name="Freeform 448"/>
              <p:cNvSpPr>
                <a:spLocks/>
              </p:cNvSpPr>
              <p:nvPr/>
            </p:nvSpPr>
            <p:spPr bwMode="auto">
              <a:xfrm>
                <a:off x="4776"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2" name="Freeform 449"/>
              <p:cNvSpPr>
                <a:spLocks/>
              </p:cNvSpPr>
              <p:nvPr/>
            </p:nvSpPr>
            <p:spPr bwMode="auto">
              <a:xfrm>
                <a:off x="4773" y="284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3" name="Freeform 450"/>
              <p:cNvSpPr>
                <a:spLocks/>
              </p:cNvSpPr>
              <p:nvPr/>
            </p:nvSpPr>
            <p:spPr bwMode="auto">
              <a:xfrm>
                <a:off x="4770" y="28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4" name="Freeform 451"/>
              <p:cNvSpPr>
                <a:spLocks/>
              </p:cNvSpPr>
              <p:nvPr/>
            </p:nvSpPr>
            <p:spPr bwMode="auto">
              <a:xfrm>
                <a:off x="4767" y="284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5" name="Freeform 452"/>
              <p:cNvSpPr>
                <a:spLocks/>
              </p:cNvSpPr>
              <p:nvPr/>
            </p:nvSpPr>
            <p:spPr bwMode="auto">
              <a:xfrm>
                <a:off x="4764" y="28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6" name="Freeform 453"/>
              <p:cNvSpPr>
                <a:spLocks/>
              </p:cNvSpPr>
              <p:nvPr/>
            </p:nvSpPr>
            <p:spPr bwMode="auto">
              <a:xfrm>
                <a:off x="4761" y="285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7" name="Freeform 454"/>
              <p:cNvSpPr>
                <a:spLocks/>
              </p:cNvSpPr>
              <p:nvPr/>
            </p:nvSpPr>
            <p:spPr bwMode="auto">
              <a:xfrm>
                <a:off x="4758" y="285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8" name="Freeform 455"/>
              <p:cNvSpPr>
                <a:spLocks/>
              </p:cNvSpPr>
              <p:nvPr/>
            </p:nvSpPr>
            <p:spPr bwMode="auto">
              <a:xfrm>
                <a:off x="4755" y="285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59" name="Freeform 456"/>
              <p:cNvSpPr>
                <a:spLocks/>
              </p:cNvSpPr>
              <p:nvPr/>
            </p:nvSpPr>
            <p:spPr bwMode="auto">
              <a:xfrm>
                <a:off x="4752" y="285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0" name="Freeform 457"/>
              <p:cNvSpPr>
                <a:spLocks/>
              </p:cNvSpPr>
              <p:nvPr/>
            </p:nvSpPr>
            <p:spPr bwMode="auto">
              <a:xfrm>
                <a:off x="4749" y="28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1" name="Freeform 458"/>
              <p:cNvSpPr>
                <a:spLocks/>
              </p:cNvSpPr>
              <p:nvPr/>
            </p:nvSpPr>
            <p:spPr bwMode="auto">
              <a:xfrm>
                <a:off x="4746" y="28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2" name="Freeform 459"/>
              <p:cNvSpPr>
                <a:spLocks/>
              </p:cNvSpPr>
              <p:nvPr/>
            </p:nvSpPr>
            <p:spPr bwMode="auto">
              <a:xfrm>
                <a:off x="4743" y="28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3" name="Freeform 460"/>
              <p:cNvSpPr>
                <a:spLocks/>
              </p:cNvSpPr>
              <p:nvPr/>
            </p:nvSpPr>
            <p:spPr bwMode="auto">
              <a:xfrm>
                <a:off x="4740" y="285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4" name="Freeform 461"/>
              <p:cNvSpPr>
                <a:spLocks/>
              </p:cNvSpPr>
              <p:nvPr/>
            </p:nvSpPr>
            <p:spPr bwMode="auto">
              <a:xfrm>
                <a:off x="4737" y="285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5" name="Freeform 462"/>
              <p:cNvSpPr>
                <a:spLocks/>
              </p:cNvSpPr>
              <p:nvPr/>
            </p:nvSpPr>
            <p:spPr bwMode="auto">
              <a:xfrm>
                <a:off x="4734" y="28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6" name="Freeform 463"/>
              <p:cNvSpPr>
                <a:spLocks/>
              </p:cNvSpPr>
              <p:nvPr/>
            </p:nvSpPr>
            <p:spPr bwMode="auto">
              <a:xfrm>
                <a:off x="4730" y="286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7" name="Freeform 464"/>
              <p:cNvSpPr>
                <a:spLocks/>
              </p:cNvSpPr>
              <p:nvPr/>
            </p:nvSpPr>
            <p:spPr bwMode="auto">
              <a:xfrm>
                <a:off x="4728" y="28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8" name="Freeform 465"/>
              <p:cNvSpPr>
                <a:spLocks/>
              </p:cNvSpPr>
              <p:nvPr/>
            </p:nvSpPr>
            <p:spPr bwMode="auto">
              <a:xfrm>
                <a:off x="4725" y="286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69" name="Freeform 466"/>
              <p:cNvSpPr>
                <a:spLocks/>
              </p:cNvSpPr>
              <p:nvPr/>
            </p:nvSpPr>
            <p:spPr bwMode="auto">
              <a:xfrm>
                <a:off x="4722" y="286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0" name="Freeform 467"/>
              <p:cNvSpPr>
                <a:spLocks/>
              </p:cNvSpPr>
              <p:nvPr/>
            </p:nvSpPr>
            <p:spPr bwMode="auto">
              <a:xfrm>
                <a:off x="4718" y="286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1" name="Freeform 468"/>
              <p:cNvSpPr>
                <a:spLocks/>
              </p:cNvSpPr>
              <p:nvPr/>
            </p:nvSpPr>
            <p:spPr bwMode="auto">
              <a:xfrm>
                <a:off x="4715" y="286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2" name="Freeform 469"/>
              <p:cNvSpPr>
                <a:spLocks/>
              </p:cNvSpPr>
              <p:nvPr/>
            </p:nvSpPr>
            <p:spPr bwMode="auto">
              <a:xfrm>
                <a:off x="4713" y="28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3" name="Freeform 470"/>
              <p:cNvSpPr>
                <a:spLocks/>
              </p:cNvSpPr>
              <p:nvPr/>
            </p:nvSpPr>
            <p:spPr bwMode="auto">
              <a:xfrm>
                <a:off x="4710" y="28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4" name="Freeform 471"/>
              <p:cNvSpPr>
                <a:spLocks/>
              </p:cNvSpPr>
              <p:nvPr/>
            </p:nvSpPr>
            <p:spPr bwMode="auto">
              <a:xfrm>
                <a:off x="4706" y="287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5" name="Freeform 472"/>
              <p:cNvSpPr>
                <a:spLocks/>
              </p:cNvSpPr>
              <p:nvPr/>
            </p:nvSpPr>
            <p:spPr bwMode="auto">
              <a:xfrm>
                <a:off x="4703" y="28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6" name="Freeform 473"/>
              <p:cNvSpPr>
                <a:spLocks/>
              </p:cNvSpPr>
              <p:nvPr/>
            </p:nvSpPr>
            <p:spPr bwMode="auto">
              <a:xfrm>
                <a:off x="4700" y="28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7" name="Freeform 474"/>
              <p:cNvSpPr>
                <a:spLocks/>
              </p:cNvSpPr>
              <p:nvPr/>
            </p:nvSpPr>
            <p:spPr bwMode="auto">
              <a:xfrm>
                <a:off x="4698" y="28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8" name="Freeform 475"/>
              <p:cNvSpPr>
                <a:spLocks/>
              </p:cNvSpPr>
              <p:nvPr/>
            </p:nvSpPr>
            <p:spPr bwMode="auto">
              <a:xfrm>
                <a:off x="4694" y="28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79" name="Freeform 476"/>
              <p:cNvSpPr>
                <a:spLocks/>
              </p:cNvSpPr>
              <p:nvPr/>
            </p:nvSpPr>
            <p:spPr bwMode="auto">
              <a:xfrm>
                <a:off x="4691" y="287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0" name="Freeform 477"/>
              <p:cNvSpPr>
                <a:spLocks/>
              </p:cNvSpPr>
              <p:nvPr/>
            </p:nvSpPr>
            <p:spPr bwMode="auto">
              <a:xfrm>
                <a:off x="4688" y="287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1" name="Freeform 478"/>
              <p:cNvSpPr>
                <a:spLocks/>
              </p:cNvSpPr>
              <p:nvPr/>
            </p:nvSpPr>
            <p:spPr bwMode="auto">
              <a:xfrm>
                <a:off x="4685" y="287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2" name="Freeform 479"/>
              <p:cNvSpPr>
                <a:spLocks/>
              </p:cNvSpPr>
              <p:nvPr/>
            </p:nvSpPr>
            <p:spPr bwMode="auto">
              <a:xfrm>
                <a:off x="4682" y="28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3" name="Freeform 480"/>
              <p:cNvSpPr>
                <a:spLocks/>
              </p:cNvSpPr>
              <p:nvPr/>
            </p:nvSpPr>
            <p:spPr bwMode="auto">
              <a:xfrm>
                <a:off x="4679" y="287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4" name="Freeform 481"/>
              <p:cNvSpPr>
                <a:spLocks/>
              </p:cNvSpPr>
              <p:nvPr/>
            </p:nvSpPr>
            <p:spPr bwMode="auto">
              <a:xfrm>
                <a:off x="4676" y="288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5" name="Freeform 482"/>
              <p:cNvSpPr>
                <a:spLocks/>
              </p:cNvSpPr>
              <p:nvPr/>
            </p:nvSpPr>
            <p:spPr bwMode="auto">
              <a:xfrm>
                <a:off x="4673" y="28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6" name="Freeform 483"/>
              <p:cNvSpPr>
                <a:spLocks/>
              </p:cNvSpPr>
              <p:nvPr/>
            </p:nvSpPr>
            <p:spPr bwMode="auto">
              <a:xfrm>
                <a:off x="4670" y="288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7" name="Freeform 484"/>
              <p:cNvSpPr>
                <a:spLocks/>
              </p:cNvSpPr>
              <p:nvPr/>
            </p:nvSpPr>
            <p:spPr bwMode="auto">
              <a:xfrm>
                <a:off x="4667" y="2884"/>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8" name="Freeform 485"/>
              <p:cNvSpPr>
                <a:spLocks/>
              </p:cNvSpPr>
              <p:nvPr/>
            </p:nvSpPr>
            <p:spPr bwMode="auto">
              <a:xfrm>
                <a:off x="4664" y="288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89" name="Freeform 486"/>
              <p:cNvSpPr>
                <a:spLocks/>
              </p:cNvSpPr>
              <p:nvPr/>
            </p:nvSpPr>
            <p:spPr bwMode="auto">
              <a:xfrm>
                <a:off x="4661" y="28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0" name="Freeform 487"/>
              <p:cNvSpPr>
                <a:spLocks/>
              </p:cNvSpPr>
              <p:nvPr/>
            </p:nvSpPr>
            <p:spPr bwMode="auto">
              <a:xfrm>
                <a:off x="4658" y="288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1" name="Freeform 488"/>
              <p:cNvSpPr>
                <a:spLocks/>
              </p:cNvSpPr>
              <p:nvPr/>
            </p:nvSpPr>
            <p:spPr bwMode="auto">
              <a:xfrm>
                <a:off x="4654" y="2888"/>
                <a:ext cx="3" cy="2"/>
              </a:xfrm>
              <a:custGeom>
                <a:avLst/>
                <a:gdLst>
                  <a:gd name="T0" fmla="*/ 1 w 5"/>
                  <a:gd name="T1" fmla="*/ 1 h 3"/>
                  <a:gd name="T2" fmla="*/ 1 w 5"/>
                  <a:gd name="T3" fmla="*/ 1 h 3"/>
                  <a:gd name="T4" fmla="*/ 1 w 5"/>
                  <a:gd name="T5" fmla="*/ 0 h 3"/>
                  <a:gd name="T6" fmla="*/ 1 w 5"/>
                  <a:gd name="T7" fmla="*/ 0 h 3"/>
                  <a:gd name="T8" fmla="*/ 1 w 5"/>
                  <a:gd name="T9" fmla="*/ 0 h 3"/>
                  <a:gd name="T10" fmla="*/ 0 w 5"/>
                  <a:gd name="T11" fmla="*/ 1 h 3"/>
                  <a:gd name="T12" fmla="*/ 1 w 5"/>
                  <a:gd name="T13" fmla="*/ 1 h 3"/>
                  <a:gd name="T14" fmla="*/ 1 w 5"/>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3" y="3"/>
                    </a:moveTo>
                    <a:lnTo>
                      <a:pt x="5"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2" name="Freeform 489"/>
              <p:cNvSpPr>
                <a:spLocks/>
              </p:cNvSpPr>
              <p:nvPr/>
            </p:nvSpPr>
            <p:spPr bwMode="auto">
              <a:xfrm>
                <a:off x="4652" y="288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3" name="Freeform 490"/>
              <p:cNvSpPr>
                <a:spLocks/>
              </p:cNvSpPr>
              <p:nvPr/>
            </p:nvSpPr>
            <p:spPr bwMode="auto">
              <a:xfrm>
                <a:off x="4649" y="28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4" name="Freeform 491"/>
              <p:cNvSpPr>
                <a:spLocks/>
              </p:cNvSpPr>
              <p:nvPr/>
            </p:nvSpPr>
            <p:spPr bwMode="auto">
              <a:xfrm>
                <a:off x="4646" y="28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5" name="Freeform 492"/>
              <p:cNvSpPr>
                <a:spLocks/>
              </p:cNvSpPr>
              <p:nvPr/>
            </p:nvSpPr>
            <p:spPr bwMode="auto">
              <a:xfrm>
                <a:off x="4642" y="289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6" name="Freeform 493"/>
              <p:cNvSpPr>
                <a:spLocks/>
              </p:cNvSpPr>
              <p:nvPr/>
            </p:nvSpPr>
            <p:spPr bwMode="auto">
              <a:xfrm>
                <a:off x="4640" y="289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7" name="Freeform 494"/>
              <p:cNvSpPr>
                <a:spLocks/>
              </p:cNvSpPr>
              <p:nvPr/>
            </p:nvSpPr>
            <p:spPr bwMode="auto">
              <a:xfrm>
                <a:off x="4637" y="28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8" name="Freeform 495"/>
              <p:cNvSpPr>
                <a:spLocks/>
              </p:cNvSpPr>
              <p:nvPr/>
            </p:nvSpPr>
            <p:spPr bwMode="auto">
              <a:xfrm>
                <a:off x="4634" y="28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399" name="Freeform 496"/>
              <p:cNvSpPr>
                <a:spLocks/>
              </p:cNvSpPr>
              <p:nvPr/>
            </p:nvSpPr>
            <p:spPr bwMode="auto">
              <a:xfrm>
                <a:off x="4630" y="28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0" name="Freeform 497"/>
              <p:cNvSpPr>
                <a:spLocks/>
              </p:cNvSpPr>
              <p:nvPr/>
            </p:nvSpPr>
            <p:spPr bwMode="auto">
              <a:xfrm>
                <a:off x="4627" y="289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1" name="Freeform 498"/>
              <p:cNvSpPr>
                <a:spLocks/>
              </p:cNvSpPr>
              <p:nvPr/>
            </p:nvSpPr>
            <p:spPr bwMode="auto">
              <a:xfrm>
                <a:off x="4625" y="28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2" name="Freeform 499"/>
              <p:cNvSpPr>
                <a:spLocks/>
              </p:cNvSpPr>
              <p:nvPr/>
            </p:nvSpPr>
            <p:spPr bwMode="auto">
              <a:xfrm>
                <a:off x="4622" y="290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3" name="Freeform 500"/>
              <p:cNvSpPr>
                <a:spLocks/>
              </p:cNvSpPr>
              <p:nvPr/>
            </p:nvSpPr>
            <p:spPr bwMode="auto">
              <a:xfrm>
                <a:off x="4618" y="290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4" name="Freeform 501"/>
              <p:cNvSpPr>
                <a:spLocks/>
              </p:cNvSpPr>
              <p:nvPr/>
            </p:nvSpPr>
            <p:spPr bwMode="auto">
              <a:xfrm>
                <a:off x="4615" y="290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5" name="Freeform 502"/>
              <p:cNvSpPr>
                <a:spLocks/>
              </p:cNvSpPr>
              <p:nvPr/>
            </p:nvSpPr>
            <p:spPr bwMode="auto">
              <a:xfrm>
                <a:off x="4612" y="29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6" name="Freeform 503"/>
              <p:cNvSpPr>
                <a:spLocks/>
              </p:cNvSpPr>
              <p:nvPr/>
            </p:nvSpPr>
            <p:spPr bwMode="auto">
              <a:xfrm>
                <a:off x="4610" y="29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7" name="Freeform 504"/>
              <p:cNvSpPr>
                <a:spLocks/>
              </p:cNvSpPr>
              <p:nvPr/>
            </p:nvSpPr>
            <p:spPr bwMode="auto">
              <a:xfrm>
                <a:off x="4606" y="29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8" name="Freeform 505"/>
              <p:cNvSpPr>
                <a:spLocks/>
              </p:cNvSpPr>
              <p:nvPr/>
            </p:nvSpPr>
            <p:spPr bwMode="auto">
              <a:xfrm>
                <a:off x="4603" y="29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09" name="Freeform 506"/>
              <p:cNvSpPr>
                <a:spLocks/>
              </p:cNvSpPr>
              <p:nvPr/>
            </p:nvSpPr>
            <p:spPr bwMode="auto">
              <a:xfrm>
                <a:off x="4600" y="29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0" name="Freeform 507"/>
              <p:cNvSpPr>
                <a:spLocks/>
              </p:cNvSpPr>
              <p:nvPr/>
            </p:nvSpPr>
            <p:spPr bwMode="auto">
              <a:xfrm>
                <a:off x="4597" y="290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1" name="Freeform 508"/>
              <p:cNvSpPr>
                <a:spLocks/>
              </p:cNvSpPr>
              <p:nvPr/>
            </p:nvSpPr>
            <p:spPr bwMode="auto">
              <a:xfrm>
                <a:off x="4594" y="29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2" name="Freeform 509"/>
              <p:cNvSpPr>
                <a:spLocks/>
              </p:cNvSpPr>
              <p:nvPr/>
            </p:nvSpPr>
            <p:spPr bwMode="auto">
              <a:xfrm>
                <a:off x="4591" y="29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3" name="Freeform 510"/>
              <p:cNvSpPr>
                <a:spLocks/>
              </p:cNvSpPr>
              <p:nvPr/>
            </p:nvSpPr>
            <p:spPr bwMode="auto">
              <a:xfrm>
                <a:off x="4588" y="291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4" name="Freeform 511"/>
              <p:cNvSpPr>
                <a:spLocks/>
              </p:cNvSpPr>
              <p:nvPr/>
            </p:nvSpPr>
            <p:spPr bwMode="auto">
              <a:xfrm>
                <a:off x="4585" y="29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5" name="Freeform 512"/>
              <p:cNvSpPr>
                <a:spLocks/>
              </p:cNvSpPr>
              <p:nvPr/>
            </p:nvSpPr>
            <p:spPr bwMode="auto">
              <a:xfrm>
                <a:off x="4582" y="291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6" name="Freeform 513"/>
              <p:cNvSpPr>
                <a:spLocks/>
              </p:cNvSpPr>
              <p:nvPr/>
            </p:nvSpPr>
            <p:spPr bwMode="auto">
              <a:xfrm>
                <a:off x="4579" y="29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7" name="Freeform 514"/>
              <p:cNvSpPr>
                <a:spLocks/>
              </p:cNvSpPr>
              <p:nvPr/>
            </p:nvSpPr>
            <p:spPr bwMode="auto">
              <a:xfrm>
                <a:off x="4576" y="29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8" name="Freeform 515"/>
              <p:cNvSpPr>
                <a:spLocks/>
              </p:cNvSpPr>
              <p:nvPr/>
            </p:nvSpPr>
            <p:spPr bwMode="auto">
              <a:xfrm>
                <a:off x="4573" y="29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19" name="Freeform 516"/>
              <p:cNvSpPr>
                <a:spLocks/>
              </p:cNvSpPr>
              <p:nvPr/>
            </p:nvSpPr>
            <p:spPr bwMode="auto">
              <a:xfrm>
                <a:off x="4570" y="291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0" name="Freeform 517"/>
              <p:cNvSpPr>
                <a:spLocks/>
              </p:cNvSpPr>
              <p:nvPr/>
            </p:nvSpPr>
            <p:spPr bwMode="auto">
              <a:xfrm>
                <a:off x="4566" y="29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1" name="Freeform 518"/>
              <p:cNvSpPr>
                <a:spLocks/>
              </p:cNvSpPr>
              <p:nvPr/>
            </p:nvSpPr>
            <p:spPr bwMode="auto">
              <a:xfrm>
                <a:off x="4564" y="29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2" name="Freeform 519"/>
              <p:cNvSpPr>
                <a:spLocks/>
              </p:cNvSpPr>
              <p:nvPr/>
            </p:nvSpPr>
            <p:spPr bwMode="auto">
              <a:xfrm>
                <a:off x="4561" y="29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3" name="Freeform 520"/>
              <p:cNvSpPr>
                <a:spLocks/>
              </p:cNvSpPr>
              <p:nvPr/>
            </p:nvSpPr>
            <p:spPr bwMode="auto">
              <a:xfrm>
                <a:off x="4558" y="292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4" name="Freeform 521"/>
              <p:cNvSpPr>
                <a:spLocks/>
              </p:cNvSpPr>
              <p:nvPr/>
            </p:nvSpPr>
            <p:spPr bwMode="auto">
              <a:xfrm>
                <a:off x="4555" y="29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5" name="Freeform 522"/>
              <p:cNvSpPr>
                <a:spLocks/>
              </p:cNvSpPr>
              <p:nvPr/>
            </p:nvSpPr>
            <p:spPr bwMode="auto">
              <a:xfrm>
                <a:off x="4551" y="292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6" name="Freeform 523"/>
              <p:cNvSpPr>
                <a:spLocks/>
              </p:cNvSpPr>
              <p:nvPr/>
            </p:nvSpPr>
            <p:spPr bwMode="auto">
              <a:xfrm>
                <a:off x="4549" y="292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7" name="Freeform 524"/>
              <p:cNvSpPr>
                <a:spLocks/>
              </p:cNvSpPr>
              <p:nvPr/>
            </p:nvSpPr>
            <p:spPr bwMode="auto">
              <a:xfrm>
                <a:off x="4546" y="292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8" name="Freeform 525"/>
              <p:cNvSpPr>
                <a:spLocks/>
              </p:cNvSpPr>
              <p:nvPr/>
            </p:nvSpPr>
            <p:spPr bwMode="auto">
              <a:xfrm>
                <a:off x="4543" y="292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29" name="Freeform 526"/>
              <p:cNvSpPr>
                <a:spLocks/>
              </p:cNvSpPr>
              <p:nvPr/>
            </p:nvSpPr>
            <p:spPr bwMode="auto">
              <a:xfrm>
                <a:off x="4539" y="29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0" name="Freeform 527"/>
              <p:cNvSpPr>
                <a:spLocks/>
              </p:cNvSpPr>
              <p:nvPr/>
            </p:nvSpPr>
            <p:spPr bwMode="auto">
              <a:xfrm>
                <a:off x="4537" y="29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1" name="Freeform 528"/>
              <p:cNvSpPr>
                <a:spLocks/>
              </p:cNvSpPr>
              <p:nvPr/>
            </p:nvSpPr>
            <p:spPr bwMode="auto">
              <a:xfrm>
                <a:off x="4534" y="2932"/>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2" name="Freeform 529"/>
              <p:cNvSpPr>
                <a:spLocks/>
              </p:cNvSpPr>
              <p:nvPr/>
            </p:nvSpPr>
            <p:spPr bwMode="auto">
              <a:xfrm>
                <a:off x="4531" y="29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3" name="Freeform 530"/>
              <p:cNvSpPr>
                <a:spLocks/>
              </p:cNvSpPr>
              <p:nvPr/>
            </p:nvSpPr>
            <p:spPr bwMode="auto">
              <a:xfrm>
                <a:off x="4527" y="293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4" name="Freeform 531"/>
              <p:cNvSpPr>
                <a:spLocks/>
              </p:cNvSpPr>
              <p:nvPr/>
            </p:nvSpPr>
            <p:spPr bwMode="auto">
              <a:xfrm>
                <a:off x="4524" y="293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5" name="Freeform 532"/>
              <p:cNvSpPr>
                <a:spLocks/>
              </p:cNvSpPr>
              <p:nvPr/>
            </p:nvSpPr>
            <p:spPr bwMode="auto">
              <a:xfrm>
                <a:off x="4522" y="293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6" name="Freeform 533"/>
              <p:cNvSpPr>
                <a:spLocks/>
              </p:cNvSpPr>
              <p:nvPr/>
            </p:nvSpPr>
            <p:spPr bwMode="auto">
              <a:xfrm>
                <a:off x="4519" y="29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7" name="Freeform 534"/>
              <p:cNvSpPr>
                <a:spLocks/>
              </p:cNvSpPr>
              <p:nvPr/>
            </p:nvSpPr>
            <p:spPr bwMode="auto">
              <a:xfrm>
                <a:off x="4515" y="293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8" name="Freeform 535"/>
              <p:cNvSpPr>
                <a:spLocks/>
              </p:cNvSpPr>
              <p:nvPr/>
            </p:nvSpPr>
            <p:spPr bwMode="auto">
              <a:xfrm>
                <a:off x="4512" y="294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39" name="Freeform 536"/>
              <p:cNvSpPr>
                <a:spLocks/>
              </p:cNvSpPr>
              <p:nvPr/>
            </p:nvSpPr>
            <p:spPr bwMode="auto">
              <a:xfrm>
                <a:off x="4509" y="294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0" name="Freeform 537"/>
              <p:cNvSpPr>
                <a:spLocks/>
              </p:cNvSpPr>
              <p:nvPr/>
            </p:nvSpPr>
            <p:spPr bwMode="auto">
              <a:xfrm>
                <a:off x="4507" y="294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1" name="Freeform 538"/>
              <p:cNvSpPr>
                <a:spLocks/>
              </p:cNvSpPr>
              <p:nvPr/>
            </p:nvSpPr>
            <p:spPr bwMode="auto">
              <a:xfrm>
                <a:off x="4503" y="29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2" name="Freeform 539"/>
              <p:cNvSpPr>
                <a:spLocks/>
              </p:cNvSpPr>
              <p:nvPr/>
            </p:nvSpPr>
            <p:spPr bwMode="auto">
              <a:xfrm>
                <a:off x="4500" y="294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3" name="Freeform 540"/>
              <p:cNvSpPr>
                <a:spLocks/>
              </p:cNvSpPr>
              <p:nvPr/>
            </p:nvSpPr>
            <p:spPr bwMode="auto">
              <a:xfrm>
                <a:off x="4497" y="294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4" name="Freeform 541"/>
              <p:cNvSpPr>
                <a:spLocks/>
              </p:cNvSpPr>
              <p:nvPr/>
            </p:nvSpPr>
            <p:spPr bwMode="auto">
              <a:xfrm>
                <a:off x="4494" y="29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5" name="Freeform 542"/>
              <p:cNvSpPr>
                <a:spLocks/>
              </p:cNvSpPr>
              <p:nvPr/>
            </p:nvSpPr>
            <p:spPr bwMode="auto">
              <a:xfrm>
                <a:off x="4491" y="29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6" name="Freeform 543"/>
              <p:cNvSpPr>
                <a:spLocks/>
              </p:cNvSpPr>
              <p:nvPr/>
            </p:nvSpPr>
            <p:spPr bwMode="auto">
              <a:xfrm>
                <a:off x="4488" y="294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7" name="Freeform 544"/>
              <p:cNvSpPr>
                <a:spLocks/>
              </p:cNvSpPr>
              <p:nvPr/>
            </p:nvSpPr>
            <p:spPr bwMode="auto">
              <a:xfrm>
                <a:off x="4485" y="29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8" name="Freeform 545"/>
              <p:cNvSpPr>
                <a:spLocks/>
              </p:cNvSpPr>
              <p:nvPr/>
            </p:nvSpPr>
            <p:spPr bwMode="auto">
              <a:xfrm>
                <a:off x="4482" y="295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49" name="Freeform 546"/>
              <p:cNvSpPr>
                <a:spLocks/>
              </p:cNvSpPr>
              <p:nvPr/>
            </p:nvSpPr>
            <p:spPr bwMode="auto">
              <a:xfrm>
                <a:off x="4479" y="29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0" name="Freeform 547"/>
              <p:cNvSpPr>
                <a:spLocks/>
              </p:cNvSpPr>
              <p:nvPr/>
            </p:nvSpPr>
            <p:spPr bwMode="auto">
              <a:xfrm>
                <a:off x="4476" y="295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1" name="Freeform 548"/>
              <p:cNvSpPr>
                <a:spLocks/>
              </p:cNvSpPr>
              <p:nvPr/>
            </p:nvSpPr>
            <p:spPr bwMode="auto">
              <a:xfrm>
                <a:off x="4473" y="295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2" name="Freeform 549"/>
              <p:cNvSpPr>
                <a:spLocks/>
              </p:cNvSpPr>
              <p:nvPr/>
            </p:nvSpPr>
            <p:spPr bwMode="auto">
              <a:xfrm>
                <a:off x="4470" y="29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3" name="Freeform 550"/>
              <p:cNvSpPr>
                <a:spLocks/>
              </p:cNvSpPr>
              <p:nvPr/>
            </p:nvSpPr>
            <p:spPr bwMode="auto">
              <a:xfrm>
                <a:off x="4467" y="29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4" name="Freeform 551"/>
              <p:cNvSpPr>
                <a:spLocks/>
              </p:cNvSpPr>
              <p:nvPr/>
            </p:nvSpPr>
            <p:spPr bwMode="auto">
              <a:xfrm>
                <a:off x="4463" y="29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5" name="Freeform 552"/>
              <p:cNvSpPr>
                <a:spLocks/>
              </p:cNvSpPr>
              <p:nvPr/>
            </p:nvSpPr>
            <p:spPr bwMode="auto">
              <a:xfrm>
                <a:off x="4461" y="295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6" name="Freeform 553"/>
              <p:cNvSpPr>
                <a:spLocks/>
              </p:cNvSpPr>
              <p:nvPr/>
            </p:nvSpPr>
            <p:spPr bwMode="auto">
              <a:xfrm>
                <a:off x="4458" y="29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7" name="Freeform 554"/>
              <p:cNvSpPr>
                <a:spLocks/>
              </p:cNvSpPr>
              <p:nvPr/>
            </p:nvSpPr>
            <p:spPr bwMode="auto">
              <a:xfrm>
                <a:off x="4455" y="29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8" name="Freeform 555"/>
              <p:cNvSpPr>
                <a:spLocks/>
              </p:cNvSpPr>
              <p:nvPr/>
            </p:nvSpPr>
            <p:spPr bwMode="auto">
              <a:xfrm>
                <a:off x="4451" y="296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59" name="Freeform 556"/>
              <p:cNvSpPr>
                <a:spLocks/>
              </p:cNvSpPr>
              <p:nvPr/>
            </p:nvSpPr>
            <p:spPr bwMode="auto">
              <a:xfrm>
                <a:off x="4448" y="296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0" name="Freeform 557"/>
              <p:cNvSpPr>
                <a:spLocks/>
              </p:cNvSpPr>
              <p:nvPr/>
            </p:nvSpPr>
            <p:spPr bwMode="auto">
              <a:xfrm>
                <a:off x="4446" y="29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1" name="Freeform 558"/>
              <p:cNvSpPr>
                <a:spLocks/>
              </p:cNvSpPr>
              <p:nvPr/>
            </p:nvSpPr>
            <p:spPr bwMode="auto">
              <a:xfrm>
                <a:off x="4443" y="296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2" name="Freeform 559"/>
              <p:cNvSpPr>
                <a:spLocks/>
              </p:cNvSpPr>
              <p:nvPr/>
            </p:nvSpPr>
            <p:spPr bwMode="auto">
              <a:xfrm>
                <a:off x="4439" y="296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3" name="Freeform 560"/>
              <p:cNvSpPr>
                <a:spLocks/>
              </p:cNvSpPr>
              <p:nvPr/>
            </p:nvSpPr>
            <p:spPr bwMode="auto">
              <a:xfrm>
                <a:off x="4436" y="296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4" name="Freeform 561"/>
              <p:cNvSpPr>
                <a:spLocks/>
              </p:cNvSpPr>
              <p:nvPr/>
            </p:nvSpPr>
            <p:spPr bwMode="auto">
              <a:xfrm>
                <a:off x="4433" y="29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5" name="Freeform 562"/>
              <p:cNvSpPr>
                <a:spLocks/>
              </p:cNvSpPr>
              <p:nvPr/>
            </p:nvSpPr>
            <p:spPr bwMode="auto">
              <a:xfrm>
                <a:off x="4431" y="296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6" name="Freeform 563"/>
              <p:cNvSpPr>
                <a:spLocks/>
              </p:cNvSpPr>
              <p:nvPr/>
            </p:nvSpPr>
            <p:spPr bwMode="auto">
              <a:xfrm>
                <a:off x="4427" y="297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7" name="Freeform 564"/>
              <p:cNvSpPr>
                <a:spLocks/>
              </p:cNvSpPr>
              <p:nvPr/>
            </p:nvSpPr>
            <p:spPr bwMode="auto">
              <a:xfrm>
                <a:off x="4424" y="297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8" name="Freeform 565"/>
              <p:cNvSpPr>
                <a:spLocks/>
              </p:cNvSpPr>
              <p:nvPr/>
            </p:nvSpPr>
            <p:spPr bwMode="auto">
              <a:xfrm>
                <a:off x="4421" y="29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69" name="Freeform 566"/>
              <p:cNvSpPr>
                <a:spLocks/>
              </p:cNvSpPr>
              <p:nvPr/>
            </p:nvSpPr>
            <p:spPr bwMode="auto">
              <a:xfrm>
                <a:off x="4419" y="29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0" name="Freeform 567"/>
              <p:cNvSpPr>
                <a:spLocks/>
              </p:cNvSpPr>
              <p:nvPr/>
            </p:nvSpPr>
            <p:spPr bwMode="auto">
              <a:xfrm>
                <a:off x="4415" y="297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1" name="Freeform 568"/>
              <p:cNvSpPr>
                <a:spLocks/>
              </p:cNvSpPr>
              <p:nvPr/>
            </p:nvSpPr>
            <p:spPr bwMode="auto">
              <a:xfrm>
                <a:off x="4412" y="297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2" name="Freeform 569"/>
              <p:cNvSpPr>
                <a:spLocks/>
              </p:cNvSpPr>
              <p:nvPr/>
            </p:nvSpPr>
            <p:spPr bwMode="auto">
              <a:xfrm>
                <a:off x="4409" y="297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3" name="Freeform 570"/>
              <p:cNvSpPr>
                <a:spLocks/>
              </p:cNvSpPr>
              <p:nvPr/>
            </p:nvSpPr>
            <p:spPr bwMode="auto">
              <a:xfrm>
                <a:off x="4406" y="297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4" name="Freeform 571"/>
              <p:cNvSpPr>
                <a:spLocks/>
              </p:cNvSpPr>
              <p:nvPr/>
            </p:nvSpPr>
            <p:spPr bwMode="auto">
              <a:xfrm>
                <a:off x="4403" y="297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5" name="Freeform 572"/>
              <p:cNvSpPr>
                <a:spLocks/>
              </p:cNvSpPr>
              <p:nvPr/>
            </p:nvSpPr>
            <p:spPr bwMode="auto">
              <a:xfrm>
                <a:off x="4400" y="298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6" name="Freeform 573"/>
              <p:cNvSpPr>
                <a:spLocks/>
              </p:cNvSpPr>
              <p:nvPr/>
            </p:nvSpPr>
            <p:spPr bwMode="auto">
              <a:xfrm>
                <a:off x="4397" y="298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7" name="Freeform 574"/>
              <p:cNvSpPr>
                <a:spLocks/>
              </p:cNvSpPr>
              <p:nvPr/>
            </p:nvSpPr>
            <p:spPr bwMode="auto">
              <a:xfrm>
                <a:off x="4394" y="29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8" name="Freeform 575"/>
              <p:cNvSpPr>
                <a:spLocks/>
              </p:cNvSpPr>
              <p:nvPr/>
            </p:nvSpPr>
            <p:spPr bwMode="auto">
              <a:xfrm>
                <a:off x="4391" y="2983"/>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79" name="Freeform 576"/>
              <p:cNvSpPr>
                <a:spLocks/>
              </p:cNvSpPr>
              <p:nvPr/>
            </p:nvSpPr>
            <p:spPr bwMode="auto">
              <a:xfrm>
                <a:off x="4388" y="298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0" name="Freeform 577"/>
              <p:cNvSpPr>
                <a:spLocks/>
              </p:cNvSpPr>
              <p:nvPr/>
            </p:nvSpPr>
            <p:spPr bwMode="auto">
              <a:xfrm>
                <a:off x="4385" y="29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1" name="Freeform 578"/>
              <p:cNvSpPr>
                <a:spLocks/>
              </p:cNvSpPr>
              <p:nvPr/>
            </p:nvSpPr>
            <p:spPr bwMode="auto">
              <a:xfrm>
                <a:off x="4382" y="29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2" name="Freeform 579"/>
              <p:cNvSpPr>
                <a:spLocks/>
              </p:cNvSpPr>
              <p:nvPr/>
            </p:nvSpPr>
            <p:spPr bwMode="auto">
              <a:xfrm>
                <a:off x="4379" y="298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3" name="Freeform 580"/>
              <p:cNvSpPr>
                <a:spLocks/>
              </p:cNvSpPr>
              <p:nvPr/>
            </p:nvSpPr>
            <p:spPr bwMode="auto">
              <a:xfrm>
                <a:off x="4375" y="298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4" name="Freeform 581"/>
              <p:cNvSpPr>
                <a:spLocks/>
              </p:cNvSpPr>
              <p:nvPr/>
            </p:nvSpPr>
            <p:spPr bwMode="auto">
              <a:xfrm>
                <a:off x="4373" y="299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5" name="Freeform 582"/>
              <p:cNvSpPr>
                <a:spLocks/>
              </p:cNvSpPr>
              <p:nvPr/>
            </p:nvSpPr>
            <p:spPr bwMode="auto">
              <a:xfrm>
                <a:off x="4370" y="29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6" name="Freeform 583"/>
              <p:cNvSpPr>
                <a:spLocks/>
              </p:cNvSpPr>
              <p:nvPr/>
            </p:nvSpPr>
            <p:spPr bwMode="auto">
              <a:xfrm>
                <a:off x="4367" y="29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3"/>
                    </a:moveTo>
                    <a:lnTo>
                      <a:pt x="4" y="1"/>
                    </a:lnTo>
                    <a:lnTo>
                      <a:pt x="4" y="0"/>
                    </a:lnTo>
                    <a:lnTo>
                      <a:pt x="2" y="0"/>
                    </a:lnTo>
                    <a:lnTo>
                      <a:pt x="0" y="0"/>
                    </a:lnTo>
                    <a:lnTo>
                      <a:pt x="0" y="1"/>
                    </a:lnTo>
                    <a:lnTo>
                      <a:pt x="0" y="3"/>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7" name="Freeform 584"/>
              <p:cNvSpPr>
                <a:spLocks/>
              </p:cNvSpPr>
              <p:nvPr/>
            </p:nvSpPr>
            <p:spPr bwMode="auto">
              <a:xfrm>
                <a:off x="4363" y="299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8" name="Freeform 585"/>
              <p:cNvSpPr>
                <a:spLocks/>
              </p:cNvSpPr>
              <p:nvPr/>
            </p:nvSpPr>
            <p:spPr bwMode="auto">
              <a:xfrm>
                <a:off x="4360" y="29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89" name="Freeform 586"/>
              <p:cNvSpPr>
                <a:spLocks/>
              </p:cNvSpPr>
              <p:nvPr/>
            </p:nvSpPr>
            <p:spPr bwMode="auto">
              <a:xfrm>
                <a:off x="4358" y="29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90" name="Freeform 587"/>
              <p:cNvSpPr>
                <a:spLocks/>
              </p:cNvSpPr>
              <p:nvPr/>
            </p:nvSpPr>
            <p:spPr bwMode="auto">
              <a:xfrm>
                <a:off x="4355" y="299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91" name="Freeform 588"/>
              <p:cNvSpPr>
                <a:spLocks/>
              </p:cNvSpPr>
              <p:nvPr/>
            </p:nvSpPr>
            <p:spPr bwMode="auto">
              <a:xfrm>
                <a:off x="4351" y="299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92" name="Freeform 589"/>
              <p:cNvSpPr>
                <a:spLocks/>
              </p:cNvSpPr>
              <p:nvPr/>
            </p:nvSpPr>
            <p:spPr bwMode="auto">
              <a:xfrm>
                <a:off x="4348" y="29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93" name="Freeform 590"/>
              <p:cNvSpPr>
                <a:spLocks/>
              </p:cNvSpPr>
              <p:nvPr/>
            </p:nvSpPr>
            <p:spPr bwMode="auto">
              <a:xfrm>
                <a:off x="4345" y="300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94" name="Freeform 591"/>
              <p:cNvSpPr>
                <a:spLocks/>
              </p:cNvSpPr>
              <p:nvPr/>
            </p:nvSpPr>
            <p:spPr bwMode="auto">
              <a:xfrm>
                <a:off x="4343"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495" name="Freeform 592"/>
              <p:cNvSpPr>
                <a:spLocks/>
              </p:cNvSpPr>
              <p:nvPr/>
            </p:nvSpPr>
            <p:spPr bwMode="auto">
              <a:xfrm>
                <a:off x="4340" y="30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sp>
          <p:nvSpPr>
            <p:cNvPr id="645211" name="Freeform 593"/>
            <p:cNvSpPr>
              <a:spLocks/>
            </p:cNvSpPr>
            <p:nvPr/>
          </p:nvSpPr>
          <p:spPr bwMode="auto">
            <a:xfrm>
              <a:off x="4336" y="300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12" name="Freeform 594"/>
            <p:cNvSpPr>
              <a:spLocks/>
            </p:cNvSpPr>
            <p:nvPr/>
          </p:nvSpPr>
          <p:spPr bwMode="auto">
            <a:xfrm>
              <a:off x="4333" y="30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13" name="Freeform 595"/>
            <p:cNvSpPr>
              <a:spLocks/>
            </p:cNvSpPr>
            <p:nvPr/>
          </p:nvSpPr>
          <p:spPr bwMode="auto">
            <a:xfrm>
              <a:off x="4330" y="300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14" name="Freeform 596"/>
            <p:cNvSpPr>
              <a:spLocks/>
            </p:cNvSpPr>
            <p:nvPr/>
          </p:nvSpPr>
          <p:spPr bwMode="auto">
            <a:xfrm>
              <a:off x="432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15" name="Freeform 597"/>
            <p:cNvSpPr>
              <a:spLocks/>
            </p:cNvSpPr>
            <p:nvPr/>
          </p:nvSpPr>
          <p:spPr bwMode="auto">
            <a:xfrm>
              <a:off x="4324" y="30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16" name="Freeform 598"/>
            <p:cNvSpPr>
              <a:spLocks/>
            </p:cNvSpPr>
            <p:nvPr/>
          </p:nvSpPr>
          <p:spPr bwMode="auto">
            <a:xfrm>
              <a:off x="4321" y="30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17" name="Freeform 599"/>
            <p:cNvSpPr>
              <a:spLocks/>
            </p:cNvSpPr>
            <p:nvPr/>
          </p:nvSpPr>
          <p:spPr bwMode="auto">
            <a:xfrm>
              <a:off x="4318" y="301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18" name="Freeform 600"/>
            <p:cNvSpPr>
              <a:spLocks/>
            </p:cNvSpPr>
            <p:nvPr/>
          </p:nvSpPr>
          <p:spPr bwMode="auto">
            <a:xfrm>
              <a:off x="4315" y="301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19" name="Freeform 601"/>
            <p:cNvSpPr>
              <a:spLocks/>
            </p:cNvSpPr>
            <p:nvPr/>
          </p:nvSpPr>
          <p:spPr bwMode="auto">
            <a:xfrm>
              <a:off x="4312" y="301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0" name="Freeform 602"/>
            <p:cNvSpPr>
              <a:spLocks/>
            </p:cNvSpPr>
            <p:nvPr/>
          </p:nvSpPr>
          <p:spPr bwMode="auto">
            <a:xfrm>
              <a:off x="4309" y="301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1" name="Freeform 603"/>
            <p:cNvSpPr>
              <a:spLocks/>
            </p:cNvSpPr>
            <p:nvPr/>
          </p:nvSpPr>
          <p:spPr bwMode="auto">
            <a:xfrm>
              <a:off x="4306" y="301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2" name="Freeform 604"/>
            <p:cNvSpPr>
              <a:spLocks/>
            </p:cNvSpPr>
            <p:nvPr/>
          </p:nvSpPr>
          <p:spPr bwMode="auto">
            <a:xfrm>
              <a:off x="4303" y="30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3" name="Freeform 605"/>
            <p:cNvSpPr>
              <a:spLocks/>
            </p:cNvSpPr>
            <p:nvPr/>
          </p:nvSpPr>
          <p:spPr bwMode="auto">
            <a:xfrm>
              <a:off x="4300" y="301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4" name="Freeform 606"/>
            <p:cNvSpPr>
              <a:spLocks/>
            </p:cNvSpPr>
            <p:nvPr/>
          </p:nvSpPr>
          <p:spPr bwMode="auto">
            <a:xfrm>
              <a:off x="4297" y="301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5" name="Freeform 607"/>
            <p:cNvSpPr>
              <a:spLocks/>
            </p:cNvSpPr>
            <p:nvPr/>
          </p:nvSpPr>
          <p:spPr bwMode="auto">
            <a:xfrm>
              <a:off x="4294" y="30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6" name="Freeform 608"/>
            <p:cNvSpPr>
              <a:spLocks/>
            </p:cNvSpPr>
            <p:nvPr/>
          </p:nvSpPr>
          <p:spPr bwMode="auto">
            <a:xfrm>
              <a:off x="4291" y="302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7" name="Freeform 609"/>
            <p:cNvSpPr>
              <a:spLocks/>
            </p:cNvSpPr>
            <p:nvPr/>
          </p:nvSpPr>
          <p:spPr bwMode="auto">
            <a:xfrm>
              <a:off x="4288" y="30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8" name="Freeform 610"/>
            <p:cNvSpPr>
              <a:spLocks/>
            </p:cNvSpPr>
            <p:nvPr/>
          </p:nvSpPr>
          <p:spPr bwMode="auto">
            <a:xfrm>
              <a:off x="4285" y="302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29" name="Freeform 611"/>
            <p:cNvSpPr>
              <a:spLocks/>
            </p:cNvSpPr>
            <p:nvPr/>
          </p:nvSpPr>
          <p:spPr bwMode="auto">
            <a:xfrm>
              <a:off x="4282" y="302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0" name="Freeform 612"/>
            <p:cNvSpPr>
              <a:spLocks/>
            </p:cNvSpPr>
            <p:nvPr/>
          </p:nvSpPr>
          <p:spPr bwMode="auto">
            <a:xfrm>
              <a:off x="4279" y="30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1" name="Freeform 613"/>
            <p:cNvSpPr>
              <a:spLocks/>
            </p:cNvSpPr>
            <p:nvPr/>
          </p:nvSpPr>
          <p:spPr bwMode="auto">
            <a:xfrm>
              <a:off x="4276" y="30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2" name="Freeform 614"/>
            <p:cNvSpPr>
              <a:spLocks/>
            </p:cNvSpPr>
            <p:nvPr/>
          </p:nvSpPr>
          <p:spPr bwMode="auto">
            <a:xfrm>
              <a:off x="4272" y="302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3" name="Freeform 615"/>
            <p:cNvSpPr>
              <a:spLocks/>
            </p:cNvSpPr>
            <p:nvPr/>
          </p:nvSpPr>
          <p:spPr bwMode="auto">
            <a:xfrm>
              <a:off x="4270" y="302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4" name="Freeform 616"/>
            <p:cNvSpPr>
              <a:spLocks/>
            </p:cNvSpPr>
            <p:nvPr/>
          </p:nvSpPr>
          <p:spPr bwMode="auto">
            <a:xfrm>
              <a:off x="4267" y="30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5" name="Freeform 617"/>
            <p:cNvSpPr>
              <a:spLocks/>
            </p:cNvSpPr>
            <p:nvPr/>
          </p:nvSpPr>
          <p:spPr bwMode="auto">
            <a:xfrm>
              <a:off x="4264" y="302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6" name="Freeform 618"/>
            <p:cNvSpPr>
              <a:spLocks/>
            </p:cNvSpPr>
            <p:nvPr/>
          </p:nvSpPr>
          <p:spPr bwMode="auto">
            <a:xfrm>
              <a:off x="4260" y="30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7" name="Freeform 619"/>
            <p:cNvSpPr>
              <a:spLocks/>
            </p:cNvSpPr>
            <p:nvPr/>
          </p:nvSpPr>
          <p:spPr bwMode="auto">
            <a:xfrm>
              <a:off x="4257" y="303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8" name="Freeform 620"/>
            <p:cNvSpPr>
              <a:spLocks/>
            </p:cNvSpPr>
            <p:nvPr/>
          </p:nvSpPr>
          <p:spPr bwMode="auto">
            <a:xfrm>
              <a:off x="4255" y="303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39" name="Freeform 621"/>
            <p:cNvSpPr>
              <a:spLocks/>
            </p:cNvSpPr>
            <p:nvPr/>
          </p:nvSpPr>
          <p:spPr bwMode="auto">
            <a:xfrm>
              <a:off x="4252" y="30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0" name="Freeform 622"/>
            <p:cNvSpPr>
              <a:spLocks/>
            </p:cNvSpPr>
            <p:nvPr/>
          </p:nvSpPr>
          <p:spPr bwMode="auto">
            <a:xfrm>
              <a:off x="4248" y="30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1" name="Freeform 623"/>
            <p:cNvSpPr>
              <a:spLocks/>
            </p:cNvSpPr>
            <p:nvPr/>
          </p:nvSpPr>
          <p:spPr bwMode="auto">
            <a:xfrm>
              <a:off x="4245" y="303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2" name="Freeform 624"/>
            <p:cNvSpPr>
              <a:spLocks/>
            </p:cNvSpPr>
            <p:nvPr/>
          </p:nvSpPr>
          <p:spPr bwMode="auto">
            <a:xfrm>
              <a:off x="4242" y="303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3" name="Freeform 625"/>
            <p:cNvSpPr>
              <a:spLocks/>
            </p:cNvSpPr>
            <p:nvPr/>
          </p:nvSpPr>
          <p:spPr bwMode="auto">
            <a:xfrm>
              <a:off x="4240" y="30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4" name="Freeform 626"/>
            <p:cNvSpPr>
              <a:spLocks/>
            </p:cNvSpPr>
            <p:nvPr/>
          </p:nvSpPr>
          <p:spPr bwMode="auto">
            <a:xfrm>
              <a:off x="4236" y="30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5" name="Freeform 627"/>
            <p:cNvSpPr>
              <a:spLocks/>
            </p:cNvSpPr>
            <p:nvPr/>
          </p:nvSpPr>
          <p:spPr bwMode="auto">
            <a:xfrm>
              <a:off x="4233" y="304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6" name="Freeform 628"/>
            <p:cNvSpPr>
              <a:spLocks/>
            </p:cNvSpPr>
            <p:nvPr/>
          </p:nvSpPr>
          <p:spPr bwMode="auto">
            <a:xfrm>
              <a:off x="4230" y="30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7" name="Freeform 629"/>
            <p:cNvSpPr>
              <a:spLocks/>
            </p:cNvSpPr>
            <p:nvPr/>
          </p:nvSpPr>
          <p:spPr bwMode="auto">
            <a:xfrm>
              <a:off x="4227" y="30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8" name="Freeform 630"/>
            <p:cNvSpPr>
              <a:spLocks/>
            </p:cNvSpPr>
            <p:nvPr/>
          </p:nvSpPr>
          <p:spPr bwMode="auto">
            <a:xfrm>
              <a:off x="4224" y="30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49" name="Freeform 631"/>
            <p:cNvSpPr>
              <a:spLocks/>
            </p:cNvSpPr>
            <p:nvPr/>
          </p:nvSpPr>
          <p:spPr bwMode="auto">
            <a:xfrm>
              <a:off x="4221" y="3045"/>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0" name="Freeform 632"/>
            <p:cNvSpPr>
              <a:spLocks/>
            </p:cNvSpPr>
            <p:nvPr/>
          </p:nvSpPr>
          <p:spPr bwMode="auto">
            <a:xfrm>
              <a:off x="4218" y="304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1" name="Freeform 633"/>
            <p:cNvSpPr>
              <a:spLocks/>
            </p:cNvSpPr>
            <p:nvPr/>
          </p:nvSpPr>
          <p:spPr bwMode="auto">
            <a:xfrm>
              <a:off x="4215" y="30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2" name="Freeform 634"/>
            <p:cNvSpPr>
              <a:spLocks/>
            </p:cNvSpPr>
            <p:nvPr/>
          </p:nvSpPr>
          <p:spPr bwMode="auto">
            <a:xfrm>
              <a:off x="4212" y="304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3" name="Freeform 635"/>
            <p:cNvSpPr>
              <a:spLocks/>
            </p:cNvSpPr>
            <p:nvPr/>
          </p:nvSpPr>
          <p:spPr bwMode="auto">
            <a:xfrm>
              <a:off x="4209" y="304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4" name="Freeform 636"/>
            <p:cNvSpPr>
              <a:spLocks/>
            </p:cNvSpPr>
            <p:nvPr/>
          </p:nvSpPr>
          <p:spPr bwMode="auto">
            <a:xfrm>
              <a:off x="4206" y="305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5" name="Freeform 637"/>
            <p:cNvSpPr>
              <a:spLocks/>
            </p:cNvSpPr>
            <p:nvPr/>
          </p:nvSpPr>
          <p:spPr bwMode="auto">
            <a:xfrm>
              <a:off x="4203" y="305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6" name="Freeform 638"/>
            <p:cNvSpPr>
              <a:spLocks/>
            </p:cNvSpPr>
            <p:nvPr/>
          </p:nvSpPr>
          <p:spPr bwMode="auto">
            <a:xfrm>
              <a:off x="4200"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7" name="Freeform 639"/>
            <p:cNvSpPr>
              <a:spLocks/>
            </p:cNvSpPr>
            <p:nvPr/>
          </p:nvSpPr>
          <p:spPr bwMode="auto">
            <a:xfrm>
              <a:off x="4196" y="305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8" name="Freeform 640"/>
            <p:cNvSpPr>
              <a:spLocks/>
            </p:cNvSpPr>
            <p:nvPr/>
          </p:nvSpPr>
          <p:spPr bwMode="auto">
            <a:xfrm>
              <a:off x="4194" y="305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59" name="Freeform 641"/>
            <p:cNvSpPr>
              <a:spLocks/>
            </p:cNvSpPr>
            <p:nvPr/>
          </p:nvSpPr>
          <p:spPr bwMode="auto">
            <a:xfrm>
              <a:off x="4191" y="30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0" name="Freeform 642"/>
            <p:cNvSpPr>
              <a:spLocks/>
            </p:cNvSpPr>
            <p:nvPr/>
          </p:nvSpPr>
          <p:spPr bwMode="auto">
            <a:xfrm>
              <a:off x="4188" y="305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1" name="Freeform 643"/>
            <p:cNvSpPr>
              <a:spLocks/>
            </p:cNvSpPr>
            <p:nvPr/>
          </p:nvSpPr>
          <p:spPr bwMode="auto">
            <a:xfrm>
              <a:off x="4184" y="30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2" name="Freeform 644"/>
            <p:cNvSpPr>
              <a:spLocks/>
            </p:cNvSpPr>
            <p:nvPr/>
          </p:nvSpPr>
          <p:spPr bwMode="auto">
            <a:xfrm>
              <a:off x="4182" y="305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3" name="Freeform 645"/>
            <p:cNvSpPr>
              <a:spLocks/>
            </p:cNvSpPr>
            <p:nvPr/>
          </p:nvSpPr>
          <p:spPr bwMode="auto">
            <a:xfrm>
              <a:off x="4179" y="306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4" name="Freeform 646"/>
            <p:cNvSpPr>
              <a:spLocks/>
            </p:cNvSpPr>
            <p:nvPr/>
          </p:nvSpPr>
          <p:spPr bwMode="auto">
            <a:xfrm>
              <a:off x="4176" y="306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5" name="Freeform 647"/>
            <p:cNvSpPr>
              <a:spLocks/>
            </p:cNvSpPr>
            <p:nvPr/>
          </p:nvSpPr>
          <p:spPr bwMode="auto">
            <a:xfrm>
              <a:off x="4172" y="306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6" name="Freeform 648"/>
            <p:cNvSpPr>
              <a:spLocks/>
            </p:cNvSpPr>
            <p:nvPr/>
          </p:nvSpPr>
          <p:spPr bwMode="auto">
            <a:xfrm>
              <a:off x="4169" y="306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7" name="Freeform 649"/>
            <p:cNvSpPr>
              <a:spLocks/>
            </p:cNvSpPr>
            <p:nvPr/>
          </p:nvSpPr>
          <p:spPr bwMode="auto">
            <a:xfrm>
              <a:off x="4167"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8" name="Freeform 650"/>
            <p:cNvSpPr>
              <a:spLocks/>
            </p:cNvSpPr>
            <p:nvPr/>
          </p:nvSpPr>
          <p:spPr bwMode="auto">
            <a:xfrm>
              <a:off x="4164" y="306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69" name="Freeform 651"/>
            <p:cNvSpPr>
              <a:spLocks/>
            </p:cNvSpPr>
            <p:nvPr/>
          </p:nvSpPr>
          <p:spPr bwMode="auto">
            <a:xfrm>
              <a:off x="4160" y="30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0" name="Freeform 652"/>
            <p:cNvSpPr>
              <a:spLocks/>
            </p:cNvSpPr>
            <p:nvPr/>
          </p:nvSpPr>
          <p:spPr bwMode="auto">
            <a:xfrm>
              <a:off x="4157" y="306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1" name="Freeform 653"/>
            <p:cNvSpPr>
              <a:spLocks/>
            </p:cNvSpPr>
            <p:nvPr/>
          </p:nvSpPr>
          <p:spPr bwMode="auto">
            <a:xfrm>
              <a:off x="4154" y="306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2" name="Freeform 654"/>
            <p:cNvSpPr>
              <a:spLocks/>
            </p:cNvSpPr>
            <p:nvPr/>
          </p:nvSpPr>
          <p:spPr bwMode="auto">
            <a:xfrm>
              <a:off x="4152" y="307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3" name="Freeform 655"/>
            <p:cNvSpPr>
              <a:spLocks/>
            </p:cNvSpPr>
            <p:nvPr/>
          </p:nvSpPr>
          <p:spPr bwMode="auto">
            <a:xfrm>
              <a:off x="4148" y="3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4" name="Freeform 656"/>
            <p:cNvSpPr>
              <a:spLocks/>
            </p:cNvSpPr>
            <p:nvPr/>
          </p:nvSpPr>
          <p:spPr bwMode="auto">
            <a:xfrm>
              <a:off x="4145" y="30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5" name="Freeform 657"/>
            <p:cNvSpPr>
              <a:spLocks/>
            </p:cNvSpPr>
            <p:nvPr/>
          </p:nvSpPr>
          <p:spPr bwMode="auto">
            <a:xfrm>
              <a:off x="4142" y="30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6" name="Freeform 658"/>
            <p:cNvSpPr>
              <a:spLocks/>
            </p:cNvSpPr>
            <p:nvPr/>
          </p:nvSpPr>
          <p:spPr bwMode="auto">
            <a:xfrm>
              <a:off x="4139" y="307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7" name="Freeform 659"/>
            <p:cNvSpPr>
              <a:spLocks/>
            </p:cNvSpPr>
            <p:nvPr/>
          </p:nvSpPr>
          <p:spPr bwMode="auto">
            <a:xfrm>
              <a:off x="4136" y="307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8" name="Freeform 660"/>
            <p:cNvSpPr>
              <a:spLocks/>
            </p:cNvSpPr>
            <p:nvPr/>
          </p:nvSpPr>
          <p:spPr bwMode="auto">
            <a:xfrm>
              <a:off x="4133" y="30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79" name="Freeform 661"/>
            <p:cNvSpPr>
              <a:spLocks/>
            </p:cNvSpPr>
            <p:nvPr/>
          </p:nvSpPr>
          <p:spPr bwMode="auto">
            <a:xfrm>
              <a:off x="4130" y="307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0" name="Freeform 662"/>
            <p:cNvSpPr>
              <a:spLocks/>
            </p:cNvSpPr>
            <p:nvPr/>
          </p:nvSpPr>
          <p:spPr bwMode="auto">
            <a:xfrm>
              <a:off x="4127" y="307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1" name="Freeform 663"/>
            <p:cNvSpPr>
              <a:spLocks/>
            </p:cNvSpPr>
            <p:nvPr/>
          </p:nvSpPr>
          <p:spPr bwMode="auto">
            <a:xfrm>
              <a:off x="4124" y="308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2" name="Freeform 664"/>
            <p:cNvSpPr>
              <a:spLocks/>
            </p:cNvSpPr>
            <p:nvPr/>
          </p:nvSpPr>
          <p:spPr bwMode="auto">
            <a:xfrm>
              <a:off x="4121" y="308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3" name="Freeform 665"/>
            <p:cNvSpPr>
              <a:spLocks/>
            </p:cNvSpPr>
            <p:nvPr/>
          </p:nvSpPr>
          <p:spPr bwMode="auto">
            <a:xfrm>
              <a:off x="4118" y="308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4" name="Freeform 666"/>
            <p:cNvSpPr>
              <a:spLocks/>
            </p:cNvSpPr>
            <p:nvPr/>
          </p:nvSpPr>
          <p:spPr bwMode="auto">
            <a:xfrm>
              <a:off x="4115" y="308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5" name="Freeform 667"/>
            <p:cNvSpPr>
              <a:spLocks/>
            </p:cNvSpPr>
            <p:nvPr/>
          </p:nvSpPr>
          <p:spPr bwMode="auto">
            <a:xfrm>
              <a:off x="4112" y="30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6" name="Freeform 668"/>
            <p:cNvSpPr>
              <a:spLocks/>
            </p:cNvSpPr>
            <p:nvPr/>
          </p:nvSpPr>
          <p:spPr bwMode="auto">
            <a:xfrm>
              <a:off x="4109" y="308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7" name="Freeform 669"/>
            <p:cNvSpPr>
              <a:spLocks/>
            </p:cNvSpPr>
            <p:nvPr/>
          </p:nvSpPr>
          <p:spPr bwMode="auto">
            <a:xfrm>
              <a:off x="4106" y="30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8" name="Freeform 670"/>
            <p:cNvSpPr>
              <a:spLocks/>
            </p:cNvSpPr>
            <p:nvPr/>
          </p:nvSpPr>
          <p:spPr bwMode="auto">
            <a:xfrm>
              <a:off x="4103" y="308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89" name="Freeform 671"/>
            <p:cNvSpPr>
              <a:spLocks/>
            </p:cNvSpPr>
            <p:nvPr/>
          </p:nvSpPr>
          <p:spPr bwMode="auto">
            <a:xfrm>
              <a:off x="4100" y="308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90" name="Freeform 672"/>
            <p:cNvSpPr>
              <a:spLocks/>
            </p:cNvSpPr>
            <p:nvPr/>
          </p:nvSpPr>
          <p:spPr bwMode="auto">
            <a:xfrm>
              <a:off x="4097" y="30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91" name="Freeform 673"/>
            <p:cNvSpPr>
              <a:spLocks/>
            </p:cNvSpPr>
            <p:nvPr/>
          </p:nvSpPr>
          <p:spPr bwMode="auto">
            <a:xfrm>
              <a:off x="4093" y="309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92" name="Freeform 674"/>
            <p:cNvSpPr>
              <a:spLocks/>
            </p:cNvSpPr>
            <p:nvPr/>
          </p:nvSpPr>
          <p:spPr bwMode="auto">
            <a:xfrm>
              <a:off x="4091" y="309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93" name="Freeform 675"/>
            <p:cNvSpPr>
              <a:spLocks/>
            </p:cNvSpPr>
            <p:nvPr/>
          </p:nvSpPr>
          <p:spPr bwMode="auto">
            <a:xfrm>
              <a:off x="4088" y="309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94" name="Freeform 676"/>
            <p:cNvSpPr>
              <a:spLocks/>
            </p:cNvSpPr>
            <p:nvPr/>
          </p:nvSpPr>
          <p:spPr bwMode="auto">
            <a:xfrm>
              <a:off x="4085" y="309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95" name="Freeform 677"/>
            <p:cNvSpPr>
              <a:spLocks/>
            </p:cNvSpPr>
            <p:nvPr/>
          </p:nvSpPr>
          <p:spPr bwMode="auto">
            <a:xfrm>
              <a:off x="4081" y="309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70" name="Group 678"/>
          <p:cNvGrpSpPr>
            <a:grpSpLocks/>
          </p:cNvGrpSpPr>
          <p:nvPr/>
        </p:nvGrpSpPr>
        <p:grpSpPr bwMode="auto">
          <a:xfrm>
            <a:off x="1377950" y="1852613"/>
            <a:ext cx="303213" cy="80962"/>
            <a:chOff x="868" y="1167"/>
            <a:chExt cx="191" cy="51"/>
          </a:xfrm>
        </p:grpSpPr>
        <p:sp>
          <p:nvSpPr>
            <p:cNvPr id="645208" name="Rectangle 679"/>
            <p:cNvSpPr>
              <a:spLocks noChangeArrowheads="1"/>
            </p:cNvSpPr>
            <p:nvPr/>
          </p:nvSpPr>
          <p:spPr bwMode="auto">
            <a:xfrm>
              <a:off x="868" y="1185"/>
              <a:ext cx="80"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209" name="Freeform 680"/>
            <p:cNvSpPr>
              <a:spLocks/>
            </p:cNvSpPr>
            <p:nvPr/>
          </p:nvSpPr>
          <p:spPr bwMode="auto">
            <a:xfrm>
              <a:off x="947" y="1167"/>
              <a:ext cx="112" cy="51"/>
            </a:xfrm>
            <a:custGeom>
              <a:avLst/>
              <a:gdLst>
                <a:gd name="T0" fmla="*/ 0 w 226"/>
                <a:gd name="T1" fmla="*/ 1 h 102"/>
                <a:gd name="T2" fmla="*/ 0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2"/>
                  </a:lnTo>
                  <a:lnTo>
                    <a:pt x="0" y="0"/>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71" name="Group 681"/>
          <p:cNvGrpSpPr>
            <a:grpSpLocks/>
          </p:cNvGrpSpPr>
          <p:nvPr/>
        </p:nvGrpSpPr>
        <p:grpSpPr bwMode="auto">
          <a:xfrm>
            <a:off x="2214563" y="2914650"/>
            <a:ext cx="609600" cy="80963"/>
            <a:chOff x="1395" y="1836"/>
            <a:chExt cx="384" cy="51"/>
          </a:xfrm>
        </p:grpSpPr>
        <p:sp>
          <p:nvSpPr>
            <p:cNvPr id="645206" name="Freeform 682"/>
            <p:cNvSpPr>
              <a:spLocks/>
            </p:cNvSpPr>
            <p:nvPr/>
          </p:nvSpPr>
          <p:spPr bwMode="auto">
            <a:xfrm>
              <a:off x="1395" y="1853"/>
              <a:ext cx="273" cy="16"/>
            </a:xfrm>
            <a:custGeom>
              <a:avLst/>
              <a:gdLst>
                <a:gd name="T0" fmla="*/ 0 w 545"/>
                <a:gd name="T1" fmla="*/ 0 h 31"/>
                <a:gd name="T2" fmla="*/ 0 w 545"/>
                <a:gd name="T3" fmla="*/ 1 h 31"/>
                <a:gd name="T4" fmla="*/ 1 w 545"/>
                <a:gd name="T5" fmla="*/ 1 h 31"/>
                <a:gd name="T6" fmla="*/ 1 w 545"/>
                <a:gd name="T7" fmla="*/ 1 h 31"/>
                <a:gd name="T8" fmla="*/ 0 w 545"/>
                <a:gd name="T9" fmla="*/ 0 h 31"/>
                <a:gd name="T10" fmla="*/ 0 60000 65536"/>
                <a:gd name="T11" fmla="*/ 0 60000 65536"/>
                <a:gd name="T12" fmla="*/ 0 60000 65536"/>
                <a:gd name="T13" fmla="*/ 0 60000 65536"/>
                <a:gd name="T14" fmla="*/ 0 60000 65536"/>
                <a:gd name="T15" fmla="*/ 0 w 545"/>
                <a:gd name="T16" fmla="*/ 0 h 31"/>
                <a:gd name="T17" fmla="*/ 545 w 545"/>
                <a:gd name="T18" fmla="*/ 31 h 31"/>
              </a:gdLst>
              <a:ahLst/>
              <a:cxnLst>
                <a:cxn ang="T10">
                  <a:pos x="T0" y="T1"/>
                </a:cxn>
                <a:cxn ang="T11">
                  <a:pos x="T2" y="T3"/>
                </a:cxn>
                <a:cxn ang="T12">
                  <a:pos x="T4" y="T5"/>
                </a:cxn>
                <a:cxn ang="T13">
                  <a:pos x="T6" y="T7"/>
                </a:cxn>
                <a:cxn ang="T14">
                  <a:pos x="T8" y="T9"/>
                </a:cxn>
              </a:cxnLst>
              <a:rect l="T15" t="T16" r="T17" b="T18"/>
              <a:pathLst>
                <a:path w="545" h="31">
                  <a:moveTo>
                    <a:pt x="0" y="0"/>
                  </a:moveTo>
                  <a:lnTo>
                    <a:pt x="0" y="30"/>
                  </a:lnTo>
                  <a:lnTo>
                    <a:pt x="545" y="31"/>
                  </a:lnTo>
                  <a:lnTo>
                    <a:pt x="54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07" name="Freeform 683"/>
            <p:cNvSpPr>
              <a:spLocks/>
            </p:cNvSpPr>
            <p:nvPr/>
          </p:nvSpPr>
          <p:spPr bwMode="auto">
            <a:xfrm>
              <a:off x="1666" y="1836"/>
              <a:ext cx="113" cy="51"/>
            </a:xfrm>
            <a:custGeom>
              <a:avLst/>
              <a:gdLst>
                <a:gd name="T0" fmla="*/ 0 w 225"/>
                <a:gd name="T1" fmla="*/ 1 h 102"/>
                <a:gd name="T2" fmla="*/ 1 w 225"/>
                <a:gd name="T3" fmla="*/ 1 h 102"/>
                <a:gd name="T4" fmla="*/ 0 w 225"/>
                <a:gd name="T5" fmla="*/ 0 h 102"/>
                <a:gd name="T6" fmla="*/ 0 w 225"/>
                <a:gd name="T7" fmla="*/ 1 h 102"/>
                <a:gd name="T8" fmla="*/ 0 60000 65536"/>
                <a:gd name="T9" fmla="*/ 0 60000 65536"/>
                <a:gd name="T10" fmla="*/ 0 60000 65536"/>
                <a:gd name="T11" fmla="*/ 0 60000 65536"/>
                <a:gd name="T12" fmla="*/ 0 w 225"/>
                <a:gd name="T13" fmla="*/ 0 h 102"/>
                <a:gd name="T14" fmla="*/ 225 w 225"/>
                <a:gd name="T15" fmla="*/ 102 h 102"/>
              </a:gdLst>
              <a:ahLst/>
              <a:cxnLst>
                <a:cxn ang="T8">
                  <a:pos x="T0" y="T1"/>
                </a:cxn>
                <a:cxn ang="T9">
                  <a:pos x="T2" y="T3"/>
                </a:cxn>
                <a:cxn ang="T10">
                  <a:pos x="T4" y="T5"/>
                </a:cxn>
                <a:cxn ang="T11">
                  <a:pos x="T6" y="T7"/>
                </a:cxn>
              </a:cxnLst>
              <a:rect l="T12" t="T13" r="T14" b="T15"/>
              <a:pathLst>
                <a:path w="225" h="102">
                  <a:moveTo>
                    <a:pt x="0" y="102"/>
                  </a:moveTo>
                  <a:lnTo>
                    <a:pt x="225" y="50"/>
                  </a:lnTo>
                  <a:lnTo>
                    <a:pt x="0" y="0"/>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72" name="Group 684"/>
          <p:cNvGrpSpPr>
            <a:grpSpLocks/>
          </p:cNvGrpSpPr>
          <p:nvPr/>
        </p:nvGrpSpPr>
        <p:grpSpPr bwMode="auto">
          <a:xfrm>
            <a:off x="5564188" y="2914650"/>
            <a:ext cx="533400" cy="80963"/>
            <a:chOff x="3505" y="1836"/>
            <a:chExt cx="336" cy="51"/>
          </a:xfrm>
        </p:grpSpPr>
        <p:sp>
          <p:nvSpPr>
            <p:cNvPr id="645204" name="Freeform 685"/>
            <p:cNvSpPr>
              <a:spLocks/>
            </p:cNvSpPr>
            <p:nvPr/>
          </p:nvSpPr>
          <p:spPr bwMode="auto">
            <a:xfrm>
              <a:off x="3505" y="1853"/>
              <a:ext cx="225" cy="16"/>
            </a:xfrm>
            <a:custGeom>
              <a:avLst/>
              <a:gdLst>
                <a:gd name="T0" fmla="*/ 0 w 449"/>
                <a:gd name="T1" fmla="*/ 0 h 31"/>
                <a:gd name="T2" fmla="*/ 0 w 449"/>
                <a:gd name="T3" fmla="*/ 1 h 31"/>
                <a:gd name="T4" fmla="*/ 1 w 449"/>
                <a:gd name="T5" fmla="*/ 1 h 31"/>
                <a:gd name="T6" fmla="*/ 1 w 449"/>
                <a:gd name="T7" fmla="*/ 1 h 31"/>
                <a:gd name="T8" fmla="*/ 0 w 449"/>
                <a:gd name="T9" fmla="*/ 0 h 31"/>
                <a:gd name="T10" fmla="*/ 0 60000 65536"/>
                <a:gd name="T11" fmla="*/ 0 60000 65536"/>
                <a:gd name="T12" fmla="*/ 0 60000 65536"/>
                <a:gd name="T13" fmla="*/ 0 60000 65536"/>
                <a:gd name="T14" fmla="*/ 0 60000 65536"/>
                <a:gd name="T15" fmla="*/ 0 w 449"/>
                <a:gd name="T16" fmla="*/ 0 h 31"/>
                <a:gd name="T17" fmla="*/ 449 w 449"/>
                <a:gd name="T18" fmla="*/ 31 h 31"/>
              </a:gdLst>
              <a:ahLst/>
              <a:cxnLst>
                <a:cxn ang="T10">
                  <a:pos x="T0" y="T1"/>
                </a:cxn>
                <a:cxn ang="T11">
                  <a:pos x="T2" y="T3"/>
                </a:cxn>
                <a:cxn ang="T12">
                  <a:pos x="T4" y="T5"/>
                </a:cxn>
                <a:cxn ang="T13">
                  <a:pos x="T6" y="T7"/>
                </a:cxn>
                <a:cxn ang="T14">
                  <a:pos x="T8" y="T9"/>
                </a:cxn>
              </a:cxnLst>
              <a:rect l="T15" t="T16" r="T17" b="T18"/>
              <a:pathLst>
                <a:path w="449" h="31">
                  <a:moveTo>
                    <a:pt x="0" y="0"/>
                  </a:moveTo>
                  <a:lnTo>
                    <a:pt x="0" y="30"/>
                  </a:lnTo>
                  <a:lnTo>
                    <a:pt x="449" y="31"/>
                  </a:lnTo>
                  <a:lnTo>
                    <a:pt x="449"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205" name="Freeform 686"/>
            <p:cNvSpPr>
              <a:spLocks/>
            </p:cNvSpPr>
            <p:nvPr/>
          </p:nvSpPr>
          <p:spPr bwMode="auto">
            <a:xfrm>
              <a:off x="3728" y="1836"/>
              <a:ext cx="113" cy="51"/>
            </a:xfrm>
            <a:custGeom>
              <a:avLst/>
              <a:gdLst>
                <a:gd name="T0" fmla="*/ 0 w 226"/>
                <a:gd name="T1" fmla="*/ 1 h 102"/>
                <a:gd name="T2" fmla="*/ 1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0"/>
                  </a:lnTo>
                  <a:lnTo>
                    <a:pt x="0" y="0"/>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73" name="Group 687"/>
          <p:cNvGrpSpPr>
            <a:grpSpLocks/>
          </p:cNvGrpSpPr>
          <p:nvPr/>
        </p:nvGrpSpPr>
        <p:grpSpPr bwMode="auto">
          <a:xfrm>
            <a:off x="4422775" y="4054475"/>
            <a:ext cx="760413" cy="80963"/>
            <a:chOff x="2786" y="2554"/>
            <a:chExt cx="479" cy="51"/>
          </a:xfrm>
        </p:grpSpPr>
        <p:sp>
          <p:nvSpPr>
            <p:cNvPr id="645202" name="Rectangle 688"/>
            <p:cNvSpPr>
              <a:spLocks noChangeArrowheads="1"/>
            </p:cNvSpPr>
            <p:nvPr/>
          </p:nvSpPr>
          <p:spPr bwMode="auto">
            <a:xfrm>
              <a:off x="2786" y="2572"/>
              <a:ext cx="368"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203" name="Freeform 689"/>
            <p:cNvSpPr>
              <a:spLocks/>
            </p:cNvSpPr>
            <p:nvPr/>
          </p:nvSpPr>
          <p:spPr bwMode="auto">
            <a:xfrm>
              <a:off x="3153" y="2554"/>
              <a:ext cx="112" cy="51"/>
            </a:xfrm>
            <a:custGeom>
              <a:avLst/>
              <a:gdLst>
                <a:gd name="T0" fmla="*/ 0 w 226"/>
                <a:gd name="T1" fmla="*/ 0 h 103"/>
                <a:gd name="T2" fmla="*/ 0 w 226"/>
                <a:gd name="T3" fmla="*/ 0 h 103"/>
                <a:gd name="T4" fmla="*/ 0 w 226"/>
                <a:gd name="T5" fmla="*/ 0 h 103"/>
                <a:gd name="T6" fmla="*/ 0 w 226"/>
                <a:gd name="T7" fmla="*/ 0 h 103"/>
                <a:gd name="T8" fmla="*/ 0 60000 65536"/>
                <a:gd name="T9" fmla="*/ 0 60000 65536"/>
                <a:gd name="T10" fmla="*/ 0 60000 65536"/>
                <a:gd name="T11" fmla="*/ 0 60000 65536"/>
                <a:gd name="T12" fmla="*/ 0 w 226"/>
                <a:gd name="T13" fmla="*/ 0 h 103"/>
                <a:gd name="T14" fmla="*/ 226 w 226"/>
                <a:gd name="T15" fmla="*/ 103 h 103"/>
              </a:gdLst>
              <a:ahLst/>
              <a:cxnLst>
                <a:cxn ang="T8">
                  <a:pos x="T0" y="T1"/>
                </a:cxn>
                <a:cxn ang="T9">
                  <a:pos x="T2" y="T3"/>
                </a:cxn>
                <a:cxn ang="T10">
                  <a:pos x="T4" y="T5"/>
                </a:cxn>
                <a:cxn ang="T11">
                  <a:pos x="T6" y="T7"/>
                </a:cxn>
              </a:cxnLst>
              <a:rect l="T12" t="T13" r="T14" b="T15"/>
              <a:pathLst>
                <a:path w="226" h="103">
                  <a:moveTo>
                    <a:pt x="0" y="103"/>
                  </a:moveTo>
                  <a:lnTo>
                    <a:pt x="226" y="51"/>
                  </a:lnTo>
                  <a:lnTo>
                    <a:pt x="0"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74" name="Group 690"/>
          <p:cNvGrpSpPr>
            <a:grpSpLocks/>
          </p:cNvGrpSpPr>
          <p:nvPr/>
        </p:nvGrpSpPr>
        <p:grpSpPr bwMode="auto">
          <a:xfrm>
            <a:off x="5106988" y="5278438"/>
            <a:ext cx="685800" cy="80962"/>
            <a:chOff x="3217" y="3325"/>
            <a:chExt cx="432" cy="51"/>
          </a:xfrm>
        </p:grpSpPr>
        <p:sp>
          <p:nvSpPr>
            <p:cNvPr id="645200" name="Rectangle 691"/>
            <p:cNvSpPr>
              <a:spLocks noChangeArrowheads="1"/>
            </p:cNvSpPr>
            <p:nvPr/>
          </p:nvSpPr>
          <p:spPr bwMode="auto">
            <a:xfrm>
              <a:off x="3217" y="3343"/>
              <a:ext cx="321"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201" name="Freeform 692"/>
            <p:cNvSpPr>
              <a:spLocks/>
            </p:cNvSpPr>
            <p:nvPr/>
          </p:nvSpPr>
          <p:spPr bwMode="auto">
            <a:xfrm>
              <a:off x="3536"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grpSp>
        <p:nvGrpSpPr>
          <p:cNvPr id="645175" name="Group 693"/>
          <p:cNvGrpSpPr>
            <a:grpSpLocks/>
          </p:cNvGrpSpPr>
          <p:nvPr/>
        </p:nvGrpSpPr>
        <p:grpSpPr bwMode="auto">
          <a:xfrm>
            <a:off x="6554788" y="5278438"/>
            <a:ext cx="836612" cy="80962"/>
            <a:chOff x="4129" y="3325"/>
            <a:chExt cx="527" cy="51"/>
          </a:xfrm>
        </p:grpSpPr>
        <p:sp>
          <p:nvSpPr>
            <p:cNvPr id="645198" name="Rectangle 694"/>
            <p:cNvSpPr>
              <a:spLocks noChangeArrowheads="1"/>
            </p:cNvSpPr>
            <p:nvPr/>
          </p:nvSpPr>
          <p:spPr bwMode="auto">
            <a:xfrm>
              <a:off x="4129" y="3343"/>
              <a:ext cx="416"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l"/>
              <a:endParaRPr lang="en-US">
                <a:solidFill>
                  <a:srgbClr val="000000"/>
                </a:solidFill>
                <a:latin typeface="Comic Sans MS" pitchFamily="66" charset="0"/>
                <a:ea typeface="MS PGothic" pitchFamily="34" charset="-128"/>
                <a:cs typeface="+mn-cs"/>
              </a:endParaRPr>
            </a:p>
          </p:txBody>
        </p:sp>
        <p:sp>
          <p:nvSpPr>
            <p:cNvPr id="645199" name="Freeform 695"/>
            <p:cNvSpPr>
              <a:spLocks/>
            </p:cNvSpPr>
            <p:nvPr/>
          </p:nvSpPr>
          <p:spPr bwMode="auto">
            <a:xfrm>
              <a:off x="4543"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sp>
        <p:nvSpPr>
          <p:cNvPr id="645176" name="Freeform 696"/>
          <p:cNvSpPr>
            <a:spLocks/>
          </p:cNvSpPr>
          <p:nvPr/>
        </p:nvSpPr>
        <p:spPr bwMode="auto">
          <a:xfrm>
            <a:off x="5487988" y="1881188"/>
            <a:ext cx="533400" cy="25400"/>
          </a:xfrm>
          <a:custGeom>
            <a:avLst/>
            <a:gdLst>
              <a:gd name="T0" fmla="*/ 0 w 672"/>
              <a:gd name="T1" fmla="*/ 0 h 31"/>
              <a:gd name="T2" fmla="*/ 0 w 672"/>
              <a:gd name="T3" fmla="*/ 2147483647 h 31"/>
              <a:gd name="T4" fmla="*/ 2147483647 w 672"/>
              <a:gd name="T5" fmla="*/ 2147483647 h 31"/>
              <a:gd name="T6" fmla="*/ 2147483647 w 672"/>
              <a:gd name="T7" fmla="*/ 2147483647 h 31"/>
              <a:gd name="T8" fmla="*/ 0 w 672"/>
              <a:gd name="T9" fmla="*/ 0 h 31"/>
              <a:gd name="T10" fmla="*/ 0 60000 65536"/>
              <a:gd name="T11" fmla="*/ 0 60000 65536"/>
              <a:gd name="T12" fmla="*/ 0 60000 65536"/>
              <a:gd name="T13" fmla="*/ 0 60000 65536"/>
              <a:gd name="T14" fmla="*/ 0 60000 65536"/>
              <a:gd name="T15" fmla="*/ 0 w 672"/>
              <a:gd name="T16" fmla="*/ 0 h 31"/>
              <a:gd name="T17" fmla="*/ 672 w 672"/>
              <a:gd name="T18" fmla="*/ 31 h 31"/>
            </a:gdLst>
            <a:ahLst/>
            <a:cxnLst>
              <a:cxn ang="T10">
                <a:pos x="T0" y="T1"/>
              </a:cxn>
              <a:cxn ang="T11">
                <a:pos x="T2" y="T3"/>
              </a:cxn>
              <a:cxn ang="T12">
                <a:pos x="T4" y="T5"/>
              </a:cxn>
              <a:cxn ang="T13">
                <a:pos x="T6" y="T7"/>
              </a:cxn>
              <a:cxn ang="T14">
                <a:pos x="T8" y="T9"/>
              </a:cxn>
            </a:cxnLst>
            <a:rect l="T15" t="T16" r="T17" b="T18"/>
            <a:pathLst>
              <a:path w="672" h="31">
                <a:moveTo>
                  <a:pt x="0" y="0"/>
                </a:moveTo>
                <a:lnTo>
                  <a:pt x="0" y="29"/>
                </a:lnTo>
                <a:lnTo>
                  <a:pt x="672" y="31"/>
                </a:lnTo>
                <a:lnTo>
                  <a:pt x="67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177" name="Rectangle 697"/>
          <p:cNvSpPr>
            <a:spLocks noChangeArrowheads="1"/>
          </p:cNvSpPr>
          <p:nvPr/>
        </p:nvSpPr>
        <p:spPr bwMode="auto">
          <a:xfrm>
            <a:off x="7848600" y="4083050"/>
            <a:ext cx="381000" cy="238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lgn="l"/>
            <a:endParaRPr lang="en-US">
              <a:solidFill>
                <a:srgbClr val="000000"/>
              </a:solidFill>
              <a:latin typeface="Comic Sans MS" pitchFamily="66" charset="0"/>
              <a:ea typeface="MS PGothic" pitchFamily="34" charset="-128"/>
              <a:cs typeface="+mn-cs"/>
            </a:endParaRPr>
          </a:p>
        </p:txBody>
      </p:sp>
      <p:grpSp>
        <p:nvGrpSpPr>
          <p:cNvPr id="645178" name="Group 698"/>
          <p:cNvGrpSpPr>
            <a:grpSpLocks/>
          </p:cNvGrpSpPr>
          <p:nvPr/>
        </p:nvGrpSpPr>
        <p:grpSpPr bwMode="auto">
          <a:xfrm>
            <a:off x="2443163" y="1854200"/>
            <a:ext cx="381000" cy="80963"/>
            <a:chOff x="1539" y="1168"/>
            <a:chExt cx="240" cy="51"/>
          </a:xfrm>
        </p:grpSpPr>
        <p:sp>
          <p:nvSpPr>
            <p:cNvPr id="645196" name="Freeform 699"/>
            <p:cNvSpPr>
              <a:spLocks/>
            </p:cNvSpPr>
            <p:nvPr/>
          </p:nvSpPr>
          <p:spPr bwMode="auto">
            <a:xfrm>
              <a:off x="1539" y="1185"/>
              <a:ext cx="129" cy="16"/>
            </a:xfrm>
            <a:custGeom>
              <a:avLst/>
              <a:gdLst>
                <a:gd name="T0" fmla="*/ 0 w 257"/>
                <a:gd name="T1" fmla="*/ 0 h 31"/>
                <a:gd name="T2" fmla="*/ 0 w 257"/>
                <a:gd name="T3" fmla="*/ 1 h 31"/>
                <a:gd name="T4" fmla="*/ 1 w 257"/>
                <a:gd name="T5" fmla="*/ 1 h 31"/>
                <a:gd name="T6" fmla="*/ 1 w 257"/>
                <a:gd name="T7" fmla="*/ 1 h 31"/>
                <a:gd name="T8" fmla="*/ 0 w 257"/>
                <a:gd name="T9" fmla="*/ 0 h 31"/>
                <a:gd name="T10" fmla="*/ 0 60000 65536"/>
                <a:gd name="T11" fmla="*/ 0 60000 65536"/>
                <a:gd name="T12" fmla="*/ 0 60000 65536"/>
                <a:gd name="T13" fmla="*/ 0 60000 65536"/>
                <a:gd name="T14" fmla="*/ 0 60000 65536"/>
                <a:gd name="T15" fmla="*/ 0 w 257"/>
                <a:gd name="T16" fmla="*/ 0 h 31"/>
                <a:gd name="T17" fmla="*/ 257 w 257"/>
                <a:gd name="T18" fmla="*/ 31 h 31"/>
              </a:gdLst>
              <a:ahLst/>
              <a:cxnLst>
                <a:cxn ang="T10">
                  <a:pos x="T0" y="T1"/>
                </a:cxn>
                <a:cxn ang="T11">
                  <a:pos x="T2" y="T3"/>
                </a:cxn>
                <a:cxn ang="T12">
                  <a:pos x="T4" y="T5"/>
                </a:cxn>
                <a:cxn ang="T13">
                  <a:pos x="T6" y="T7"/>
                </a:cxn>
                <a:cxn ang="T14">
                  <a:pos x="T8" y="T9"/>
                </a:cxn>
              </a:cxnLst>
              <a:rect l="T15" t="T16" r="T17" b="T18"/>
              <a:pathLst>
                <a:path w="257" h="31">
                  <a:moveTo>
                    <a:pt x="0" y="0"/>
                  </a:moveTo>
                  <a:lnTo>
                    <a:pt x="0" y="29"/>
                  </a:lnTo>
                  <a:lnTo>
                    <a:pt x="257" y="31"/>
                  </a:lnTo>
                  <a:lnTo>
                    <a:pt x="257"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645197" name="Freeform 700"/>
            <p:cNvSpPr>
              <a:spLocks/>
            </p:cNvSpPr>
            <p:nvPr/>
          </p:nvSpPr>
          <p:spPr bwMode="auto">
            <a:xfrm>
              <a:off x="1666" y="1168"/>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grpSp>
      <p:sp>
        <p:nvSpPr>
          <p:cNvPr id="645179" name="Freeform 701"/>
          <p:cNvSpPr>
            <a:spLocks/>
          </p:cNvSpPr>
          <p:nvPr/>
        </p:nvSpPr>
        <p:spPr bwMode="auto">
          <a:xfrm>
            <a:off x="7391400" y="2941638"/>
            <a:ext cx="457200" cy="25400"/>
          </a:xfrm>
          <a:custGeom>
            <a:avLst/>
            <a:gdLst>
              <a:gd name="T0" fmla="*/ 0 w 575"/>
              <a:gd name="T1" fmla="*/ 0 h 31"/>
              <a:gd name="T2" fmla="*/ 0 w 575"/>
              <a:gd name="T3" fmla="*/ 2147483647 h 31"/>
              <a:gd name="T4" fmla="*/ 2147483647 w 575"/>
              <a:gd name="T5" fmla="*/ 2147483647 h 31"/>
              <a:gd name="T6" fmla="*/ 2147483647 w 575"/>
              <a:gd name="T7" fmla="*/ 2147483647 h 31"/>
              <a:gd name="T8" fmla="*/ 0 w 575"/>
              <a:gd name="T9" fmla="*/ 0 h 31"/>
              <a:gd name="T10" fmla="*/ 0 60000 65536"/>
              <a:gd name="T11" fmla="*/ 0 60000 65536"/>
              <a:gd name="T12" fmla="*/ 0 60000 65536"/>
              <a:gd name="T13" fmla="*/ 0 60000 65536"/>
              <a:gd name="T14" fmla="*/ 0 60000 65536"/>
              <a:gd name="T15" fmla="*/ 0 w 575"/>
              <a:gd name="T16" fmla="*/ 0 h 31"/>
              <a:gd name="T17" fmla="*/ 575 w 575"/>
              <a:gd name="T18" fmla="*/ 31 h 31"/>
            </a:gdLst>
            <a:ahLst/>
            <a:cxnLst>
              <a:cxn ang="T10">
                <a:pos x="T0" y="T1"/>
              </a:cxn>
              <a:cxn ang="T11">
                <a:pos x="T2" y="T3"/>
              </a:cxn>
              <a:cxn ang="T12">
                <a:pos x="T4" y="T5"/>
              </a:cxn>
              <a:cxn ang="T13">
                <a:pos x="T6" y="T7"/>
              </a:cxn>
              <a:cxn ang="T14">
                <a:pos x="T8" y="T9"/>
              </a:cxn>
            </a:cxnLst>
            <a:rect l="T15" t="T16" r="T17" b="T18"/>
            <a:pathLst>
              <a:path w="575" h="31">
                <a:moveTo>
                  <a:pt x="0" y="0"/>
                </a:moveTo>
                <a:lnTo>
                  <a:pt x="0" y="30"/>
                </a:lnTo>
                <a:lnTo>
                  <a:pt x="575" y="31"/>
                </a:lnTo>
                <a:lnTo>
                  <a:pt x="57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a:endParaRPr lang="en-SG">
              <a:solidFill>
                <a:srgbClr val="000000"/>
              </a:solidFill>
              <a:latin typeface="Comic Sans MS" pitchFamily="66" charset="0"/>
              <a:ea typeface="MS PGothic" pitchFamily="34" charset="-128"/>
              <a:cs typeface="+mn-cs"/>
            </a:endParaRPr>
          </a:p>
        </p:txBody>
      </p:sp>
      <p:sp>
        <p:nvSpPr>
          <p:cNvPr id="704190" name="Oval 702"/>
          <p:cNvSpPr>
            <a:spLocks noChangeArrowheads="1"/>
          </p:cNvSpPr>
          <p:nvPr/>
        </p:nvSpPr>
        <p:spPr bwMode="auto">
          <a:xfrm>
            <a:off x="533400" y="609600"/>
            <a:ext cx="1981200" cy="1066800"/>
          </a:xfrm>
          <a:prstGeom prst="ellipse">
            <a:avLst/>
          </a:pr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a:endParaRPr lang="en-US">
              <a:solidFill>
                <a:srgbClr val="000000"/>
              </a:solidFill>
              <a:latin typeface="Comic Sans MS" pitchFamily="66" charset="0"/>
              <a:ea typeface="MS PGothic" pitchFamily="34" charset="-128"/>
              <a:cs typeface="+mn-cs"/>
            </a:endParaRPr>
          </a:p>
        </p:txBody>
      </p:sp>
      <p:sp>
        <p:nvSpPr>
          <p:cNvPr id="704191" name="Oval 703"/>
          <p:cNvSpPr>
            <a:spLocks noChangeArrowheads="1"/>
          </p:cNvSpPr>
          <p:nvPr/>
        </p:nvSpPr>
        <p:spPr bwMode="auto">
          <a:xfrm>
            <a:off x="7086600" y="5638800"/>
            <a:ext cx="2057400" cy="990600"/>
          </a:xfrm>
          <a:prstGeom prst="ellipse">
            <a:avLst/>
          </a:pr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a:endParaRPr lang="en-US">
              <a:solidFill>
                <a:srgbClr val="000000"/>
              </a:solidFill>
              <a:latin typeface="Comic Sans MS" pitchFamily="66" charset="0"/>
              <a:ea typeface="MS PGothic" pitchFamily="34" charset="-128"/>
              <a:cs typeface="+mn-cs"/>
            </a:endParaRPr>
          </a:p>
        </p:txBody>
      </p:sp>
      <p:sp>
        <p:nvSpPr>
          <p:cNvPr id="704192" name="Line 704"/>
          <p:cNvSpPr>
            <a:spLocks noChangeShapeType="1"/>
          </p:cNvSpPr>
          <p:nvPr/>
        </p:nvSpPr>
        <p:spPr bwMode="auto">
          <a:xfrm>
            <a:off x="2133600" y="1600200"/>
            <a:ext cx="5257800" cy="4114800"/>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algn="l"/>
            <a:endParaRPr lang="en-SG">
              <a:solidFill>
                <a:srgbClr val="000000"/>
              </a:solidFill>
              <a:latin typeface="Comic Sans MS" pitchFamily="66" charset="0"/>
              <a:ea typeface="MS PGothic" pitchFamily="34" charset="-128"/>
              <a:cs typeface="+mn-cs"/>
            </a:endParaRPr>
          </a:p>
        </p:txBody>
      </p:sp>
      <p:sp>
        <p:nvSpPr>
          <p:cNvPr id="645183" name="Text Box 715"/>
          <p:cNvSpPr txBox="1">
            <a:spLocks noChangeArrowheads="1"/>
          </p:cNvSpPr>
          <p:nvPr/>
        </p:nvSpPr>
        <p:spPr bwMode="auto">
          <a:xfrm>
            <a:off x="250825" y="6021388"/>
            <a:ext cx="4630738" cy="463550"/>
          </a:xfrm>
          <a:prstGeom prst="rect">
            <a:avLst/>
          </a:prstGeom>
          <a:solidFill>
            <a:schemeClr val="bg1"/>
          </a:solidFill>
          <a:ln w="57150">
            <a:solidFill>
              <a:schemeClr val="accent2"/>
            </a:solidFill>
            <a:miter lim="800000"/>
            <a:headEnd/>
            <a:tailEnd type="none" w="lg" len="lg"/>
          </a:ln>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r>
              <a:rPr lang="en-US" altLang="zh-CN">
                <a:solidFill>
                  <a:srgbClr val="000000"/>
                </a:solidFill>
                <a:ea typeface="SimSun" pitchFamily="2" charset="-122"/>
                <a:cs typeface="+mn-cs"/>
              </a:rPr>
              <a:t>Henry Baldwin </a:t>
            </a:r>
            <a:r>
              <a:rPr lang="zh-CN" altLang="en-US" b="1">
                <a:solidFill>
                  <a:srgbClr val="000000"/>
                </a:solidFill>
                <a:ea typeface="SimSun" pitchFamily="2" charset="-122"/>
                <a:cs typeface="+mn-cs"/>
              </a:rPr>
              <a:t>博士的观点</a:t>
            </a:r>
            <a:r>
              <a:rPr lang="en-US" altLang="zh-CN">
                <a:solidFill>
                  <a:srgbClr val="000000"/>
                </a:solidFill>
                <a:ea typeface="SimSun" pitchFamily="2" charset="-122"/>
                <a:cs typeface="+mn-cs"/>
              </a:rPr>
              <a:t>, SBC</a:t>
            </a:r>
          </a:p>
        </p:txBody>
      </p:sp>
      <p:sp>
        <p:nvSpPr>
          <p:cNvPr id="704204" name="Freeform 716"/>
          <p:cNvSpPr>
            <a:spLocks/>
          </p:cNvSpPr>
          <p:nvPr/>
        </p:nvSpPr>
        <p:spPr bwMode="auto">
          <a:xfrm>
            <a:off x="3556000" y="3975100"/>
            <a:ext cx="5562600" cy="990600"/>
          </a:xfrm>
          <a:custGeom>
            <a:avLst/>
            <a:gdLst>
              <a:gd name="T0" fmla="*/ 2147483647 w 3504"/>
              <a:gd name="T1" fmla="*/ 2147483647 h 624"/>
              <a:gd name="T2" fmla="*/ 2147483647 w 3504"/>
              <a:gd name="T3" fmla="*/ 2147483647 h 624"/>
              <a:gd name="T4" fmla="*/ 2147483647 w 3504"/>
              <a:gd name="T5" fmla="*/ 2147483647 h 624"/>
              <a:gd name="T6" fmla="*/ 2147483647 w 3504"/>
              <a:gd name="T7" fmla="*/ 2147483647 h 624"/>
              <a:gd name="T8" fmla="*/ 2147483647 w 3504"/>
              <a:gd name="T9" fmla="*/ 2147483647 h 624"/>
              <a:gd name="T10" fmla="*/ 2147483647 w 3504"/>
              <a:gd name="T11" fmla="*/ 2147483647 h 624"/>
              <a:gd name="T12" fmla="*/ 2147483647 w 3504"/>
              <a:gd name="T13" fmla="*/ 2147483647 h 624"/>
              <a:gd name="T14" fmla="*/ 0 60000 65536"/>
              <a:gd name="T15" fmla="*/ 0 60000 65536"/>
              <a:gd name="T16" fmla="*/ 0 60000 65536"/>
              <a:gd name="T17" fmla="*/ 0 60000 65536"/>
              <a:gd name="T18" fmla="*/ 0 60000 65536"/>
              <a:gd name="T19" fmla="*/ 0 60000 65536"/>
              <a:gd name="T20" fmla="*/ 0 60000 65536"/>
              <a:gd name="T21" fmla="*/ 0 w 3504"/>
              <a:gd name="T22" fmla="*/ 0 h 624"/>
              <a:gd name="T23" fmla="*/ 3504 w 3504"/>
              <a:gd name="T24" fmla="*/ 624 h 6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4" h="624">
                <a:moveTo>
                  <a:pt x="2800" y="40"/>
                </a:moveTo>
                <a:cubicBezTo>
                  <a:pt x="2940" y="20"/>
                  <a:pt x="3080" y="0"/>
                  <a:pt x="3136" y="40"/>
                </a:cubicBezTo>
                <a:cubicBezTo>
                  <a:pt x="3192" y="80"/>
                  <a:pt x="3504" y="216"/>
                  <a:pt x="3136" y="280"/>
                </a:cubicBezTo>
                <a:cubicBezTo>
                  <a:pt x="2768" y="344"/>
                  <a:pt x="1424" y="400"/>
                  <a:pt x="928" y="424"/>
                </a:cubicBezTo>
                <a:cubicBezTo>
                  <a:pt x="432" y="448"/>
                  <a:pt x="312" y="392"/>
                  <a:pt x="160" y="424"/>
                </a:cubicBezTo>
                <a:cubicBezTo>
                  <a:pt x="8" y="456"/>
                  <a:pt x="32" y="608"/>
                  <a:pt x="16" y="616"/>
                </a:cubicBezTo>
                <a:cubicBezTo>
                  <a:pt x="0" y="624"/>
                  <a:pt x="48" y="496"/>
                  <a:pt x="64" y="472"/>
                </a:cubicBezTo>
              </a:path>
            </a:pathLst>
          </a:cu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a:endParaRPr lang="en-SG">
              <a:solidFill>
                <a:srgbClr val="000000"/>
              </a:solidFill>
              <a:latin typeface="Comic Sans MS" pitchFamily="66" charset="0"/>
              <a:ea typeface="MS PGothic" pitchFamily="34" charset="-128"/>
              <a:cs typeface="+mn-cs"/>
            </a:endParaRPr>
          </a:p>
        </p:txBody>
      </p:sp>
      <p:sp>
        <p:nvSpPr>
          <p:cNvPr id="704205" name="Freeform 717"/>
          <p:cNvSpPr>
            <a:spLocks/>
          </p:cNvSpPr>
          <p:nvPr/>
        </p:nvSpPr>
        <p:spPr bwMode="auto">
          <a:xfrm>
            <a:off x="4343400" y="2819400"/>
            <a:ext cx="4508500" cy="685800"/>
          </a:xfrm>
          <a:custGeom>
            <a:avLst/>
            <a:gdLst>
              <a:gd name="T0" fmla="*/ 2147483647 w 2840"/>
              <a:gd name="T1" fmla="*/ 2147483647 h 432"/>
              <a:gd name="T2" fmla="*/ 2147483647 w 2840"/>
              <a:gd name="T3" fmla="*/ 2147483647 h 432"/>
              <a:gd name="T4" fmla="*/ 2147483647 w 2840"/>
              <a:gd name="T5" fmla="*/ 2147483647 h 432"/>
              <a:gd name="T6" fmla="*/ 0 w 2840"/>
              <a:gd name="T7" fmla="*/ 2147483647 h 432"/>
              <a:gd name="T8" fmla="*/ 0 60000 65536"/>
              <a:gd name="T9" fmla="*/ 0 60000 65536"/>
              <a:gd name="T10" fmla="*/ 0 60000 65536"/>
              <a:gd name="T11" fmla="*/ 0 60000 65536"/>
              <a:gd name="T12" fmla="*/ 0 w 2840"/>
              <a:gd name="T13" fmla="*/ 0 h 432"/>
              <a:gd name="T14" fmla="*/ 2840 w 2840"/>
              <a:gd name="T15" fmla="*/ 432 h 432"/>
            </a:gdLst>
            <a:ahLst/>
            <a:cxnLst>
              <a:cxn ang="T8">
                <a:pos x="T0" y="T1"/>
              </a:cxn>
              <a:cxn ang="T9">
                <a:pos x="T2" y="T3"/>
              </a:cxn>
              <a:cxn ang="T10">
                <a:pos x="T4" y="T5"/>
              </a:cxn>
              <a:cxn ang="T11">
                <a:pos x="T6" y="T7"/>
              </a:cxn>
            </a:cxnLst>
            <a:rect l="T12" t="T13" r="T14" b="T15"/>
            <a:pathLst>
              <a:path w="2840" h="432">
                <a:moveTo>
                  <a:pt x="2064" y="48"/>
                </a:moveTo>
                <a:cubicBezTo>
                  <a:pt x="2176" y="24"/>
                  <a:pt x="2288" y="0"/>
                  <a:pt x="2352" y="48"/>
                </a:cubicBezTo>
                <a:cubicBezTo>
                  <a:pt x="2416" y="96"/>
                  <a:pt x="2840" y="272"/>
                  <a:pt x="2448" y="336"/>
                </a:cubicBezTo>
                <a:cubicBezTo>
                  <a:pt x="2056" y="400"/>
                  <a:pt x="408" y="416"/>
                  <a:pt x="0" y="432"/>
                </a:cubicBezTo>
              </a:path>
            </a:pathLst>
          </a:cu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a:endParaRPr lang="en-SG">
              <a:solidFill>
                <a:srgbClr val="000000"/>
              </a:solidFill>
              <a:latin typeface="Comic Sans MS" pitchFamily="66" charset="0"/>
              <a:ea typeface="MS PGothic" pitchFamily="34" charset="-128"/>
              <a:cs typeface="+mn-cs"/>
            </a:endParaRPr>
          </a:p>
        </p:txBody>
      </p:sp>
      <p:sp>
        <p:nvSpPr>
          <p:cNvPr id="704206" name="Freeform 718"/>
          <p:cNvSpPr>
            <a:spLocks/>
          </p:cNvSpPr>
          <p:nvPr/>
        </p:nvSpPr>
        <p:spPr bwMode="auto">
          <a:xfrm>
            <a:off x="5105400" y="1828800"/>
            <a:ext cx="1511300" cy="533400"/>
          </a:xfrm>
          <a:custGeom>
            <a:avLst/>
            <a:gdLst>
              <a:gd name="T0" fmla="*/ 2147483647 w 952"/>
              <a:gd name="T1" fmla="*/ 0 h 336"/>
              <a:gd name="T2" fmla="*/ 2147483647 w 952"/>
              <a:gd name="T3" fmla="*/ 2147483647 h 336"/>
              <a:gd name="T4" fmla="*/ 2147483647 w 952"/>
              <a:gd name="T5" fmla="*/ 2147483647 h 336"/>
              <a:gd name="T6" fmla="*/ 0 w 952"/>
              <a:gd name="T7" fmla="*/ 2147483647 h 336"/>
              <a:gd name="T8" fmla="*/ 0 60000 65536"/>
              <a:gd name="T9" fmla="*/ 0 60000 65536"/>
              <a:gd name="T10" fmla="*/ 0 60000 65536"/>
              <a:gd name="T11" fmla="*/ 0 60000 65536"/>
              <a:gd name="T12" fmla="*/ 0 w 952"/>
              <a:gd name="T13" fmla="*/ 0 h 336"/>
              <a:gd name="T14" fmla="*/ 952 w 952"/>
              <a:gd name="T15" fmla="*/ 336 h 336"/>
            </a:gdLst>
            <a:ahLst/>
            <a:cxnLst>
              <a:cxn ang="T8">
                <a:pos x="T0" y="T1"/>
              </a:cxn>
              <a:cxn ang="T9">
                <a:pos x="T2" y="T3"/>
              </a:cxn>
              <a:cxn ang="T10">
                <a:pos x="T4" y="T5"/>
              </a:cxn>
              <a:cxn ang="T11">
                <a:pos x="T6" y="T7"/>
              </a:cxn>
            </a:cxnLst>
            <a:rect l="T12" t="T13" r="T14" b="T15"/>
            <a:pathLst>
              <a:path w="952" h="336">
                <a:moveTo>
                  <a:pt x="480" y="0"/>
                </a:moveTo>
                <a:cubicBezTo>
                  <a:pt x="620" y="8"/>
                  <a:pt x="760" y="16"/>
                  <a:pt x="816" y="48"/>
                </a:cubicBezTo>
                <a:cubicBezTo>
                  <a:pt x="872" y="80"/>
                  <a:pt x="952" y="144"/>
                  <a:pt x="816" y="192"/>
                </a:cubicBezTo>
                <a:cubicBezTo>
                  <a:pt x="680" y="240"/>
                  <a:pt x="136" y="312"/>
                  <a:pt x="0" y="336"/>
                </a:cubicBezTo>
              </a:path>
            </a:pathLst>
          </a:cu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l"/>
            <a:endParaRPr lang="en-SG">
              <a:solidFill>
                <a:srgbClr val="000000"/>
              </a:solidFill>
              <a:latin typeface="Comic Sans MS" pitchFamily="66" charset="0"/>
              <a:ea typeface="MS PGothic" pitchFamily="34" charset="-128"/>
              <a:cs typeface="+mn-cs"/>
            </a:endParaRPr>
          </a:p>
        </p:txBody>
      </p:sp>
      <p:sp>
        <p:nvSpPr>
          <p:cNvPr id="704207" name="Line 719"/>
          <p:cNvSpPr>
            <a:spLocks noChangeShapeType="1"/>
          </p:cNvSpPr>
          <p:nvPr/>
        </p:nvSpPr>
        <p:spPr bwMode="auto">
          <a:xfrm flipH="1">
            <a:off x="1524000" y="2362200"/>
            <a:ext cx="3581400" cy="0"/>
          </a:xfrm>
          <a:prstGeom prst="line">
            <a:avLst/>
          </a:prstGeom>
          <a:noFill/>
          <a:ln w="508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l"/>
            <a:endParaRPr lang="en-SG">
              <a:solidFill>
                <a:srgbClr val="000000"/>
              </a:solidFill>
              <a:latin typeface="Comic Sans MS" pitchFamily="66" charset="0"/>
              <a:ea typeface="MS PGothic" pitchFamily="34" charset="-128"/>
              <a:cs typeface="+mn-cs"/>
            </a:endParaRPr>
          </a:p>
        </p:txBody>
      </p:sp>
      <p:sp>
        <p:nvSpPr>
          <p:cNvPr id="704208" name="Freeform 720"/>
          <p:cNvSpPr>
            <a:spLocks/>
          </p:cNvSpPr>
          <p:nvPr/>
        </p:nvSpPr>
        <p:spPr bwMode="auto">
          <a:xfrm>
            <a:off x="774700" y="2362200"/>
            <a:ext cx="1663700" cy="584200"/>
          </a:xfrm>
          <a:custGeom>
            <a:avLst/>
            <a:gdLst>
              <a:gd name="T0" fmla="*/ 2147483647 w 1048"/>
              <a:gd name="T1" fmla="*/ 0 h 368"/>
              <a:gd name="T2" fmla="*/ 2147483647 w 1048"/>
              <a:gd name="T3" fmla="*/ 2147483647 h 368"/>
              <a:gd name="T4" fmla="*/ 2147483647 w 1048"/>
              <a:gd name="T5" fmla="*/ 2147483647 h 368"/>
              <a:gd name="T6" fmla="*/ 2147483647 w 1048"/>
              <a:gd name="T7" fmla="*/ 2147483647 h 368"/>
              <a:gd name="T8" fmla="*/ 0 60000 65536"/>
              <a:gd name="T9" fmla="*/ 0 60000 65536"/>
              <a:gd name="T10" fmla="*/ 0 60000 65536"/>
              <a:gd name="T11" fmla="*/ 0 60000 65536"/>
              <a:gd name="T12" fmla="*/ 0 w 1048"/>
              <a:gd name="T13" fmla="*/ 0 h 368"/>
              <a:gd name="T14" fmla="*/ 1048 w 1048"/>
              <a:gd name="T15" fmla="*/ 368 h 368"/>
            </a:gdLst>
            <a:ahLst/>
            <a:cxnLst>
              <a:cxn ang="T8">
                <a:pos x="T0" y="T1"/>
              </a:cxn>
              <a:cxn ang="T9">
                <a:pos x="T2" y="T3"/>
              </a:cxn>
              <a:cxn ang="T10">
                <a:pos x="T4" y="T5"/>
              </a:cxn>
              <a:cxn ang="T11">
                <a:pos x="T6" y="T7"/>
              </a:cxn>
            </a:cxnLst>
            <a:rect l="T12" t="T13" r="T14" b="T15"/>
            <a:pathLst>
              <a:path w="1048" h="368">
                <a:moveTo>
                  <a:pt x="472" y="0"/>
                </a:moveTo>
                <a:cubicBezTo>
                  <a:pt x="276" y="44"/>
                  <a:pt x="80" y="88"/>
                  <a:pt x="40" y="144"/>
                </a:cubicBezTo>
                <a:cubicBezTo>
                  <a:pt x="0" y="200"/>
                  <a:pt x="64" y="304"/>
                  <a:pt x="232" y="336"/>
                </a:cubicBezTo>
                <a:cubicBezTo>
                  <a:pt x="400" y="368"/>
                  <a:pt x="912" y="336"/>
                  <a:pt x="1048" y="336"/>
                </a:cubicBezTo>
              </a:path>
            </a:pathLst>
          </a:custGeom>
          <a:noFill/>
          <a:ln w="5080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wrap="none" anchor="ctr"/>
          <a:lstStyle/>
          <a:p>
            <a:pPr algn="l"/>
            <a:endParaRPr lang="en-SG">
              <a:solidFill>
                <a:srgbClr val="000000"/>
              </a:solidFill>
              <a:latin typeface="Comic Sans MS" pitchFamily="66" charset="0"/>
              <a:ea typeface="MS PGothic" pitchFamily="34" charset="-128"/>
              <a:cs typeface="+mn-cs"/>
            </a:endParaRPr>
          </a:p>
        </p:txBody>
      </p:sp>
      <p:sp>
        <p:nvSpPr>
          <p:cNvPr id="704209" name="Freeform 721"/>
          <p:cNvSpPr>
            <a:spLocks/>
          </p:cNvSpPr>
          <p:nvPr/>
        </p:nvSpPr>
        <p:spPr bwMode="auto">
          <a:xfrm>
            <a:off x="2946400" y="3467100"/>
            <a:ext cx="2159000" cy="622300"/>
          </a:xfrm>
          <a:custGeom>
            <a:avLst/>
            <a:gdLst>
              <a:gd name="T0" fmla="*/ 2147483647 w 1360"/>
              <a:gd name="T1" fmla="*/ 2147483647 h 392"/>
              <a:gd name="T2" fmla="*/ 2147483647 w 1360"/>
              <a:gd name="T3" fmla="*/ 2147483647 h 392"/>
              <a:gd name="T4" fmla="*/ 2147483647 w 1360"/>
              <a:gd name="T5" fmla="*/ 2147483647 h 392"/>
              <a:gd name="T6" fmla="*/ 2147483647 w 1360"/>
              <a:gd name="T7" fmla="*/ 2147483647 h 392"/>
              <a:gd name="T8" fmla="*/ 2147483647 w 1360"/>
              <a:gd name="T9" fmla="*/ 2147483647 h 392"/>
              <a:gd name="T10" fmla="*/ 0 60000 65536"/>
              <a:gd name="T11" fmla="*/ 0 60000 65536"/>
              <a:gd name="T12" fmla="*/ 0 60000 65536"/>
              <a:gd name="T13" fmla="*/ 0 60000 65536"/>
              <a:gd name="T14" fmla="*/ 0 60000 65536"/>
              <a:gd name="T15" fmla="*/ 0 w 1360"/>
              <a:gd name="T16" fmla="*/ 0 h 392"/>
              <a:gd name="T17" fmla="*/ 1360 w 1360"/>
              <a:gd name="T18" fmla="*/ 392 h 392"/>
            </a:gdLst>
            <a:ahLst/>
            <a:cxnLst>
              <a:cxn ang="T10">
                <a:pos x="T0" y="T1"/>
              </a:cxn>
              <a:cxn ang="T11">
                <a:pos x="T2" y="T3"/>
              </a:cxn>
              <a:cxn ang="T12">
                <a:pos x="T4" y="T5"/>
              </a:cxn>
              <a:cxn ang="T13">
                <a:pos x="T6" y="T7"/>
              </a:cxn>
              <a:cxn ang="T14">
                <a:pos x="T8" y="T9"/>
              </a:cxn>
            </a:cxnLst>
            <a:rect l="T15" t="T16" r="T17" b="T18"/>
            <a:pathLst>
              <a:path w="1360" h="392">
                <a:moveTo>
                  <a:pt x="880" y="24"/>
                </a:moveTo>
                <a:cubicBezTo>
                  <a:pt x="636" y="12"/>
                  <a:pt x="392" y="0"/>
                  <a:pt x="256" y="24"/>
                </a:cubicBezTo>
                <a:cubicBezTo>
                  <a:pt x="120" y="48"/>
                  <a:pt x="0" y="112"/>
                  <a:pt x="64" y="168"/>
                </a:cubicBezTo>
                <a:cubicBezTo>
                  <a:pt x="128" y="224"/>
                  <a:pt x="424" y="328"/>
                  <a:pt x="640" y="360"/>
                </a:cubicBezTo>
                <a:cubicBezTo>
                  <a:pt x="856" y="392"/>
                  <a:pt x="1240" y="360"/>
                  <a:pt x="1360" y="360"/>
                </a:cubicBezTo>
              </a:path>
            </a:pathLst>
          </a:custGeom>
          <a:noFill/>
          <a:ln w="5080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wrap="none" anchor="ctr"/>
          <a:lstStyle/>
          <a:p>
            <a:pPr algn="l"/>
            <a:endParaRPr lang="en-SG">
              <a:solidFill>
                <a:srgbClr val="000000"/>
              </a:solidFill>
              <a:latin typeface="Comic Sans MS" pitchFamily="66" charset="0"/>
              <a:ea typeface="MS PGothic" pitchFamily="34" charset="-128"/>
              <a:cs typeface="+mn-cs"/>
            </a:endParaRPr>
          </a:p>
        </p:txBody>
      </p:sp>
      <p:sp>
        <p:nvSpPr>
          <p:cNvPr id="704210" name="Freeform 722"/>
          <p:cNvSpPr>
            <a:spLocks/>
          </p:cNvSpPr>
          <p:nvPr/>
        </p:nvSpPr>
        <p:spPr bwMode="auto">
          <a:xfrm>
            <a:off x="3581400" y="4876800"/>
            <a:ext cx="2209800" cy="444500"/>
          </a:xfrm>
          <a:custGeom>
            <a:avLst/>
            <a:gdLst>
              <a:gd name="T0" fmla="*/ 0 w 1392"/>
              <a:gd name="T1" fmla="*/ 0 h 280"/>
              <a:gd name="T2" fmla="*/ 2147483647 w 1392"/>
              <a:gd name="T3" fmla="*/ 2147483647 h 280"/>
              <a:gd name="T4" fmla="*/ 2147483647 w 1392"/>
              <a:gd name="T5" fmla="*/ 2147483647 h 280"/>
              <a:gd name="T6" fmla="*/ 2147483647 w 1392"/>
              <a:gd name="T7" fmla="*/ 2147483647 h 280"/>
              <a:gd name="T8" fmla="*/ 0 60000 65536"/>
              <a:gd name="T9" fmla="*/ 0 60000 65536"/>
              <a:gd name="T10" fmla="*/ 0 60000 65536"/>
              <a:gd name="T11" fmla="*/ 0 60000 65536"/>
              <a:gd name="T12" fmla="*/ 0 w 1392"/>
              <a:gd name="T13" fmla="*/ 0 h 280"/>
              <a:gd name="T14" fmla="*/ 1392 w 1392"/>
              <a:gd name="T15" fmla="*/ 280 h 280"/>
            </a:gdLst>
            <a:ahLst/>
            <a:cxnLst>
              <a:cxn ang="T8">
                <a:pos x="T0" y="T1"/>
              </a:cxn>
              <a:cxn ang="T9">
                <a:pos x="T2" y="T3"/>
              </a:cxn>
              <a:cxn ang="T10">
                <a:pos x="T4" y="T5"/>
              </a:cxn>
              <a:cxn ang="T11">
                <a:pos x="T6" y="T7"/>
              </a:cxn>
            </a:cxnLst>
            <a:rect l="T12" t="T13" r="T14" b="T15"/>
            <a:pathLst>
              <a:path w="1392" h="280">
                <a:moveTo>
                  <a:pt x="0" y="0"/>
                </a:moveTo>
                <a:cubicBezTo>
                  <a:pt x="24" y="100"/>
                  <a:pt x="48" y="200"/>
                  <a:pt x="144" y="240"/>
                </a:cubicBezTo>
                <a:cubicBezTo>
                  <a:pt x="240" y="280"/>
                  <a:pt x="368" y="240"/>
                  <a:pt x="576" y="240"/>
                </a:cubicBezTo>
                <a:cubicBezTo>
                  <a:pt x="784" y="240"/>
                  <a:pt x="1256" y="240"/>
                  <a:pt x="1392" y="240"/>
                </a:cubicBezTo>
              </a:path>
            </a:pathLst>
          </a:custGeom>
          <a:noFill/>
          <a:ln w="50800">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wrap="none" anchor="ctr"/>
          <a:lstStyle/>
          <a:p>
            <a:pPr algn="l"/>
            <a:endParaRPr lang="en-SG">
              <a:solidFill>
                <a:srgbClr val="000000"/>
              </a:solidFill>
              <a:latin typeface="Comic Sans MS" pitchFamily="66" charset="0"/>
              <a:ea typeface="MS PGothic" pitchFamily="34" charset="-128"/>
              <a:cs typeface="+mn-cs"/>
            </a:endParaRPr>
          </a:p>
        </p:txBody>
      </p:sp>
      <p:sp>
        <p:nvSpPr>
          <p:cNvPr id="645191" name="Rectangle 723"/>
          <p:cNvSpPr>
            <a:spLocks noGrp="1" noChangeArrowheads="1"/>
          </p:cNvSpPr>
          <p:nvPr>
            <p:ph type="title" idx="4294967295"/>
          </p:nvPr>
        </p:nvSpPr>
        <p:spPr>
          <a:xfrm>
            <a:off x="2209800" y="417513"/>
            <a:ext cx="6934200" cy="649287"/>
          </a:xfrm>
          <a:solidFill>
            <a:srgbClr val="FF0000"/>
          </a:solidFill>
        </p:spPr>
        <p:txBody>
          <a:bodyPr lIns="90000" tIns="46800" rIns="90000" bIns="46800" anchor="t">
            <a:spAutoFit/>
          </a:bodyPr>
          <a:lstStyle/>
          <a:p>
            <a:pPr>
              <a:spcBef>
                <a:spcPct val="50000"/>
              </a:spcBef>
            </a:pPr>
            <a:r>
              <a:rPr lang="zh-CN" altLang="en-US" sz="3600" dirty="0" smtClean="0">
                <a:solidFill>
                  <a:schemeClr val="bg1"/>
                </a:solidFill>
                <a:ea typeface="SimSun" pitchFamily="2" charset="-122"/>
              </a:rPr>
              <a:t>修 改 的 扼 要 重 述 方 法</a:t>
            </a:r>
            <a:endParaRPr lang="en-US" altLang="zh-CN" sz="3600" dirty="0" smtClean="0">
              <a:solidFill>
                <a:schemeClr val="bg1"/>
              </a:solidFill>
              <a:ea typeface="SimSun" pitchFamily="2" charset="-122"/>
            </a:endParaRPr>
          </a:p>
        </p:txBody>
      </p:sp>
      <p:sp>
        <p:nvSpPr>
          <p:cNvPr id="645192" name="Rectangle 724"/>
          <p:cNvSpPr>
            <a:spLocks noChangeArrowheads="1"/>
          </p:cNvSpPr>
          <p:nvPr/>
        </p:nvSpPr>
        <p:spPr bwMode="auto">
          <a:xfrm>
            <a:off x="3505200" y="1676400"/>
            <a:ext cx="1265388"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p>
            <a:pPr algn="l"/>
            <a:r>
              <a:rPr lang="zh-TW" altLang="en-US" dirty="0">
                <a:solidFill>
                  <a:srgbClr val="000000"/>
                </a:solidFill>
                <a:latin typeface="PMingLiU" pitchFamily="18" charset="-120"/>
                <a:ea typeface="PMingLiU" pitchFamily="18" charset="-120"/>
                <a:cs typeface="+mn-cs"/>
              </a:rPr>
              <a:t>六 印 </a:t>
            </a:r>
            <a:r>
              <a:rPr lang="zh-CN" altLang="en-US" dirty="0" smtClean="0">
                <a:solidFill>
                  <a:srgbClr val="000000"/>
                </a:solidFill>
                <a:latin typeface="PMingLiU" pitchFamily="18" charset="-120"/>
                <a:ea typeface="PMingLiU" pitchFamily="18" charset="-120"/>
                <a:cs typeface="+mn-cs"/>
              </a:rPr>
              <a:t>记</a:t>
            </a:r>
            <a:endParaRPr lang="zh-CN" altLang="en-US" dirty="0">
              <a:solidFill>
                <a:srgbClr val="000000"/>
              </a:solidFill>
              <a:latin typeface="PMingLiU" pitchFamily="18" charset="-120"/>
              <a:ea typeface="PMingLiU" pitchFamily="18" charset="-120"/>
              <a:cs typeface="+mn-cs"/>
            </a:endParaRPr>
          </a:p>
        </p:txBody>
      </p:sp>
      <p:sp>
        <p:nvSpPr>
          <p:cNvPr id="645193" name="Rectangle 725"/>
          <p:cNvSpPr>
            <a:spLocks noChangeArrowheads="1"/>
          </p:cNvSpPr>
          <p:nvPr/>
        </p:nvSpPr>
        <p:spPr bwMode="auto">
          <a:xfrm>
            <a:off x="4876800" y="1600200"/>
            <a:ext cx="3048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p>
            <a:pPr algn="l"/>
            <a:r>
              <a:rPr lang="zh-TW" altLang="en-US" sz="1200">
                <a:solidFill>
                  <a:srgbClr val="000000"/>
                </a:solidFill>
                <a:latin typeface="Comic Sans MS" pitchFamily="66" charset="0"/>
                <a:ea typeface="PMingLiU" pitchFamily="18" charset="-120"/>
                <a:cs typeface="+mn-cs"/>
              </a:rPr>
              <a:t>插</a:t>
            </a:r>
          </a:p>
          <a:p>
            <a:pPr algn="l"/>
            <a:r>
              <a:rPr lang="zh-TW" altLang="en-US" sz="1200">
                <a:solidFill>
                  <a:srgbClr val="000000"/>
                </a:solidFill>
                <a:latin typeface="Comic Sans MS" pitchFamily="66" charset="0"/>
                <a:ea typeface="PMingLiU" pitchFamily="18" charset="-120"/>
                <a:cs typeface="+mn-cs"/>
              </a:rPr>
              <a:t>曲</a:t>
            </a:r>
          </a:p>
          <a:p>
            <a:pPr algn="l"/>
            <a:r>
              <a:rPr lang="en-US" altLang="zh-TW" sz="1200">
                <a:solidFill>
                  <a:srgbClr val="000000"/>
                </a:solidFill>
                <a:latin typeface="Comic Sans MS" pitchFamily="66" charset="0"/>
                <a:ea typeface="PMingLiU" pitchFamily="18" charset="-120"/>
                <a:cs typeface="+mn-cs"/>
              </a:rPr>
              <a:t>1</a:t>
            </a:r>
            <a:endParaRPr lang="en-US" altLang="zh-CN" sz="1200">
              <a:solidFill>
                <a:srgbClr val="000000"/>
              </a:solidFill>
              <a:latin typeface="Comic Sans MS" pitchFamily="66" charset="0"/>
              <a:ea typeface="PMingLiU" pitchFamily="18" charset="-120"/>
              <a:cs typeface="+mn-cs"/>
            </a:endParaRPr>
          </a:p>
        </p:txBody>
      </p:sp>
      <p:sp>
        <p:nvSpPr>
          <p:cNvPr id="645194" name="Rectangle 727"/>
          <p:cNvSpPr>
            <a:spLocks noChangeArrowheads="1"/>
          </p:cNvSpPr>
          <p:nvPr/>
        </p:nvSpPr>
        <p:spPr bwMode="auto">
          <a:xfrm>
            <a:off x="4876800" y="2590800"/>
            <a:ext cx="3048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p>
            <a:pPr algn="l"/>
            <a:r>
              <a:rPr lang="zh-TW" altLang="en-US" sz="1200">
                <a:solidFill>
                  <a:srgbClr val="000000"/>
                </a:solidFill>
                <a:latin typeface="Comic Sans MS" pitchFamily="66" charset="0"/>
                <a:ea typeface="PMingLiU" pitchFamily="18" charset="-120"/>
                <a:cs typeface="+mn-cs"/>
              </a:rPr>
              <a:t>插</a:t>
            </a:r>
          </a:p>
          <a:p>
            <a:pPr algn="l"/>
            <a:r>
              <a:rPr lang="zh-TW" altLang="en-US" sz="1200">
                <a:solidFill>
                  <a:srgbClr val="000000"/>
                </a:solidFill>
                <a:latin typeface="Comic Sans MS" pitchFamily="66" charset="0"/>
                <a:ea typeface="PMingLiU" pitchFamily="18" charset="-120"/>
                <a:cs typeface="+mn-cs"/>
              </a:rPr>
              <a:t>曲</a:t>
            </a:r>
          </a:p>
          <a:p>
            <a:pPr algn="l"/>
            <a:r>
              <a:rPr lang="en-US" altLang="zh-TW" sz="1200">
                <a:solidFill>
                  <a:srgbClr val="000000"/>
                </a:solidFill>
                <a:latin typeface="Comic Sans MS" pitchFamily="66" charset="0"/>
                <a:ea typeface="PMingLiU" pitchFamily="18" charset="-120"/>
                <a:cs typeface="+mn-cs"/>
              </a:rPr>
              <a:t>2</a:t>
            </a:r>
            <a:endParaRPr lang="en-US" altLang="zh-CN" sz="1200">
              <a:solidFill>
                <a:srgbClr val="000000"/>
              </a:solidFill>
              <a:latin typeface="Comic Sans MS" pitchFamily="66" charset="0"/>
              <a:ea typeface="PMingLiU" pitchFamily="18" charset="-120"/>
              <a:cs typeface="+mn-cs"/>
            </a:endParaRPr>
          </a:p>
        </p:txBody>
      </p:sp>
      <p:sp>
        <p:nvSpPr>
          <p:cNvPr id="704216" name="Rectangle 728"/>
          <p:cNvSpPr>
            <a:spLocks noChangeArrowheads="1"/>
          </p:cNvSpPr>
          <p:nvPr/>
        </p:nvSpPr>
        <p:spPr bwMode="auto">
          <a:xfrm>
            <a:off x="7439025" y="5153025"/>
            <a:ext cx="1450975" cy="396875"/>
          </a:xfrm>
          <a:prstGeom prst="rect">
            <a:avLst/>
          </a:prstGeom>
          <a:noFill/>
          <a:ln w="9525">
            <a:noFill/>
            <a:miter lim="800000"/>
            <a:headEnd/>
            <a:tailEnd type="none" w="lg" len="lg"/>
          </a:ln>
          <a:effectLst/>
        </p:spPr>
        <p:txBody>
          <a:bodyPr wrap="none" lIns="90000" tIns="46800" rIns="90000" bIns="46800">
            <a:spAutoFit/>
          </a:bodyPr>
          <a:lstStyle/>
          <a:p>
            <a:pPr algn="l">
              <a:defRPr/>
            </a:pPr>
            <a:r>
              <a:rPr lang="zh-TW" altLang="en-US" sz="2000">
                <a:solidFill>
                  <a:srgbClr val="000000"/>
                </a:solidFill>
                <a:effectLst>
                  <a:outerShdw blurRad="38100" dist="38100" dir="2700000" algn="tl">
                    <a:srgbClr val="FFFFFF"/>
                  </a:outerShdw>
                </a:effectLst>
                <a:latin typeface="Comic Sans MS" charset="0"/>
                <a:ea typeface="PMingLiU" charset="0"/>
                <a:cs typeface="PMingLiU" charset="0"/>
              </a:rPr>
              <a:t>新耶路撒冷</a:t>
            </a:r>
            <a:endParaRPr lang="zh-CN" altLang="en-US" sz="2000">
              <a:solidFill>
                <a:srgbClr val="000000"/>
              </a:solidFill>
              <a:effectLst>
                <a:outerShdw blurRad="38100" dist="38100" dir="2700000" algn="tl">
                  <a:srgbClr val="FFFFFF"/>
                </a:outerShdw>
              </a:effectLst>
              <a:latin typeface="Comic Sans MS" charset="0"/>
              <a:ea typeface="PMingLiU" charset="0"/>
              <a:cs typeface="PMingLiU" charset="0"/>
            </a:endParaRPr>
          </a:p>
        </p:txBody>
      </p:sp>
    </p:spTree>
    <p:extLst>
      <p:ext uri="{BB962C8B-B14F-4D97-AF65-F5344CB8AC3E}">
        <p14:creationId xmlns:p14="http://schemas.microsoft.com/office/powerpoint/2010/main" val="351719096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04190"/>
                                        </p:tgtEl>
                                        <p:attrNameLst>
                                          <p:attrName>style.visibility</p:attrName>
                                        </p:attrNameLst>
                                      </p:cBhvr>
                                      <p:to>
                                        <p:strVal val="visible"/>
                                      </p:to>
                                    </p:set>
                                    <p:anim calcmode="lin" valueType="num">
                                      <p:cBhvr>
                                        <p:cTn id="7" dur="500" fill="hold"/>
                                        <p:tgtEl>
                                          <p:spTgt spid="704190"/>
                                        </p:tgtEl>
                                        <p:attrNameLst>
                                          <p:attrName>ppt_w</p:attrName>
                                        </p:attrNameLst>
                                      </p:cBhvr>
                                      <p:tavLst>
                                        <p:tav tm="0">
                                          <p:val>
                                            <p:fltVal val="0"/>
                                          </p:val>
                                        </p:tav>
                                        <p:tav tm="100000">
                                          <p:val>
                                            <p:strVal val="#ppt_w"/>
                                          </p:val>
                                        </p:tav>
                                      </p:tavLst>
                                    </p:anim>
                                    <p:anim calcmode="lin" valueType="num">
                                      <p:cBhvr>
                                        <p:cTn id="8" dur="500" fill="hold"/>
                                        <p:tgtEl>
                                          <p:spTgt spid="70419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04192"/>
                                        </p:tgtEl>
                                        <p:attrNameLst>
                                          <p:attrName>style.visibility</p:attrName>
                                        </p:attrNameLst>
                                      </p:cBhvr>
                                      <p:to>
                                        <p:strVal val="visible"/>
                                      </p:to>
                                    </p:set>
                                    <p:animEffect transition="in" filter="wipe(left)">
                                      <p:cBhvr>
                                        <p:cTn id="13" dur="500"/>
                                        <p:tgtEl>
                                          <p:spTgt spid="70419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04191"/>
                                        </p:tgtEl>
                                        <p:attrNameLst>
                                          <p:attrName>style.visibility</p:attrName>
                                        </p:attrNameLst>
                                      </p:cBhvr>
                                      <p:to>
                                        <p:strVal val="visible"/>
                                      </p:to>
                                    </p:set>
                                    <p:anim calcmode="lin" valueType="num">
                                      <p:cBhvr>
                                        <p:cTn id="18" dur="500" fill="hold"/>
                                        <p:tgtEl>
                                          <p:spTgt spid="704191"/>
                                        </p:tgtEl>
                                        <p:attrNameLst>
                                          <p:attrName>ppt_w</p:attrName>
                                        </p:attrNameLst>
                                      </p:cBhvr>
                                      <p:tavLst>
                                        <p:tav tm="0">
                                          <p:val>
                                            <p:fltVal val="0"/>
                                          </p:val>
                                        </p:tav>
                                        <p:tav tm="100000">
                                          <p:val>
                                            <p:strVal val="#ppt_w"/>
                                          </p:val>
                                        </p:tav>
                                      </p:tavLst>
                                    </p:anim>
                                    <p:anim calcmode="lin" valueType="num">
                                      <p:cBhvr>
                                        <p:cTn id="19" dur="500" fill="hold"/>
                                        <p:tgtEl>
                                          <p:spTgt spid="704191"/>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704206"/>
                                        </p:tgtEl>
                                        <p:attrNameLst>
                                          <p:attrName>style.visibility</p:attrName>
                                        </p:attrNameLst>
                                      </p:cBhvr>
                                      <p:to>
                                        <p:strVal val="visible"/>
                                      </p:to>
                                    </p:set>
                                    <p:animEffect transition="in" filter="wipe(up)">
                                      <p:cBhvr>
                                        <p:cTn id="24" dur="500"/>
                                        <p:tgtEl>
                                          <p:spTgt spid="704206"/>
                                        </p:tgtEl>
                                      </p:cBhvr>
                                    </p:animEffect>
                                  </p:childTnLst>
                                </p:cTn>
                              </p:par>
                            </p:childTnLst>
                          </p:cTn>
                        </p:par>
                        <p:par>
                          <p:cTn id="25" fill="hold" nodeType="afterGroup">
                            <p:stCondLst>
                              <p:cond delay="500"/>
                            </p:stCondLst>
                            <p:childTnLst>
                              <p:par>
                                <p:cTn id="26" presetID="22" presetClass="entr" presetSubtype="2" fill="hold" grpId="0" nodeType="afterEffect">
                                  <p:stCondLst>
                                    <p:cond delay="0"/>
                                  </p:stCondLst>
                                  <p:childTnLst>
                                    <p:set>
                                      <p:cBhvr>
                                        <p:cTn id="27" dur="1" fill="hold">
                                          <p:stCondLst>
                                            <p:cond delay="0"/>
                                          </p:stCondLst>
                                        </p:cTn>
                                        <p:tgtEl>
                                          <p:spTgt spid="704207"/>
                                        </p:tgtEl>
                                        <p:attrNameLst>
                                          <p:attrName>style.visibility</p:attrName>
                                        </p:attrNameLst>
                                      </p:cBhvr>
                                      <p:to>
                                        <p:strVal val="visible"/>
                                      </p:to>
                                    </p:set>
                                    <p:animEffect transition="in" filter="wipe(right)">
                                      <p:cBhvr>
                                        <p:cTn id="28" dur="500"/>
                                        <p:tgtEl>
                                          <p:spTgt spid="704207"/>
                                        </p:tgtEl>
                                      </p:cBhvr>
                                    </p:animEffect>
                                  </p:childTnLst>
                                </p:cTn>
                              </p:par>
                            </p:childTnLst>
                          </p:cTn>
                        </p:par>
                        <p:par>
                          <p:cTn id="29" fill="hold" nodeType="afterGroup">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704208"/>
                                        </p:tgtEl>
                                        <p:attrNameLst>
                                          <p:attrName>style.visibility</p:attrName>
                                        </p:attrNameLst>
                                      </p:cBhvr>
                                      <p:to>
                                        <p:strVal val="visible"/>
                                      </p:to>
                                    </p:set>
                                    <p:animEffect transition="in" filter="wipe(left)">
                                      <p:cBhvr>
                                        <p:cTn id="32" dur="500"/>
                                        <p:tgtEl>
                                          <p:spTgt spid="704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704205"/>
                                        </p:tgtEl>
                                        <p:attrNameLst>
                                          <p:attrName>style.visibility</p:attrName>
                                        </p:attrNameLst>
                                      </p:cBhvr>
                                      <p:to>
                                        <p:strVal val="visible"/>
                                      </p:to>
                                    </p:set>
                                    <p:animEffect transition="in" filter="wipe(up)">
                                      <p:cBhvr>
                                        <p:cTn id="37" dur="500"/>
                                        <p:tgtEl>
                                          <p:spTgt spid="704205"/>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704209"/>
                                        </p:tgtEl>
                                        <p:attrNameLst>
                                          <p:attrName>style.visibility</p:attrName>
                                        </p:attrNameLst>
                                      </p:cBhvr>
                                      <p:to>
                                        <p:strVal val="visible"/>
                                      </p:to>
                                    </p:set>
                                    <p:animEffect transition="in" filter="wipe(up)">
                                      <p:cBhvr>
                                        <p:cTn id="41" dur="500"/>
                                        <p:tgtEl>
                                          <p:spTgt spid="70420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04204"/>
                                        </p:tgtEl>
                                        <p:attrNameLst>
                                          <p:attrName>style.visibility</p:attrName>
                                        </p:attrNameLst>
                                      </p:cBhvr>
                                      <p:to>
                                        <p:strVal val="visible"/>
                                      </p:to>
                                    </p:set>
                                    <p:animEffect transition="in" filter="wipe(up)">
                                      <p:cBhvr>
                                        <p:cTn id="46" dur="500"/>
                                        <p:tgtEl>
                                          <p:spTgt spid="704204"/>
                                        </p:tgtEl>
                                      </p:cBhvr>
                                    </p:animEffect>
                                  </p:childTnLst>
                                </p:cTn>
                              </p:par>
                            </p:childTnLst>
                          </p:cTn>
                        </p:par>
                        <p:par>
                          <p:cTn id="47" fill="hold" nodeType="afterGroup">
                            <p:stCondLst>
                              <p:cond delay="500"/>
                            </p:stCondLst>
                            <p:childTnLst>
                              <p:par>
                                <p:cTn id="48" presetID="18" presetClass="entr" presetSubtype="6" fill="hold" grpId="0" nodeType="afterEffect">
                                  <p:stCondLst>
                                    <p:cond delay="0"/>
                                  </p:stCondLst>
                                  <p:childTnLst>
                                    <p:set>
                                      <p:cBhvr>
                                        <p:cTn id="49" dur="1" fill="hold">
                                          <p:stCondLst>
                                            <p:cond delay="0"/>
                                          </p:stCondLst>
                                        </p:cTn>
                                        <p:tgtEl>
                                          <p:spTgt spid="704210"/>
                                        </p:tgtEl>
                                        <p:attrNameLst>
                                          <p:attrName>style.visibility</p:attrName>
                                        </p:attrNameLst>
                                      </p:cBhvr>
                                      <p:to>
                                        <p:strVal val="visible"/>
                                      </p:to>
                                    </p:set>
                                    <p:animEffect transition="in" filter="strips(downRight)">
                                      <p:cBhvr>
                                        <p:cTn id="50" dur="500"/>
                                        <p:tgtEl>
                                          <p:spTgt spid="704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190" grpId="0" animBg="1"/>
      <p:bldP spid="704191" grpId="0" animBg="1"/>
      <p:bldP spid="704192" grpId="0" animBg="1"/>
      <p:bldP spid="704204" grpId="0" animBg="1"/>
      <p:bldP spid="704205" grpId="0" animBg="1"/>
      <p:bldP spid="704206" grpId="0" animBg="1"/>
      <p:bldP spid="704207" grpId="0" animBg="1"/>
      <p:bldP spid="704208" grpId="0" animBg="1"/>
      <p:bldP spid="704209" grpId="0" animBg="1"/>
      <p:bldP spid="704210"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2898" name="Rectangle 1051"/>
          <p:cNvSpPr>
            <a:spLocks noGrp="1" noChangeArrowheads="1"/>
          </p:cNvSpPr>
          <p:nvPr>
            <p:ph type="title"/>
          </p:nvPr>
        </p:nvSpPr>
        <p:spPr>
          <a:xfrm>
            <a:off x="2133600" y="2209800"/>
            <a:ext cx="6019800" cy="762000"/>
          </a:xfrm>
        </p:spPr>
        <p:txBody>
          <a:bodyPr/>
          <a:lstStyle/>
          <a:p>
            <a:r>
              <a:rPr lang="en-US" smtClean="0">
                <a:latin typeface="Times New Roman" pitchFamily="18" charset="0"/>
              </a:rPr>
              <a:t>Revelation 11</a:t>
            </a:r>
          </a:p>
        </p:txBody>
      </p:sp>
      <p:sp>
        <p:nvSpPr>
          <p:cNvPr id="33997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a:defRPr/>
            </a:pPr>
            <a:r>
              <a:rPr lang="ja-JP" altLang="en-US"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启示录</a:t>
            </a:r>
            <a:r>
              <a:rPr lang="en-US" altLang="ja-JP"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11</a:t>
            </a:r>
            <a:r>
              <a:rPr lang="ja-JP" altLang="en-US"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rPr>
              <a:t>章</a:t>
            </a:r>
            <a:endParaRPr lang="en-SG" sz="3600" kern="10" dirty="0">
              <a:ln w="9525">
                <a:solidFill>
                  <a:srgbClr val="000000"/>
                </a:solidFill>
                <a:round/>
                <a:headEnd/>
                <a:tailEnd type="none" w="lg" len="lg"/>
              </a:ln>
              <a:solidFill>
                <a:srgbClr val="FFFFFF"/>
              </a:solidFill>
              <a:latin typeface="Arial Black"/>
              <a:ea typeface="ＭＳ Ｐゴシック" charset="-128"/>
              <a:cs typeface="ＭＳ Ｐゴシック" charset="-128"/>
            </a:endParaRPr>
          </a:p>
        </p:txBody>
      </p:sp>
      <p:sp>
        <p:nvSpPr>
          <p:cNvPr id="592900"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20000"/>
              </a:spcBef>
            </a:pPr>
            <a:r>
              <a:rPr lang="zh-CN" altLang="en-US" sz="3600">
                <a:solidFill>
                  <a:srgbClr val="FFFFFF"/>
                </a:solidFill>
                <a:ea typeface="SimSun" pitchFamily="2" charset="-122"/>
                <a:cs typeface="+mn-cs"/>
              </a:rPr>
              <a:t>释经学上的一个例子</a:t>
            </a:r>
          </a:p>
        </p:txBody>
      </p:sp>
      <p:pic>
        <p:nvPicPr>
          <p:cNvPr id="592901" name="Picture 1047" descr="leverdoor">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36513" y="-26988"/>
            <a:ext cx="1446213" cy="2663826"/>
          </a:xfrm>
        </p:spPr>
      </p:pic>
      <p:sp>
        <p:nvSpPr>
          <p:cNvPr id="592902" name="Text Box 1050"/>
          <p:cNvSpPr txBox="1">
            <a:spLocks noChangeArrowheads="1"/>
          </p:cNvSpPr>
          <p:nvPr/>
        </p:nvSpPr>
        <p:spPr bwMode="auto">
          <a:xfrm>
            <a:off x="8315325" y="131763"/>
            <a:ext cx="752475" cy="4016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sz="2000" b="1">
                <a:solidFill>
                  <a:srgbClr val="000000"/>
                </a:solidFill>
                <a:latin typeface="Arial" pitchFamily="34" charset="0"/>
                <a:cs typeface="Arial" pitchFamily="34" charset="0"/>
              </a:rPr>
              <a:t>335a</a:t>
            </a: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lvl1pPr marL="174625" indent="79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spcBef>
                <a:spcPct val="20000"/>
              </a:spcBef>
            </a:pPr>
            <a:r>
              <a:rPr lang="zh-CN" altLang="en-US" sz="3600">
                <a:solidFill>
                  <a:srgbClr val="FFFFFF"/>
                </a:solidFill>
                <a:latin typeface="Times New Roman" pitchFamily="18" charset="0"/>
                <a:ea typeface="SimSun" pitchFamily="2" charset="-122"/>
                <a:cs typeface="+mn-cs"/>
              </a:rPr>
              <a:t>有一根好像量尺的芦苇赐给了我，</a:t>
            </a:r>
            <a:r>
              <a:rPr lang="zh-CN" altLang="en-US" sz="3600">
                <a:solidFill>
                  <a:srgbClr val="FFFFFF"/>
                </a:solidFill>
                <a:latin typeface="Times New Roman" pitchFamily="18" charset="0"/>
                <a:cs typeface="+mn-cs"/>
              </a:rPr>
              <a:t> </a:t>
            </a:r>
            <a:r>
              <a:rPr lang="zh-CN" altLang="en-US" sz="3600">
                <a:solidFill>
                  <a:srgbClr val="FFFFFF"/>
                </a:solidFill>
                <a:latin typeface="Times New Roman" pitchFamily="18" charset="0"/>
                <a:ea typeface="SimSun" pitchFamily="2" charset="-122"/>
                <a:cs typeface="+mn-cs"/>
              </a:rPr>
              <a:t>又有话说</a:t>
            </a:r>
            <a:r>
              <a:rPr lang="en-US" altLang="ja-JP" sz="3600">
                <a:solidFill>
                  <a:srgbClr val="FFFFFF"/>
                </a:solidFill>
                <a:latin typeface="Times New Roman" pitchFamily="18" charset="0"/>
                <a:cs typeface="+mn-cs"/>
              </a:rPr>
              <a:t>, “</a:t>
            </a:r>
            <a:r>
              <a:rPr lang="zh-CN" altLang="en-US" sz="3600">
                <a:solidFill>
                  <a:srgbClr val="FFFFFF"/>
                </a:solidFill>
                <a:latin typeface="Times New Roman" pitchFamily="18" charset="0"/>
                <a:ea typeface="SimSun" pitchFamily="2" charset="-122"/>
                <a:cs typeface="+mn-cs"/>
              </a:rPr>
              <a:t>你起来，把神的圣所和祭坛，以及在里面敬拜的人，都量一量、数一数。但圣所外面的院子，不要量它，因为它已经给了外族人，他们要践踏圣城四十二个月。我要赐能力给我那两个穿着麻衣的见证人，他们要传道一千二百六十天。”</a:t>
            </a:r>
            <a:endParaRPr lang="en-US" sz="3600">
              <a:solidFill>
                <a:srgbClr val="FFFFFF"/>
              </a:solidFill>
              <a:latin typeface="Times New Roman" pitchFamily="18" charset="0"/>
              <a:cs typeface="+mn-cs"/>
            </a:endParaRPr>
          </a:p>
        </p:txBody>
      </p:sp>
    </p:spTree>
    <p:extLst>
      <p:ext uri="{BB962C8B-B14F-4D97-AF65-F5344CB8AC3E}">
        <p14:creationId xmlns:p14="http://schemas.microsoft.com/office/powerpoint/2010/main" val="3896538305"/>
      </p:ext>
    </p:extLst>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4946" name="Rectangle 99"/>
          <p:cNvSpPr>
            <a:spLocks noGrp="1" noChangeArrowheads="1"/>
          </p:cNvSpPr>
          <p:nvPr>
            <p:ph type="title"/>
          </p:nvPr>
        </p:nvSpPr>
        <p:spPr/>
        <p:txBody>
          <a:bodyPr/>
          <a:lstStyle/>
          <a:p>
            <a:r>
              <a:rPr lang="en-US" altLang="zh-CN" smtClean="0">
                <a:ea typeface="SimSun" pitchFamily="2" charset="-122"/>
              </a:rPr>
              <a:t>11:1 Measure</a:t>
            </a:r>
          </a:p>
        </p:txBody>
      </p:sp>
      <p:graphicFrame>
        <p:nvGraphicFramePr>
          <p:cNvPr id="631930" name="Group 122"/>
          <p:cNvGraphicFramePr>
            <a:graphicFrameLocks noGrp="1"/>
          </p:cNvGraphicFramePr>
          <p:nvPr>
            <p:ph sz="half" idx="1"/>
          </p:nvPr>
        </p:nvGraphicFramePr>
        <p:xfrm>
          <a:off x="152400" y="1030288"/>
          <a:ext cx="8686800" cy="4966484"/>
        </p:xfrm>
        <a:graphic>
          <a:graphicData uri="http://schemas.openxmlformats.org/drawingml/2006/table">
            <a:tbl>
              <a:tblPr/>
              <a:tblGrid>
                <a:gridCol w="2171700"/>
                <a:gridCol w="2173288"/>
                <a:gridCol w="2170112"/>
                <a:gridCol w="2171700"/>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5" marB="4680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805" marB="4680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30813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量 度</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(11:1) </a:t>
                      </a:r>
                    </a:p>
                  </a:txBody>
                  <a:tcPr marL="90000" marR="90000" marT="46805" marB="4680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神将来临在之真实的应许</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神末世选民所受到的保护</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直到耶稣再来时”</a:t>
                      </a: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圣徒在将来的大逼迫中，灵命的保存</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教会之最终胜利的预告与期待。</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5" marB="4680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一 个 上 帝 喜 爱 的 标 记</a:t>
                      </a:r>
                      <a:r>
                        <a:rPr kumimoji="0" lang="en-US" altLang="zh-CN" sz="24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5" marB="4680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594964"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152400" y="4076700"/>
            <a:ext cx="1533525" cy="2503488"/>
          </a:xfrm>
        </p:spPr>
      </p:pic>
      <p:sp>
        <p:nvSpPr>
          <p:cNvPr id="594965" name="Text Box 98"/>
          <p:cNvSpPr txBox="1">
            <a:spLocks noChangeArrowheads="1"/>
          </p:cNvSpPr>
          <p:nvPr/>
        </p:nvSpPr>
        <p:spPr bwMode="auto">
          <a:xfrm>
            <a:off x="8491538" y="4763"/>
            <a:ext cx="688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330a</a:t>
            </a:r>
          </a:p>
        </p:txBody>
      </p:sp>
      <p:sp>
        <p:nvSpPr>
          <p:cNvPr id="631908" name="WordArt 100"/>
          <p:cNvSpPr>
            <a:spLocks noChangeArrowheads="1" noChangeShapeType="1" noTextEdit="1"/>
          </p:cNvSpPr>
          <p:nvPr/>
        </p:nvSpPr>
        <p:spPr bwMode="auto">
          <a:xfrm>
            <a:off x="2514600" y="76200"/>
            <a:ext cx="4114800" cy="762000"/>
          </a:xfrm>
          <a:prstGeom prst="rect">
            <a:avLst/>
          </a:prstGeom>
        </p:spPr>
        <p:txBody>
          <a:bodyPr wrap="none" fromWordArt="1">
            <a:prstTxWarp prst="textPlain">
              <a:avLst>
                <a:gd name="adj" fmla="val 50000"/>
              </a:avLst>
            </a:prstTxWarp>
          </a:bodyPr>
          <a:lstStyle/>
          <a:p>
            <a:pP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001806506"/>
      </p:ext>
    </p:extLst>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96994" name="Rectangle 47"/>
          <p:cNvSpPr>
            <a:spLocks noGrp="1" noChangeArrowheads="1"/>
          </p:cNvSpPr>
          <p:nvPr>
            <p:ph type="title"/>
          </p:nvPr>
        </p:nvSpPr>
        <p:spPr>
          <a:xfrm>
            <a:off x="685800" y="1143000"/>
            <a:ext cx="7772400" cy="1143000"/>
          </a:xfrm>
        </p:spPr>
        <p:txBody>
          <a:bodyPr/>
          <a:lstStyle/>
          <a:p>
            <a:r>
              <a:rPr lang="en-US" altLang="zh-CN" smtClean="0">
                <a:ea typeface="SimSun" pitchFamily="2" charset="-122"/>
              </a:rPr>
              <a:t>11:1 Temple</a:t>
            </a:r>
          </a:p>
        </p:txBody>
      </p:sp>
      <p:graphicFrame>
        <p:nvGraphicFramePr>
          <p:cNvPr id="644140" name="Group 44"/>
          <p:cNvGraphicFramePr>
            <a:graphicFrameLocks noGrp="1"/>
          </p:cNvGraphicFramePr>
          <p:nvPr>
            <p:ph sz="half" idx="1"/>
          </p:nvPr>
        </p:nvGraphicFramePr>
        <p:xfrm>
          <a:off x="685800" y="1295400"/>
          <a:ext cx="8458200" cy="5632450"/>
        </p:xfrm>
        <a:graphic>
          <a:graphicData uri="http://schemas.openxmlformats.org/drawingml/2006/table">
            <a:tbl>
              <a:tblPr/>
              <a:tblGrid>
                <a:gridCol w="1828800"/>
                <a:gridCol w="2286000"/>
                <a:gridCol w="2228850"/>
                <a:gridCol w="2114550"/>
              </a:tblGrid>
              <a:tr h="15779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405447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神 的 殿 </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naon</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(11:1)</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教会的圣殿”</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基督徒”</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整个圣约中的团体”</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经历逼迫，却被神保佑的信徒团体</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天上的圣殿描绘</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教会</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主要指这个时代的教会，但也指历代的教会</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一个未来，刚好在基督再来之前，处于耶路撒冷的圣殿</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597012"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0" y="5229225"/>
            <a:ext cx="2411413" cy="1584325"/>
          </a:xfrm>
        </p:spPr>
      </p:pic>
      <p:sp>
        <p:nvSpPr>
          <p:cNvPr id="597013" name="Text Box 46"/>
          <p:cNvSpPr txBox="1">
            <a:spLocks noChangeArrowheads="1"/>
          </p:cNvSpPr>
          <p:nvPr/>
        </p:nvSpPr>
        <p:spPr bwMode="auto">
          <a:xfrm>
            <a:off x="8491538" y="7938"/>
            <a:ext cx="688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330a</a:t>
            </a:r>
          </a:p>
        </p:txBody>
      </p:sp>
      <p:sp>
        <p:nvSpPr>
          <p:cNvPr id="644144" name="WordArt 48"/>
          <p:cNvSpPr>
            <a:spLocks noChangeArrowheads="1" noChangeShapeType="1" noTextEdit="1"/>
          </p:cNvSpPr>
          <p:nvPr/>
        </p:nvSpPr>
        <p:spPr bwMode="auto">
          <a:xfrm>
            <a:off x="2667000" y="228600"/>
            <a:ext cx="4114800" cy="762000"/>
          </a:xfrm>
          <a:prstGeom prst="rect">
            <a:avLst/>
          </a:prstGeom>
        </p:spPr>
        <p:txBody>
          <a:bodyPr wrap="none" fromWordArt="1">
            <a:prstTxWarp prst="textPlain">
              <a:avLst>
                <a:gd name="adj" fmla="val 50000"/>
              </a:avLst>
            </a:prstTxWarp>
          </a:bodyPr>
          <a:lstStyle/>
          <a:p>
            <a:pP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003225971"/>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599041" name="Rectangle 34"/>
          <p:cNvSpPr>
            <a:spLocks noGrp="1" noChangeArrowheads="1"/>
          </p:cNvSpPr>
          <p:nvPr>
            <p:ph type="title" idx="4294967295"/>
          </p:nvPr>
        </p:nvSpPr>
        <p:spPr>
          <a:xfrm>
            <a:off x="0" y="1143000"/>
            <a:ext cx="7772400" cy="1143000"/>
          </a:xfrm>
        </p:spPr>
        <p:txBody>
          <a:bodyPr/>
          <a:lstStyle/>
          <a:p>
            <a:r>
              <a:rPr lang="en-US" smtClean="0"/>
              <a:t>11:1 Altar</a:t>
            </a:r>
          </a:p>
        </p:txBody>
      </p:sp>
      <p:graphicFrame>
        <p:nvGraphicFramePr>
          <p:cNvPr id="1107993" name="Group 25"/>
          <p:cNvGraphicFramePr>
            <a:graphicFrameLocks noGrp="1"/>
          </p:cNvGraphicFramePr>
          <p:nvPr>
            <p:ph sz="half" idx="4294967295"/>
          </p:nvPr>
        </p:nvGraphicFramePr>
        <p:xfrm>
          <a:off x="0" y="1412875"/>
          <a:ext cx="8280400" cy="5184776"/>
        </p:xfrm>
        <a:graphic>
          <a:graphicData uri="http://schemas.openxmlformats.org/drawingml/2006/table">
            <a:tbl>
              <a:tblPr/>
              <a:tblGrid>
                <a:gridCol w="2016125"/>
                <a:gridCol w="179387"/>
                <a:gridCol w="1944688"/>
                <a:gridCol w="2070100"/>
                <a:gridCol w="2070100"/>
              </a:tblGrid>
              <a:tr h="1560513">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术语或措辞</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endParaRPr kumimoji="0" lang="en-US" sz="2800" b="0"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SG"/>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bg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字面</a:t>
                      </a:r>
                      <a:endParaRPr kumimoji="0" lang="zh-CN" altLang="en-US" sz="2800" b="0"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字面</a:t>
                      </a:r>
                      <a:endParaRPr kumimoji="0" lang="zh-CN" altLang="en-US" sz="2800" b="0"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r>
              <a:tr h="3624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祭坛”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(11:1)</a:t>
                      </a:r>
                      <a:r>
                        <a:rPr kumimoji="0" lang="en-US" altLang="zh-CN" sz="2800" b="0" i="0" u="none" strike="noStrike" cap="none" normalizeH="0" baseline="0" smtClean="0">
                          <a:ln>
                            <a:noFill/>
                          </a:ln>
                          <a:solidFill>
                            <a:schemeClr val="tx2"/>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受苦的圣约团体”</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hMerge="1">
                  <a:txBody>
                    <a:bodyPr/>
                    <a:lstStyle/>
                    <a:p>
                      <a:endParaRPr lang="en-SG"/>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属天</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的香坛”</a:t>
                      </a:r>
                      <a:endParaRPr kumimoji="0" lang="zh-CN" altLang="en-US" sz="2800" b="0" i="0" u="none" strike="noStrike" cap="none" normalizeH="0" baseline="0" smtClean="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位于圣所外的院子中污秽的祭坛</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endParaRPr kumimoji="0" lang="en-US" sz="2800" b="1" i="0" u="none" strike="noStrike" cap="none" normalizeH="0" baseline="0" smtClean="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5"/>
                      <a:srcRect/>
                      <a:tile tx="0" ty="0" sx="100000" sy="100000" flip="none" algn="tl"/>
                    </a:blipFill>
                  </a:tcPr>
                </a:tc>
              </a:tr>
            </a:tbl>
          </a:graphicData>
        </a:graphic>
      </p:graphicFrame>
      <p:pic>
        <p:nvPicPr>
          <p:cNvPr id="599061" name="Picture 26" descr="CH9_F3">
            <a:hlinkClick r:id="rId6"/>
          </p:cNvPr>
          <p:cNvPicPr>
            <a:picLocks noGrp="1" noChangeAspect="1" noChangeArrowheads="1"/>
          </p:cNvPicPr>
          <p:nvPr>
            <p:ph sz="half" idx="4294967295"/>
          </p:nvPr>
        </p:nvPicPr>
        <p:blipFill>
          <a:blip r:embed="rId7">
            <a:extLst>
              <a:ext uri="{28A0092B-C50C-407E-A947-70E740481C1C}">
                <a14:useLocalDpi xmlns:a14="http://schemas.microsoft.com/office/drawing/2010/main" val="0"/>
              </a:ext>
            </a:extLst>
          </a:blip>
          <a:srcRect/>
          <a:stretch>
            <a:fillRect/>
          </a:stretch>
        </p:blipFill>
        <p:spPr>
          <a:xfrm>
            <a:off x="0" y="5072063"/>
            <a:ext cx="2449513" cy="1670050"/>
          </a:xfrm>
          <a:ln>
            <a:solidFill>
              <a:schemeClr val="tx1"/>
            </a:solidFill>
            <a:miter lim="800000"/>
            <a:headEnd/>
            <a:tailEnd/>
          </a:ln>
        </p:spPr>
      </p:pic>
      <p:sp>
        <p:nvSpPr>
          <p:cNvPr id="28693" name="WordArt 19"/>
          <p:cNvSpPr>
            <a:spLocks noChangeArrowheads="1" noChangeShapeType="1" noTextEdit="1"/>
          </p:cNvSpPr>
          <p:nvPr/>
        </p:nvSpPr>
        <p:spPr bwMode="auto">
          <a:xfrm>
            <a:off x="2111144" y="188913"/>
            <a:ext cx="4026131" cy="1029524"/>
          </a:xfrm>
          <a:prstGeom prst="rect">
            <a:avLst/>
          </a:prstGeom>
        </p:spPr>
        <p:txBody>
          <a:bodyPr wrap="none" fromWordArt="1">
            <a:prstTxWarp prst="textPlain">
              <a:avLst>
                <a:gd name="adj" fmla="val 50000"/>
              </a:avLst>
            </a:prstTxWarp>
            <a:scene3d>
              <a:camera prst="orthographicFront">
                <a:rot lat="0" lon="0" rev="0"/>
              </a:camera>
              <a:lightRig rig="glow" dir="t">
                <a:rot lat="0" lon="0" rev="3600000"/>
              </a:lightRig>
            </a:scene3d>
            <a:sp3d prstMaterial="softEdge">
              <a:bevelT w="29210" h="16510"/>
              <a:contourClr>
                <a:schemeClr val="accent4">
                  <a:alpha val="95000"/>
                </a:schemeClr>
              </a:contourClr>
            </a:sp3d>
          </a:bodyPr>
          <a:lstStyle/>
          <a:p>
            <a:pPr>
              <a:defRPr/>
            </a:pPr>
            <a:r>
              <a:rPr lang="zh-TW" altLang="en-US" sz="3600" b="1" kern="10" dirty="0">
                <a:ln>
                  <a:prstDash val="solid"/>
                </a:ln>
                <a:solidFill>
                  <a:srgbClr val="FFFFFF"/>
                </a:solidFill>
                <a:effectLst>
                  <a:glow rad="228600">
                    <a:srgbClr val="000000"/>
                  </a:glow>
                  <a:outerShdw blurRad="88000" dist="50800" dir="5040000" algn="tl">
                    <a:srgbClr val="000000">
                      <a:tint val="80000"/>
                      <a:satMod val="250000"/>
                      <a:alpha val="45000"/>
                    </a:srgbClr>
                  </a:outerShdw>
                </a:effectLst>
                <a:latin typeface="Arial Black"/>
                <a:ea typeface="MS PGothic" pitchFamily="34" charset="-128"/>
                <a:cs typeface="+mn-cs"/>
              </a:rPr>
              <a:t>启 示 录</a:t>
            </a:r>
            <a:r>
              <a:rPr lang="en-US" sz="3600" b="1" kern="10" dirty="0">
                <a:ln>
                  <a:prstDash val="solid"/>
                </a:ln>
                <a:solidFill>
                  <a:srgbClr val="FFFFFF"/>
                </a:solidFill>
                <a:effectLst>
                  <a:glow rad="228600">
                    <a:srgbClr val="000000"/>
                  </a:glow>
                  <a:outerShdw blurRad="88000" dist="50800" dir="5040000" algn="tl">
                    <a:srgbClr val="000000">
                      <a:tint val="80000"/>
                      <a:satMod val="250000"/>
                      <a:alpha val="45000"/>
                    </a:srgbClr>
                  </a:outerShdw>
                </a:effectLst>
                <a:latin typeface="Arial Black"/>
                <a:ea typeface="MS PGothic" pitchFamily="34" charset="-128"/>
                <a:cs typeface="+mn-cs"/>
              </a:rPr>
              <a:t>11</a:t>
            </a:r>
          </a:p>
        </p:txBody>
      </p:sp>
      <p:sp>
        <p:nvSpPr>
          <p:cNvPr id="90135" name="Text Box 33"/>
          <p:cNvSpPr txBox="1">
            <a:spLocks noChangeArrowheads="1"/>
          </p:cNvSpPr>
          <p:nvPr/>
        </p:nvSpPr>
        <p:spPr bwMode="auto">
          <a:xfrm>
            <a:off x="8382000" y="4763"/>
            <a:ext cx="688975" cy="396875"/>
          </a:xfrm>
          <a:prstGeom prst="rect">
            <a:avLst/>
          </a:prstGeom>
          <a:noFill/>
          <a:ln w="9525">
            <a:noFill/>
            <a:miter lim="800000"/>
            <a:headEnd/>
            <a:tailEnd type="none" w="lg" len="lg"/>
          </a:ln>
          <a:effectLst>
            <a:outerShdw blurRad="63500" dist="38099" dir="2700000" algn="ctr" rotWithShape="0">
              <a:schemeClr val="tx1">
                <a:alpha val="74997"/>
              </a:schemeClr>
            </a:outerShdw>
          </a:effectLst>
        </p:spPr>
        <p:txBody>
          <a:bodyPr wrap="none" lIns="90000" tIns="46800" rIns="90000" bIns="46800">
            <a:spAutoFit/>
          </a:bodyPr>
          <a:lstStyle/>
          <a:p>
            <a:pPr>
              <a:defRPr/>
            </a:pPr>
            <a:r>
              <a:rPr lang="en-US" sz="2000" b="1">
                <a:solidFill>
                  <a:srgbClr val="FFFFFF"/>
                </a:solidFill>
                <a:ea typeface="ＭＳ Ｐゴシック" charset="-128"/>
                <a:cs typeface="ＭＳ Ｐゴシック" charset="-128"/>
              </a:rPr>
              <a:t>335a</a:t>
            </a:r>
          </a:p>
        </p:txBody>
      </p:sp>
    </p:spTree>
    <p:extLst>
      <p:ext uri="{BB962C8B-B14F-4D97-AF65-F5344CB8AC3E}">
        <p14:creationId xmlns:p14="http://schemas.microsoft.com/office/powerpoint/2010/main" val="3203310066"/>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1090" name="Rectangle 43"/>
          <p:cNvSpPr>
            <a:spLocks noGrp="1" noChangeArrowheads="1"/>
          </p:cNvSpPr>
          <p:nvPr>
            <p:ph type="title"/>
          </p:nvPr>
        </p:nvSpPr>
        <p:spPr>
          <a:xfrm>
            <a:off x="685800" y="1676400"/>
            <a:ext cx="7772400" cy="1143000"/>
          </a:xfrm>
        </p:spPr>
        <p:txBody>
          <a:bodyPr/>
          <a:lstStyle/>
          <a:p>
            <a:r>
              <a:rPr lang="en-US" altLang="zh-CN" smtClean="0">
                <a:ea typeface="SimSun" pitchFamily="2" charset="-122"/>
              </a:rPr>
              <a:t>11:2 Gentiles</a:t>
            </a:r>
          </a:p>
        </p:txBody>
      </p:sp>
      <p:graphicFrame>
        <p:nvGraphicFramePr>
          <p:cNvPr id="647221" name="Group 53"/>
          <p:cNvGraphicFramePr>
            <a:graphicFrameLocks noGrp="1"/>
          </p:cNvGraphicFramePr>
          <p:nvPr>
            <p:ph sz="half" idx="1"/>
          </p:nvPr>
        </p:nvGraphicFramePr>
        <p:xfrm>
          <a:off x="395288" y="1700213"/>
          <a:ext cx="8748712" cy="3686211"/>
        </p:xfrm>
        <a:graphic>
          <a:graphicData uri="http://schemas.openxmlformats.org/drawingml/2006/table">
            <a:tbl>
              <a:tblPr/>
              <a:tblGrid>
                <a:gridCol w="2187575"/>
                <a:gridCol w="2187575"/>
                <a:gridCol w="2185987"/>
                <a:gridCol w="2187575"/>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dirty="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dirty="0" smtClean="0">
                          <a:ln>
                            <a:noFill/>
                          </a:ln>
                          <a:solidFill>
                            <a:schemeClr val="bg1"/>
                          </a:solidFill>
                          <a:effectLst/>
                          <a:latin typeface="Times New Roman" pitchFamily="18" charset="0"/>
                          <a:ea typeface="SimSun" pitchFamily="2" charset="-122"/>
                        </a:rPr>
                        <a:t> </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18002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8</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外 邦 人</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(11:2)</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外 邦 人 和 猶 太 人</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教 会 被 移 交 给 外 邦 人 管 理 一 段 时 间</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dirty="0" smtClean="0">
                          <a:ln>
                            <a:noFill/>
                          </a:ln>
                          <a:solidFill>
                            <a:schemeClr val="bg1"/>
                          </a:solidFill>
                          <a:effectLst/>
                          <a:latin typeface="Times New Roman" pitchFamily="18" charset="0"/>
                          <a:ea typeface="SimSun" pitchFamily="2" charset="-122"/>
                        </a:rPr>
                        <a:t>一群 抵挡神的人（非犹太人</a:t>
                      </a:r>
                      <a:r>
                        <a:rPr kumimoji="0" lang="en-US" altLang="zh-CN" sz="2800" b="1" i="0" u="none" strike="noStrike" cap="none" normalizeH="0" baseline="0" dirty="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dirty="0" smtClean="0">
                          <a:ln>
                            <a:noFill/>
                          </a:ln>
                          <a:solidFill>
                            <a:schemeClr val="bg1"/>
                          </a:solidFill>
                          <a:effectLst/>
                          <a:latin typeface="Times New Roman" pitchFamily="18" charset="0"/>
                          <a:ea typeface="SimSun" pitchFamily="2" charset="-122"/>
                        </a:rPr>
                        <a:t>将压迫犹太余民。</a:t>
                      </a:r>
                      <a:r>
                        <a:rPr kumimoji="0" lang="en-US" altLang="zh-CN" sz="2800" b="1" i="0" u="none" strike="noStrike" cap="none" normalizeH="0" baseline="0" dirty="0" smtClean="0">
                          <a:ln>
                            <a:noFill/>
                          </a:ln>
                          <a:solidFill>
                            <a:schemeClr val="bg1"/>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601108"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900113" y="0"/>
            <a:ext cx="1231900" cy="1511300"/>
          </a:xfrm>
        </p:spPr>
      </p:pic>
      <p:pic>
        <p:nvPicPr>
          <p:cNvPr id="601109"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6807200" y="0"/>
            <a:ext cx="1162050" cy="1700213"/>
          </a:xfrm>
        </p:spPr>
      </p:pic>
      <p:sp>
        <p:nvSpPr>
          <p:cNvPr id="601110" name="Text Box 42"/>
          <p:cNvSpPr txBox="1">
            <a:spLocks noChangeArrowheads="1"/>
          </p:cNvSpPr>
          <p:nvPr/>
        </p:nvSpPr>
        <p:spPr bwMode="auto">
          <a:xfrm>
            <a:off x="8491538" y="4763"/>
            <a:ext cx="688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330a</a:t>
            </a:r>
          </a:p>
        </p:txBody>
      </p:sp>
      <p:sp>
        <p:nvSpPr>
          <p:cNvPr id="647212" name="WordArt 44"/>
          <p:cNvSpPr>
            <a:spLocks noChangeArrowheads="1" noChangeShapeType="1" noTextEdit="1"/>
          </p:cNvSpPr>
          <p:nvPr/>
        </p:nvSpPr>
        <p:spPr bwMode="auto">
          <a:xfrm>
            <a:off x="2514600" y="304800"/>
            <a:ext cx="4114800" cy="762000"/>
          </a:xfrm>
          <a:prstGeom prst="rect">
            <a:avLst/>
          </a:prstGeom>
        </p:spPr>
        <p:txBody>
          <a:bodyPr wrap="none" fromWordArt="1">
            <a:prstTxWarp prst="textPlain">
              <a:avLst>
                <a:gd name="adj" fmla="val 50000"/>
              </a:avLst>
            </a:prstTxWarp>
          </a:bodyPr>
          <a:lstStyle/>
          <a:p>
            <a:pPr>
              <a:defRPr/>
            </a:pPr>
            <a:r>
              <a:rPr lang="zh-TW" altLang="en-US" sz="3600" b="1" dirty="0">
                <a:solidFill>
                  <a:srgbClr val="FFFFFF"/>
                </a:solidFill>
                <a:latin typeface="Comic Sans MS" pitchFamily="66" charset="0"/>
                <a:ea typeface="MS PGothic" pitchFamily="34" charset="-128"/>
                <a:cs typeface="+mn-cs"/>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2063513214"/>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2"/>
          <p:cNvSpPr>
            <a:spLocks noGrp="1" noChangeArrowheads="1"/>
          </p:cNvSpPr>
          <p:nvPr>
            <p:ph type="title"/>
          </p:nvPr>
        </p:nvSpPr>
        <p:spPr>
          <a:xfrm>
            <a:off x="5292725" y="0"/>
            <a:ext cx="3851275" cy="2492375"/>
          </a:xfrm>
          <a:solidFill>
            <a:schemeClr val="bg1"/>
          </a:solidFill>
        </p:spPr>
        <p:txBody>
          <a:bodyPr anchor="ctr"/>
          <a:lstStyle/>
          <a:p>
            <a:pPr algn="ctr" eaLnBrk="1" hangingPunct="1"/>
            <a:r>
              <a:rPr lang="zh-CN" altLang="en-US" b="1" dirty="0">
                <a:solidFill>
                  <a:srgbClr val="FFFFFF"/>
                </a:solidFill>
                <a:latin typeface="Arial" charset="0"/>
                <a:ea typeface="新細明體" charset="0"/>
              </a:rPr>
              <a:t>歌革是谁</a:t>
            </a:r>
            <a:r>
              <a:rPr lang="en-US" altLang="zh-CN" b="1" dirty="0">
                <a:solidFill>
                  <a:srgbClr val="FFFFFF"/>
                </a:solidFill>
                <a:latin typeface="Arial" charset="0"/>
                <a:ea typeface="新細明體" charset="0"/>
              </a:rPr>
              <a:t>?</a:t>
            </a:r>
            <a:endParaRPr lang="en-US" b="1" dirty="0">
              <a:solidFill>
                <a:srgbClr val="FFFFFF"/>
              </a:solidFill>
              <a:latin typeface="Arial" charset="0"/>
              <a:ea typeface="新細明體" charset="0"/>
            </a:endParaRPr>
          </a:p>
        </p:txBody>
      </p:sp>
      <p:sp>
        <p:nvSpPr>
          <p:cNvPr id="733186" name="Text Box 4"/>
          <p:cNvSpPr txBox="1">
            <a:spLocks noChangeArrowheads="1"/>
          </p:cNvSpPr>
          <p:nvPr/>
        </p:nvSpPr>
        <p:spPr bwMode="auto">
          <a:xfrm>
            <a:off x="7239000" y="6400800"/>
            <a:ext cx="17427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r>
              <a:rPr lang="zh-CN" altLang="en-US" sz="2000" b="1" i="1" dirty="0" smtClean="0">
                <a:solidFill>
                  <a:srgbClr val="FFFFCC"/>
                </a:solidFill>
                <a:ea typeface="新細明體" charset="0"/>
                <a:cs typeface="新細明體" charset="0"/>
              </a:rPr>
              <a:t>以西结 </a:t>
            </a:r>
            <a:r>
              <a:rPr lang="en-US" sz="2000" b="1" i="1" dirty="0" smtClean="0">
                <a:solidFill>
                  <a:srgbClr val="FFFFCC"/>
                </a:solidFill>
                <a:ea typeface="新細明體" charset="0"/>
                <a:cs typeface="新細明體" charset="0"/>
              </a:rPr>
              <a:t>38–39</a:t>
            </a:r>
            <a:endParaRPr lang="en-US" sz="2000" b="1" i="1" dirty="0">
              <a:solidFill>
                <a:srgbClr val="FFFFCC"/>
              </a:solidFill>
              <a:ea typeface="新細明體" charset="0"/>
              <a:cs typeface="新細明體" charset="0"/>
            </a:endParaRPr>
          </a:p>
        </p:txBody>
      </p:sp>
      <p:pic>
        <p:nvPicPr>
          <p:cNvPr id="733187" name="Picture 5" descr="Dan11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294313" cy="723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2" name="Rectangle 6"/>
          <p:cNvSpPr>
            <a:spLocks noChangeArrowheads="1"/>
          </p:cNvSpPr>
          <p:nvPr/>
        </p:nvSpPr>
        <p:spPr bwMode="auto">
          <a:xfrm>
            <a:off x="5410200" y="2438400"/>
            <a:ext cx="37338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p>
            <a:pPr marL="342900" indent="-342900" algn="l" eaLnBrk="1" hangingPunct="1">
              <a:lnSpc>
                <a:spcPct val="90000"/>
              </a:lnSpc>
              <a:spcBef>
                <a:spcPct val="20000"/>
              </a:spcBef>
              <a:buClr>
                <a:srgbClr val="FFCC66"/>
              </a:buClr>
              <a:buFontTx/>
              <a:buChar char="•"/>
            </a:pPr>
            <a:r>
              <a:rPr lang="zh-CN" altLang="en-US" b="1" dirty="0">
                <a:solidFill>
                  <a:srgbClr val="FFFFCC"/>
                </a:solidFill>
                <a:latin typeface="Arial" charset="0"/>
                <a:ea typeface="新細明體" charset="0"/>
                <a:cs typeface="新細明體" charset="0"/>
              </a:rPr>
              <a:t>不同学者提出不同看法</a:t>
            </a:r>
          </a:p>
          <a:p>
            <a:pPr marL="342900" indent="-342900" algn="l" eaLnBrk="1" hangingPunct="1">
              <a:lnSpc>
                <a:spcPct val="90000"/>
              </a:lnSpc>
              <a:spcBef>
                <a:spcPct val="20000"/>
              </a:spcBef>
              <a:buClr>
                <a:srgbClr val="FFCC66"/>
              </a:buClr>
              <a:buFontTx/>
              <a:buChar char="•"/>
            </a:pPr>
            <a:endParaRPr lang="zh-CN" altLang="en-US" b="1" dirty="0">
              <a:solidFill>
                <a:srgbClr val="FFFFCC"/>
              </a:solidFill>
              <a:latin typeface="Arial" charset="0"/>
              <a:ea typeface="新細明體" charset="0"/>
              <a:cs typeface="新細明體" charset="0"/>
            </a:endParaRPr>
          </a:p>
          <a:p>
            <a:pPr marL="342900" indent="-342900" algn="l" eaLnBrk="1" hangingPunct="1">
              <a:lnSpc>
                <a:spcPct val="90000"/>
              </a:lnSpc>
              <a:spcBef>
                <a:spcPct val="20000"/>
              </a:spcBef>
              <a:buClr>
                <a:srgbClr val="FFCC66"/>
              </a:buClr>
              <a:buFontTx/>
              <a:buChar char="•"/>
            </a:pPr>
            <a:r>
              <a:rPr lang="zh-CN" altLang="en-US" b="1" dirty="0">
                <a:solidFill>
                  <a:srgbClr val="FFFFCC"/>
                </a:solidFill>
                <a:latin typeface="Arial" charset="0"/>
                <a:ea typeface="新細明體" charset="0"/>
                <a:cs typeface="新細明體" charset="0"/>
              </a:rPr>
              <a:t>土地范围在米设和土巴 </a:t>
            </a:r>
            <a:r>
              <a:rPr lang="en-US" altLang="zh-CN" b="1" dirty="0">
                <a:solidFill>
                  <a:srgbClr val="FFFFCC"/>
                </a:solidFill>
                <a:latin typeface="Arial" charset="0"/>
                <a:ea typeface="新細明體" charset="0"/>
                <a:cs typeface="新細明體" charset="0"/>
              </a:rPr>
              <a:t>– </a:t>
            </a:r>
            <a:r>
              <a:rPr lang="zh-CN" altLang="en-US" b="1" dirty="0">
                <a:solidFill>
                  <a:srgbClr val="FFFFCC"/>
                </a:solidFill>
                <a:latin typeface="Arial" charset="0"/>
                <a:ea typeface="新細明體" charset="0"/>
                <a:cs typeface="新細明體" charset="0"/>
              </a:rPr>
              <a:t>面积包括</a:t>
            </a:r>
            <a:r>
              <a:rPr lang="en-US" altLang="zh-CN" b="1" dirty="0">
                <a:solidFill>
                  <a:srgbClr val="FFFFCC"/>
                </a:solidFill>
                <a:latin typeface="Arial" charset="0"/>
                <a:ea typeface="新細明體" charset="0"/>
                <a:cs typeface="新細明體" charset="0"/>
              </a:rPr>
              <a:t>-</a:t>
            </a:r>
            <a:r>
              <a:rPr lang="zh-CN" altLang="en-US" b="1" dirty="0">
                <a:solidFill>
                  <a:srgbClr val="FFFFCC"/>
                </a:solidFill>
                <a:latin typeface="Arial" charset="0"/>
                <a:ea typeface="新細明體" charset="0"/>
                <a:cs typeface="新細明體" charset="0"/>
              </a:rPr>
              <a:t>土耳其、俄罗斯和伊朗。</a:t>
            </a:r>
          </a:p>
          <a:p>
            <a:pPr marL="342900" indent="-342900" algn="l" eaLnBrk="1" hangingPunct="1">
              <a:lnSpc>
                <a:spcPct val="90000"/>
              </a:lnSpc>
              <a:spcBef>
                <a:spcPct val="20000"/>
              </a:spcBef>
              <a:buClr>
                <a:srgbClr val="FFCC66"/>
              </a:buClr>
              <a:buFontTx/>
              <a:buChar char="•"/>
            </a:pPr>
            <a:endParaRPr lang="zh-CN" altLang="en-US" b="1" dirty="0">
              <a:solidFill>
                <a:srgbClr val="FFFFCC"/>
              </a:solidFill>
              <a:latin typeface="Arial" charset="0"/>
              <a:ea typeface="新細明體" charset="0"/>
              <a:cs typeface="新細明體" charset="0"/>
            </a:endParaRPr>
          </a:p>
          <a:p>
            <a:pPr marL="342900" indent="-342900" algn="l" eaLnBrk="1" hangingPunct="1">
              <a:lnSpc>
                <a:spcPct val="90000"/>
              </a:lnSpc>
              <a:spcBef>
                <a:spcPct val="20000"/>
              </a:spcBef>
              <a:buClr>
                <a:srgbClr val="FFCC66"/>
              </a:buClr>
              <a:buFontTx/>
              <a:buChar char="•"/>
            </a:pPr>
            <a:r>
              <a:rPr lang="zh-CN" altLang="en-US" b="1" dirty="0">
                <a:solidFill>
                  <a:srgbClr val="FFFFCC"/>
                </a:solidFill>
                <a:latin typeface="Arial" charset="0"/>
                <a:ea typeface="新細明體" charset="0"/>
                <a:cs typeface="新細明體" charset="0"/>
              </a:rPr>
              <a:t>以西结书</a:t>
            </a:r>
            <a:r>
              <a:rPr lang="en-US" altLang="zh-CN" b="1" dirty="0">
                <a:solidFill>
                  <a:srgbClr val="FFFFCC"/>
                </a:solidFill>
                <a:latin typeface="Arial" charset="0"/>
                <a:ea typeface="新細明體" charset="0"/>
                <a:cs typeface="新細明體" charset="0"/>
              </a:rPr>
              <a:t>38-39</a:t>
            </a:r>
            <a:r>
              <a:rPr lang="zh-CN" altLang="en-US" b="1" dirty="0">
                <a:solidFill>
                  <a:srgbClr val="FFFFCC"/>
                </a:solidFill>
                <a:latin typeface="Arial" charset="0"/>
                <a:ea typeface="新細明體" charset="0"/>
                <a:cs typeface="新細明體" charset="0"/>
              </a:rPr>
              <a:t>里的歌革和 玛各与启示录</a:t>
            </a:r>
            <a:r>
              <a:rPr lang="en-US" altLang="zh-CN" b="1" dirty="0">
                <a:solidFill>
                  <a:srgbClr val="FFFFCC"/>
                </a:solidFill>
                <a:latin typeface="Arial" charset="0"/>
                <a:ea typeface="新細明體" charset="0"/>
                <a:cs typeface="新細明體" charset="0"/>
              </a:rPr>
              <a:t>20:8</a:t>
            </a:r>
            <a:r>
              <a:rPr lang="zh-CN" altLang="en-US" b="1" dirty="0">
                <a:solidFill>
                  <a:srgbClr val="FFFFCC"/>
                </a:solidFill>
                <a:latin typeface="Arial" charset="0"/>
                <a:ea typeface="新細明體" charset="0"/>
                <a:cs typeface="新細明體" charset="0"/>
              </a:rPr>
              <a:t>里的歌革和玛各相同吗？</a:t>
            </a:r>
          </a:p>
        </p:txBody>
      </p:sp>
    </p:spTree>
    <p:extLst>
      <p:ext uri="{BB962C8B-B14F-4D97-AF65-F5344CB8AC3E}">
        <p14:creationId xmlns:p14="http://schemas.microsoft.com/office/powerpoint/2010/main" val="29450602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62">
                                            <p:txEl>
                                              <p:pRg st="0" end="0"/>
                                            </p:txEl>
                                          </p:spTgt>
                                        </p:tgtEl>
                                        <p:attrNameLst>
                                          <p:attrName>style.visibility</p:attrName>
                                        </p:attrNameLst>
                                      </p:cBhvr>
                                      <p:to>
                                        <p:strVal val="visible"/>
                                      </p:to>
                                    </p:set>
                                    <p:animEffect transition="in" filter="dissolve">
                                      <p:cBhvr>
                                        <p:cTn id="7" dur="500"/>
                                        <p:tgtEl>
                                          <p:spTgt spid="194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62">
                                            <p:txEl>
                                              <p:pRg st="2" end="2"/>
                                            </p:txEl>
                                          </p:spTgt>
                                        </p:tgtEl>
                                        <p:attrNameLst>
                                          <p:attrName>style.visibility</p:attrName>
                                        </p:attrNameLst>
                                      </p:cBhvr>
                                      <p:to>
                                        <p:strVal val="visible"/>
                                      </p:to>
                                    </p:set>
                                    <p:animEffect transition="in" filter="dissolve">
                                      <p:cBhvr>
                                        <p:cTn id="12" dur="500"/>
                                        <p:tgtEl>
                                          <p:spTgt spid="1946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462">
                                            <p:txEl>
                                              <p:pRg st="4" end="4"/>
                                            </p:txEl>
                                          </p:spTgt>
                                        </p:tgtEl>
                                        <p:attrNameLst>
                                          <p:attrName>style.visibility</p:attrName>
                                        </p:attrNameLst>
                                      </p:cBhvr>
                                      <p:to>
                                        <p:strVal val="visible"/>
                                      </p:to>
                                    </p:set>
                                    <p:animEffect transition="in" filter="dissolve">
                                      <p:cBhvr>
                                        <p:cTn id="17" dur="500"/>
                                        <p:tgtEl>
                                          <p:spTgt spid="1946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build="p"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3138" name="Rectangle 40"/>
          <p:cNvSpPr>
            <a:spLocks noGrp="1" noChangeArrowheads="1"/>
          </p:cNvSpPr>
          <p:nvPr>
            <p:ph type="title"/>
          </p:nvPr>
        </p:nvSpPr>
        <p:spPr>
          <a:xfrm>
            <a:off x="685800" y="762000"/>
            <a:ext cx="7772400" cy="1143000"/>
          </a:xfrm>
        </p:spPr>
        <p:txBody>
          <a:bodyPr/>
          <a:lstStyle/>
          <a:p>
            <a:r>
              <a:rPr lang="en-US" altLang="zh-CN" smtClean="0">
                <a:ea typeface="SimSun" pitchFamily="2" charset="-122"/>
              </a:rPr>
              <a:t>11:2 Holy City</a:t>
            </a:r>
          </a:p>
        </p:txBody>
      </p:sp>
      <p:graphicFrame>
        <p:nvGraphicFramePr>
          <p:cNvPr id="649270" name="Group 54"/>
          <p:cNvGraphicFramePr>
            <a:graphicFrameLocks noGrp="1"/>
          </p:cNvGraphicFramePr>
          <p:nvPr>
            <p:ph sz="half" idx="1"/>
          </p:nvPr>
        </p:nvGraphicFramePr>
        <p:xfrm>
          <a:off x="228600" y="1052513"/>
          <a:ext cx="8447088" cy="3686211"/>
        </p:xfrm>
        <a:graphic>
          <a:graphicData uri="http://schemas.openxmlformats.org/drawingml/2006/table">
            <a:tbl>
              <a:tblPr/>
              <a:tblGrid>
                <a:gridCol w="1911350"/>
                <a:gridCol w="2314575"/>
                <a:gridCol w="2108200"/>
                <a:gridCol w="2112963"/>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dirty="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dirty="0" smtClean="0">
                          <a:ln>
                            <a:noFill/>
                          </a:ln>
                          <a:solidFill>
                            <a:schemeClr val="bg1"/>
                          </a:solidFill>
                          <a:effectLst/>
                          <a:latin typeface="Times New Roman" pitchFamily="18" charset="0"/>
                          <a:ea typeface="SimSun" pitchFamily="2" charset="-122"/>
                        </a:rPr>
                        <a:t> </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18002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10</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1"/>
                          </a:solidFill>
                          <a:effectLst/>
                          <a:latin typeface="Times New Roman" pitchFamily="18" charset="0"/>
                          <a:ea typeface="SimSun" pitchFamily="2" charset="-122"/>
                        </a:rPr>
                        <a:t>圣 城</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 </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(11:2)</a:t>
                      </a:r>
                    </a:p>
                  </a:txBody>
                  <a:tcPr marL="90000" marR="90000" marT="46777" marB="46777"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dirty="0" smtClean="0">
                          <a:ln>
                            <a:noFill/>
                          </a:ln>
                          <a:solidFill>
                            <a:schemeClr val="tx2"/>
                          </a:solidFill>
                          <a:effectLst/>
                          <a:latin typeface="Times New Roman" pitchFamily="18" charset="0"/>
                          <a:ea typeface="SimSun" pitchFamily="2" charset="-122"/>
                        </a:rPr>
                        <a:t>圣城初步的模式</a:t>
                      </a:r>
                      <a:r>
                        <a:rPr kumimoji="0" lang="en-US" altLang="zh-CN" sz="2800" b="1" i="0" u="none" strike="noStrike" cap="none" normalizeH="0" baseline="0" dirty="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dirty="0" smtClean="0">
                          <a:ln>
                            <a:noFill/>
                          </a:ln>
                          <a:solidFill>
                            <a:schemeClr val="tx2"/>
                          </a:solidFill>
                          <a:effectLst/>
                          <a:latin typeface="Times New Roman" pitchFamily="18" charset="0"/>
                          <a:ea typeface="SimSun" pitchFamily="2" charset="-122"/>
                        </a:rPr>
                        <a:t>其中一部分包括在世的信徒。</a:t>
                      </a:r>
                      <a:r>
                        <a:rPr kumimoji="0" lang="en-US" altLang="zh-CN" sz="2800" b="1" i="0" u="none" strike="noStrike" cap="none" normalizeH="0" baseline="0" dirty="0" smtClean="0">
                          <a:ln>
                            <a:noFill/>
                          </a:ln>
                          <a:solidFill>
                            <a:schemeClr val="tx2"/>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神 的 百 姓</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1"/>
                          </a:solidFill>
                          <a:effectLst/>
                          <a:latin typeface="SimSun" pitchFamily="2" charset="-122"/>
                          <a:ea typeface="SimSun" pitchFamily="2" charset="-122"/>
                        </a:rPr>
                        <a:t>“</a:t>
                      </a:r>
                      <a:r>
                        <a:rPr kumimoji="0" lang="zh-CN" altLang="en-US" sz="2800" b="1" i="0" u="none" strike="noStrike" cap="none" normalizeH="0" baseline="0" smtClean="0">
                          <a:ln>
                            <a:noFill/>
                          </a:ln>
                          <a:solidFill>
                            <a:schemeClr val="tx1"/>
                          </a:solidFill>
                          <a:effectLst/>
                          <a:latin typeface="SimSun" pitchFamily="2" charset="-122"/>
                          <a:ea typeface="SimSun" pitchFamily="2" charset="-122"/>
                        </a:rPr>
                        <a:t>在 地 上真 实 的 耶 路 </a:t>
                      </a:r>
                      <a:r>
                        <a:rPr kumimoji="0" lang="zh-TW" altLang="en-US" sz="2800" b="1" i="0" u="none" strike="noStrike" cap="none" normalizeH="0" baseline="0" smtClean="0">
                          <a:ln>
                            <a:noFill/>
                          </a:ln>
                          <a:solidFill>
                            <a:schemeClr val="tx1"/>
                          </a:solidFill>
                          <a:effectLst/>
                          <a:latin typeface="SimSun" pitchFamily="2" charset="-122"/>
                          <a:ea typeface="SimSun" pitchFamily="2" charset="-122"/>
                        </a:rPr>
                        <a:t>撒 冷 城</a:t>
                      </a:r>
                      <a:r>
                        <a:rPr kumimoji="0" lang="en-US" altLang="zh-CN" sz="2800" b="1" i="0" u="none" strike="noStrike" cap="none" normalizeH="0" baseline="0" smtClean="0">
                          <a:ln>
                            <a:noFill/>
                          </a:ln>
                          <a:solidFill>
                            <a:schemeClr val="tx1"/>
                          </a:solidFill>
                          <a:effectLst/>
                          <a:latin typeface="SimSun" pitchFamily="2" charset="-122"/>
                          <a:ea typeface="SimSun" pitchFamily="2" charset="-122"/>
                        </a:rPr>
                        <a:t>”</a:t>
                      </a:r>
                    </a:p>
                  </a:txBody>
                  <a:tcPr marL="90000" marR="90000" marT="46777" marB="46777"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r>
            </a:tbl>
          </a:graphicData>
        </a:graphic>
      </p:graphicFrame>
      <p:pic>
        <p:nvPicPr>
          <p:cNvPr id="603156" name="Picture 27" descr="jerusalem">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6083300" y="4465638"/>
            <a:ext cx="3168650" cy="2419350"/>
          </a:xfrm>
        </p:spPr>
      </p:pic>
      <p:sp>
        <p:nvSpPr>
          <p:cNvPr id="603157" name="Text Box 38"/>
          <p:cNvSpPr txBox="1">
            <a:spLocks noChangeArrowheads="1"/>
          </p:cNvSpPr>
          <p:nvPr/>
        </p:nvSpPr>
        <p:spPr bwMode="auto">
          <a:xfrm>
            <a:off x="8491538" y="4763"/>
            <a:ext cx="688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330a</a:t>
            </a:r>
          </a:p>
        </p:txBody>
      </p:sp>
      <p:sp>
        <p:nvSpPr>
          <p:cNvPr id="649257" name="WordArt 41"/>
          <p:cNvSpPr>
            <a:spLocks noChangeArrowheads="1" noChangeShapeType="1" noTextEdit="1"/>
          </p:cNvSpPr>
          <p:nvPr/>
        </p:nvSpPr>
        <p:spPr bwMode="auto">
          <a:xfrm>
            <a:off x="2514600" y="76200"/>
            <a:ext cx="4114800" cy="762000"/>
          </a:xfrm>
          <a:prstGeom prst="rect">
            <a:avLst/>
          </a:prstGeom>
        </p:spPr>
        <p:txBody>
          <a:bodyPr wrap="none" fromWordArt="1">
            <a:prstTxWarp prst="textPlain">
              <a:avLst>
                <a:gd name="adj" fmla="val 50000"/>
              </a:avLst>
            </a:prstTxWarp>
          </a:bodyPr>
          <a:lstStyle/>
          <a:p>
            <a:pP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33624199"/>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5186" name="Rectangle 60"/>
          <p:cNvSpPr>
            <a:spLocks noGrp="1" noChangeArrowheads="1"/>
          </p:cNvSpPr>
          <p:nvPr>
            <p:ph type="title"/>
          </p:nvPr>
        </p:nvSpPr>
        <p:spPr>
          <a:xfrm>
            <a:off x="685800" y="838200"/>
            <a:ext cx="7772400" cy="1143000"/>
          </a:xfrm>
        </p:spPr>
        <p:txBody>
          <a:bodyPr/>
          <a:lstStyle/>
          <a:p>
            <a:r>
              <a:rPr lang="en-US" altLang="zh-CN" smtClean="0">
                <a:ea typeface="SimSun" pitchFamily="2" charset="-122"/>
              </a:rPr>
              <a:t>11:2 Forty-Two Months</a:t>
            </a:r>
          </a:p>
        </p:txBody>
      </p:sp>
      <p:graphicFrame>
        <p:nvGraphicFramePr>
          <p:cNvPr id="645207" name="Group 87"/>
          <p:cNvGraphicFramePr>
            <a:graphicFrameLocks noGrp="1"/>
          </p:cNvGraphicFramePr>
          <p:nvPr>
            <p:ph sz="half" idx="1"/>
          </p:nvPr>
        </p:nvGraphicFramePr>
        <p:xfrm>
          <a:off x="0" y="1052513"/>
          <a:ext cx="9109075" cy="3686355"/>
        </p:xfrm>
        <a:graphic>
          <a:graphicData uri="http://schemas.openxmlformats.org/drawingml/2006/table">
            <a:tbl>
              <a:tblPr/>
              <a:tblGrid>
                <a:gridCol w="2055813"/>
                <a:gridCol w="2995612"/>
                <a:gridCol w="2066925"/>
                <a:gridCol w="1990725"/>
              </a:tblGrid>
              <a:tr h="145891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794" marB="46794"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endParaRPr kumimoji="0" lang="en-US" altLang="zh-CN" sz="2800" b="0" i="0" u="none" strike="noStrike" cap="none" normalizeH="0" baseline="0" smtClean="0">
                        <a:ln>
                          <a:noFill/>
                        </a:ln>
                        <a:solidFill>
                          <a:schemeClr val="tx1"/>
                        </a:solidFill>
                        <a:effectLst/>
                        <a:latin typeface="Times New Roman" pitchFamily="18" charset="0"/>
                        <a:ea typeface="SimSun" pitchFamily="2" charset="-122"/>
                      </a:endParaRP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p>
                  </a:txBody>
                  <a:tcPr marL="90000" marR="90000" marT="46794" marB="46794"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2227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四 十 二 个 月</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(11:2)</a:t>
                      </a:r>
                    </a:p>
                  </a:txBody>
                  <a:tcPr marL="90000" marR="90000" marT="46794" marB="46794"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比喻未来大灾难的时段</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于整段教会时代中，对基督徒团体的攻击</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末世时的大灾难</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但以理预言之第</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70</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个星期的后半部</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794" marB="46794"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605204" name="Picture 41" descr="mvocal5762">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11341100" y="4941888"/>
            <a:ext cx="1397000" cy="1066800"/>
          </a:xfrm>
        </p:spPr>
      </p:pic>
      <p:sp>
        <p:nvSpPr>
          <p:cNvPr id="605205" name="Text Box 58"/>
          <p:cNvSpPr txBox="1">
            <a:spLocks noChangeArrowheads="1"/>
          </p:cNvSpPr>
          <p:nvPr/>
        </p:nvSpPr>
        <p:spPr bwMode="auto">
          <a:xfrm>
            <a:off x="8388350" y="79375"/>
            <a:ext cx="703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330b</a:t>
            </a:r>
          </a:p>
        </p:txBody>
      </p:sp>
      <p:pic>
        <p:nvPicPr>
          <p:cNvPr id="605206" name="Picture 61" descr="real_backward_clock"/>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0600" y="4572000"/>
            <a:ext cx="2376488" cy="22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82" name="WordArt 62"/>
          <p:cNvSpPr>
            <a:spLocks noChangeArrowheads="1" noChangeShapeType="1" noTextEdit="1"/>
          </p:cNvSpPr>
          <p:nvPr/>
        </p:nvSpPr>
        <p:spPr bwMode="auto">
          <a:xfrm>
            <a:off x="2438400" y="76200"/>
            <a:ext cx="4114800" cy="762000"/>
          </a:xfrm>
          <a:prstGeom prst="rect">
            <a:avLst/>
          </a:prstGeom>
        </p:spPr>
        <p:txBody>
          <a:bodyPr wrap="none" fromWordArt="1">
            <a:prstTxWarp prst="textPlain">
              <a:avLst>
                <a:gd name="adj" fmla="val 50000"/>
              </a:avLst>
            </a:prstTxWarp>
          </a:bodyPr>
          <a:lstStyle/>
          <a:p>
            <a:pP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783412303"/>
      </p:ext>
    </p:extLst>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rev 11 The-Ministry-Of-The-Two-Witness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925" y="26988"/>
            <a:ext cx="9109075" cy="683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610" name="Rectangle 2"/>
          <p:cNvSpPr>
            <a:spLocks noGrp="1" noChangeArrowheads="1"/>
          </p:cNvSpPr>
          <p:nvPr>
            <p:ph type="ctrTitle"/>
          </p:nvPr>
        </p:nvSpPr>
        <p:spPr>
          <a:xfrm>
            <a:off x="2152796" y="4202628"/>
            <a:ext cx="4749651" cy="2590800"/>
          </a:xfrm>
          <a:effectLst>
            <a:outerShdw blurRad="63500" dist="35921" dir="2700000" algn="ctr" rotWithShape="0">
              <a:schemeClr val="tx2"/>
            </a:outerShdw>
          </a:effectLst>
        </p:spPr>
        <p:txBody>
          <a:bodyPr/>
          <a:lstStyle/>
          <a:p>
            <a:r>
              <a:rPr lang="zh-CN" altLang="en-US" sz="5400" b="1" dirty="0" smtClean="0">
                <a:solidFill>
                  <a:schemeClr val="bg1"/>
                </a:solidFill>
                <a:ea typeface="SimSun" pitchFamily="2" charset="-122"/>
              </a:rPr>
              <a:t>两 棵</a:t>
            </a:r>
            <a:br>
              <a:rPr lang="zh-CN" altLang="en-US" sz="5400" b="1" dirty="0" smtClean="0">
                <a:solidFill>
                  <a:schemeClr val="bg1"/>
                </a:solidFill>
                <a:ea typeface="SimSun" pitchFamily="2" charset="-122"/>
              </a:rPr>
            </a:br>
            <a:r>
              <a:rPr lang="zh-CN" altLang="en-US" sz="5400" b="1" dirty="0" smtClean="0">
                <a:solidFill>
                  <a:schemeClr val="bg1"/>
                </a:solidFill>
                <a:ea typeface="SimSun" pitchFamily="2" charset="-122"/>
              </a:rPr>
              <a:t>橄 榄 树</a:t>
            </a:r>
            <a:br>
              <a:rPr lang="zh-CN" altLang="en-US" sz="5400" b="1" dirty="0" smtClean="0">
                <a:solidFill>
                  <a:schemeClr val="bg1"/>
                </a:solidFill>
                <a:ea typeface="SimSun" pitchFamily="2" charset="-122"/>
              </a:rPr>
            </a:br>
            <a:r>
              <a:rPr lang="en-US" altLang="zh-CN" b="1" dirty="0" smtClean="0">
                <a:solidFill>
                  <a:schemeClr val="bg1"/>
                </a:solidFill>
                <a:latin typeface="Arial" pitchFamily="34" charset="0"/>
                <a:ea typeface="SimSun" pitchFamily="2" charset="-122"/>
              </a:rPr>
              <a:t>(11:4)</a:t>
            </a:r>
          </a:p>
        </p:txBody>
      </p:sp>
    </p:spTree>
    <p:extLst>
      <p:ext uri="{BB962C8B-B14F-4D97-AF65-F5344CB8AC3E}">
        <p14:creationId xmlns:p14="http://schemas.microsoft.com/office/powerpoint/2010/main" val="511820784"/>
      </p:ext>
    </p:extLst>
  </p:cSld>
  <p:clrMapOvr>
    <a:masterClrMapping/>
  </p:clrMapOvr>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09282" name="Rectangle 34"/>
          <p:cNvSpPr>
            <a:spLocks noGrp="1" noChangeArrowheads="1"/>
          </p:cNvSpPr>
          <p:nvPr>
            <p:ph type="title"/>
          </p:nvPr>
        </p:nvSpPr>
        <p:spPr>
          <a:xfrm>
            <a:off x="685800" y="1066800"/>
            <a:ext cx="7772400" cy="1143000"/>
          </a:xfrm>
        </p:spPr>
        <p:txBody>
          <a:bodyPr/>
          <a:lstStyle/>
          <a:p>
            <a:r>
              <a:rPr lang="en-US" altLang="zh-CN" smtClean="0">
                <a:ea typeface="SimSun" pitchFamily="2" charset="-122"/>
              </a:rPr>
              <a:t>11:3 Two Witnesses</a:t>
            </a:r>
          </a:p>
        </p:txBody>
      </p:sp>
      <p:graphicFrame>
        <p:nvGraphicFramePr>
          <p:cNvPr id="650277" name="Group 37"/>
          <p:cNvGraphicFramePr>
            <a:graphicFrameLocks noGrp="1"/>
          </p:cNvGraphicFramePr>
          <p:nvPr>
            <p:ph sz="half" idx="1"/>
          </p:nvPr>
        </p:nvGraphicFramePr>
        <p:xfrm>
          <a:off x="468313" y="1125538"/>
          <a:ext cx="8424862" cy="5111750"/>
        </p:xfrm>
        <a:graphic>
          <a:graphicData uri="http://schemas.openxmlformats.org/drawingml/2006/table">
            <a:tbl>
              <a:tblPr/>
              <a:tblGrid>
                <a:gridCol w="2106612"/>
                <a:gridCol w="2106613"/>
                <a:gridCol w="2105025"/>
                <a:gridCol w="2106612"/>
              </a:tblGrid>
              <a:tr h="147955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rgbClr val="FFCCFF"/>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rgbClr val="FFCCFF"/>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rgbClr val="FFCCFF"/>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rgbClr val="FFCCFF"/>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r>
              <a:tr h="3632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tx1"/>
                          </a:solidFill>
                          <a:effectLst/>
                          <a:latin typeface="Times New Roman" pitchFamily="18" charset="0"/>
                          <a:ea typeface="SimSun" pitchFamily="2" charset="-122"/>
                        </a:rPr>
                        <a:t>两 个 见 证 人</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b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b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(11:3)</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教会</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整个信徒团体”</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“两个主要的未来人物</a:t>
                      </a:r>
                      <a:r>
                        <a:rPr kumimoji="0" lang="en-US" altLang="zh-CN" sz="2800" b="1" i="0" u="none" strike="noStrike" cap="none" normalizeH="0" baseline="0" smtClean="0">
                          <a:ln>
                            <a:noFill/>
                          </a:ln>
                          <a:solidFill>
                            <a:schemeClr val="tx2"/>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比喻作见证的教会”</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tx2"/>
                          </a:solidFill>
                          <a:effectLst/>
                          <a:latin typeface="Times New Roman" pitchFamily="18" charset="0"/>
                          <a:ea typeface="SimSun" pitchFamily="2" charset="-122"/>
                        </a:rPr>
                        <a:t>两个未来的先知，很可能是摩西和以利亚</a:t>
                      </a:r>
                      <a:endParaRPr kumimoji="0" lang="en-US" altLang="zh-CN" sz="2800" b="1" i="0" u="none" strike="noStrike" cap="none" normalizeH="0" baseline="0" smtClean="0">
                        <a:ln>
                          <a:noFill/>
                        </a:ln>
                        <a:solidFill>
                          <a:schemeClr val="tx2"/>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hlink"/>
                    </a:solidFill>
                  </a:tcPr>
                </a:tc>
              </a:tr>
            </a:tbl>
          </a:graphicData>
        </a:graphic>
      </p:graphicFrame>
      <p:pic>
        <p:nvPicPr>
          <p:cNvPr id="609300" name="Picture 27" descr="Rev_11_-_two_witnesses">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0" y="4589463"/>
            <a:ext cx="3132138" cy="2268537"/>
          </a:xfrm>
        </p:spPr>
      </p:pic>
      <p:sp>
        <p:nvSpPr>
          <p:cNvPr id="609301" name="Text Box 33"/>
          <p:cNvSpPr txBox="1">
            <a:spLocks noChangeArrowheads="1"/>
          </p:cNvSpPr>
          <p:nvPr/>
        </p:nvSpPr>
        <p:spPr bwMode="auto">
          <a:xfrm>
            <a:off x="8485188" y="4763"/>
            <a:ext cx="703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330b</a:t>
            </a:r>
          </a:p>
        </p:txBody>
      </p:sp>
      <p:sp>
        <p:nvSpPr>
          <p:cNvPr id="650275" name="WordArt 35"/>
          <p:cNvSpPr>
            <a:spLocks noChangeArrowheads="1" noChangeShapeType="1" noTextEdit="1"/>
          </p:cNvSpPr>
          <p:nvPr/>
        </p:nvSpPr>
        <p:spPr bwMode="auto">
          <a:xfrm>
            <a:off x="2590800" y="76200"/>
            <a:ext cx="4114800" cy="762000"/>
          </a:xfrm>
          <a:prstGeom prst="rect">
            <a:avLst/>
          </a:prstGeom>
        </p:spPr>
        <p:txBody>
          <a:bodyPr wrap="none" fromWordArt="1">
            <a:prstTxWarp prst="textPlain">
              <a:avLst>
                <a:gd name="adj" fmla="val 50000"/>
              </a:avLst>
            </a:prstTxWarp>
          </a:bodyPr>
          <a:lstStyle/>
          <a:p>
            <a:pP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288767324"/>
      </p:ext>
    </p:extLst>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1330" name="Rectangle 40"/>
          <p:cNvSpPr>
            <a:spLocks noGrp="1" noChangeArrowheads="1"/>
          </p:cNvSpPr>
          <p:nvPr>
            <p:ph type="title"/>
          </p:nvPr>
        </p:nvSpPr>
        <p:spPr>
          <a:xfrm>
            <a:off x="685800" y="1066800"/>
            <a:ext cx="7772400" cy="1143000"/>
          </a:xfrm>
        </p:spPr>
        <p:txBody>
          <a:bodyPr/>
          <a:lstStyle/>
          <a:p>
            <a:r>
              <a:rPr lang="en-US" altLang="zh-CN" smtClean="0">
                <a:ea typeface="SimSun" pitchFamily="2" charset="-122"/>
              </a:rPr>
              <a:t>11:8 Great City</a:t>
            </a:r>
          </a:p>
        </p:txBody>
      </p:sp>
      <p:graphicFrame>
        <p:nvGraphicFramePr>
          <p:cNvPr id="651325" name="Group 61"/>
          <p:cNvGraphicFramePr>
            <a:graphicFrameLocks noGrp="1"/>
          </p:cNvGraphicFramePr>
          <p:nvPr>
            <p:ph sz="half" idx="1"/>
          </p:nvPr>
        </p:nvGraphicFramePr>
        <p:xfrm>
          <a:off x="304800" y="1295400"/>
          <a:ext cx="7773988" cy="4625282"/>
        </p:xfrm>
        <a:graphic>
          <a:graphicData uri="http://schemas.openxmlformats.org/drawingml/2006/table">
            <a:tbl>
              <a:tblPr/>
              <a:tblGrid>
                <a:gridCol w="2209800"/>
                <a:gridCol w="1828800"/>
                <a:gridCol w="1905000"/>
                <a:gridCol w="1830388"/>
              </a:tblGrid>
              <a:tr h="15446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bg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22228B"/>
                    </a:solidFill>
                  </a:tcPr>
                </a:tc>
              </a:tr>
              <a:tr h="26558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大</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城 市</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b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b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(11:8)</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巴 比 伦</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罗 马</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不 虔  诚 的 世 界</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SimSun" pitchFamily="2" charset="-122"/>
                          <a:ea typeface="SimSun" pitchFamily="2" charset="-122"/>
                        </a:rPr>
                        <a:t>耶 路 </a:t>
                      </a:r>
                      <a:r>
                        <a:rPr kumimoji="0" lang="zh-TW" altLang="en-US" sz="2800" b="1" i="0" u="none" strike="noStrike" cap="none" normalizeH="0" baseline="0" smtClean="0">
                          <a:ln>
                            <a:noFill/>
                          </a:ln>
                          <a:solidFill>
                            <a:schemeClr val="bg1"/>
                          </a:solidFill>
                          <a:effectLst/>
                          <a:latin typeface="SimSun" pitchFamily="2" charset="-122"/>
                          <a:ea typeface="SimSun" pitchFamily="2" charset="-122"/>
                        </a:rPr>
                        <a:t>撒 冷 和 罗 马</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其 次</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所 有 反 对 神 的 城 市</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SimSun" pitchFamily="2" charset="-122"/>
                          <a:ea typeface="SimSun" pitchFamily="2" charset="-122"/>
                        </a:rPr>
                        <a:t>耶 路 </a:t>
                      </a:r>
                      <a:r>
                        <a:rPr kumimoji="0" lang="zh-TW" altLang="en-US" sz="2800" b="1" i="0" u="none" strike="noStrike" cap="none" normalizeH="0" baseline="0" smtClean="0">
                          <a:ln>
                            <a:noFill/>
                          </a:ln>
                          <a:solidFill>
                            <a:schemeClr val="bg1"/>
                          </a:solidFill>
                          <a:effectLst/>
                          <a:latin typeface="SimSun" pitchFamily="2" charset="-122"/>
                          <a:ea typeface="SimSun" pitchFamily="2" charset="-122"/>
                        </a:rPr>
                        <a:t>撒 冷 </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r>
            </a:tbl>
          </a:graphicData>
        </a:graphic>
      </p:graphicFrame>
      <p:pic>
        <p:nvPicPr>
          <p:cNvPr id="611348"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val="0"/>
              </a:ext>
            </a:extLst>
          </a:blip>
          <a:srcRect/>
          <a:stretch>
            <a:fillRect/>
          </a:stretch>
        </p:blipFill>
        <p:spPr>
          <a:xfrm>
            <a:off x="6300788" y="3860800"/>
            <a:ext cx="2614612" cy="2949575"/>
          </a:xfrm>
        </p:spPr>
      </p:pic>
      <p:sp>
        <p:nvSpPr>
          <p:cNvPr id="611349" name="Text Box 39"/>
          <p:cNvSpPr txBox="1">
            <a:spLocks noChangeArrowheads="1"/>
          </p:cNvSpPr>
          <p:nvPr/>
        </p:nvSpPr>
        <p:spPr bwMode="auto">
          <a:xfrm>
            <a:off x="8485188" y="44450"/>
            <a:ext cx="703262" cy="3968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330b</a:t>
            </a:r>
          </a:p>
        </p:txBody>
      </p:sp>
      <p:sp>
        <p:nvSpPr>
          <p:cNvPr id="651305" name="WordArt 41"/>
          <p:cNvSpPr>
            <a:spLocks noChangeArrowheads="1" noChangeShapeType="1" noTextEdit="1"/>
          </p:cNvSpPr>
          <p:nvPr/>
        </p:nvSpPr>
        <p:spPr bwMode="auto">
          <a:xfrm>
            <a:off x="2362200" y="152400"/>
            <a:ext cx="4114800" cy="762000"/>
          </a:xfrm>
          <a:prstGeom prst="rect">
            <a:avLst/>
          </a:prstGeom>
        </p:spPr>
        <p:txBody>
          <a:bodyPr wrap="none" fromWordArt="1">
            <a:prstTxWarp prst="textPlain">
              <a:avLst>
                <a:gd name="adj" fmla="val 50000"/>
              </a:avLst>
            </a:prstTxWarp>
          </a:bodyPr>
          <a:lstStyle/>
          <a:p>
            <a:pP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3445846858"/>
      </p:ext>
    </p:extLst>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3378" name="Rectangle 43"/>
          <p:cNvSpPr>
            <a:spLocks noGrp="1" noChangeArrowheads="1"/>
          </p:cNvSpPr>
          <p:nvPr>
            <p:ph type="title"/>
          </p:nvPr>
        </p:nvSpPr>
        <p:spPr>
          <a:xfrm>
            <a:off x="685800" y="1447800"/>
            <a:ext cx="7772400" cy="1143000"/>
          </a:xfrm>
        </p:spPr>
        <p:txBody>
          <a:bodyPr/>
          <a:lstStyle/>
          <a:p>
            <a:r>
              <a:rPr lang="en-US" altLang="zh-CN" smtClean="0">
                <a:ea typeface="SimSun" pitchFamily="2" charset="-122"/>
              </a:rPr>
              <a:t>11:11-12 Resurrect Two Witnesses</a:t>
            </a:r>
          </a:p>
        </p:txBody>
      </p:sp>
      <p:graphicFrame>
        <p:nvGraphicFramePr>
          <p:cNvPr id="652338" name="Group 50"/>
          <p:cNvGraphicFramePr>
            <a:graphicFrameLocks noGrp="1"/>
          </p:cNvGraphicFramePr>
          <p:nvPr>
            <p:ph sz="half" idx="1"/>
          </p:nvPr>
        </p:nvGraphicFramePr>
        <p:xfrm>
          <a:off x="0" y="1484313"/>
          <a:ext cx="9144000" cy="5268913"/>
        </p:xfrm>
        <a:graphic>
          <a:graphicData uri="http://schemas.openxmlformats.org/drawingml/2006/table">
            <a:tbl>
              <a:tblPr/>
              <a:tblGrid>
                <a:gridCol w="2033588"/>
                <a:gridCol w="2578100"/>
                <a:gridCol w="2306637"/>
                <a:gridCol w="2225675"/>
              </a:tblGrid>
              <a:tr h="152082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术语或             表达</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Beale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en-US" altLang="zh-CN" sz="2800" b="0" i="0" u="none" strike="noStrike" cap="none" normalizeH="0" baseline="0" smtClean="0">
                          <a:ln>
                            <a:noFill/>
                          </a:ln>
                          <a:solidFill>
                            <a:schemeClr val="bg1"/>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Osborne</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象征性</a:t>
                      </a:r>
                      <a:r>
                        <a:rPr kumimoji="0" lang="zh-CN" altLang="en-US" sz="2800" b="0" i="0" u="none" strike="noStrike" cap="none" normalizeH="0" baseline="0" smtClean="0">
                          <a:ln>
                            <a:noFill/>
                          </a:ln>
                          <a:solidFill>
                            <a:schemeClr val="tx1"/>
                          </a:solidFill>
                          <a:effectLst/>
                          <a:latin typeface="Times New Roman" pitchFamily="18" charset="0"/>
                          <a:ea typeface="SimSun" pitchFamily="2" charset="-122"/>
                        </a:rPr>
                        <a:t> </a:t>
                      </a:r>
                      <a:r>
                        <a:rPr kumimoji="0" lang="en-US" altLang="zh-CN" sz="2800" b="1" i="1"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Thomas</a:t>
                      </a:r>
                      <a:endParaRPr kumimoji="0" lang="en-US" altLang="zh-CN" sz="2800" b="1" i="1" u="none" strike="noStrike" cap="none" normalizeH="0" baseline="0" smtClean="0">
                        <a:ln>
                          <a:noFill/>
                        </a:ln>
                        <a:solidFill>
                          <a:schemeClr val="bg1"/>
                        </a:solidFill>
                        <a:effectLst/>
                        <a:latin typeface="Times New Roman" pitchFamily="18" charset="0"/>
                        <a:ea typeface="SimSun" pitchFamily="2" charset="-122"/>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1" u="none" strike="noStrike" cap="none" normalizeH="0" baseline="0" smtClean="0">
                          <a:ln>
                            <a:noFill/>
                          </a:ln>
                          <a:solidFill>
                            <a:schemeClr val="bg1"/>
                          </a:solidFill>
                          <a:effectLst/>
                          <a:latin typeface="Times New Roman" pitchFamily="18" charset="0"/>
                          <a:ea typeface="SimSun" pitchFamily="2" charset="-122"/>
                        </a:rPr>
                        <a:t>直译性</a:t>
                      </a:r>
                      <a:r>
                        <a:rPr kumimoji="0" lang="en-US" altLang="zh-CN" sz="2800" b="0" i="0" u="none" strike="noStrike" cap="none" normalizeH="0" baseline="0" smtClean="0">
                          <a:ln>
                            <a:noFill/>
                          </a:ln>
                          <a:solidFill>
                            <a:srgbClr val="FFCCFF"/>
                          </a:solidFill>
                          <a:effectLst/>
                          <a:latin typeface="Times New Roman" pitchFamily="18" charset="0"/>
                          <a:ea typeface="SimSun" pitchFamily="2" charset="-122"/>
                        </a:rPr>
                        <a:t> </a:t>
                      </a: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r>
              <a:tr h="37480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14</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两 个 见 证 人 的 复活 和 升 天</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                 (11:11-12)</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先知呼召的神圣合法化</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先知对教会未来被提上天的预告</a:t>
                      </a:r>
                      <a:r>
                        <a:rPr kumimoji="0" lang="en-US" altLang="zh-CN" sz="2800" b="1" i="0" u="none" strike="noStrike" cap="none" normalizeH="0" baseline="0" smtClean="0">
                          <a:ln>
                            <a:noFill/>
                          </a:ln>
                          <a:solidFill>
                            <a:schemeClr val="bg1"/>
                          </a:solidFill>
                          <a:effectLst/>
                          <a:latin typeface="Times New Roman" pitchFamily="18" charset="0"/>
                          <a:ea typeface="SimSun" pitchFamily="2" charset="-122"/>
                        </a:rPr>
                        <a:t>”</a:t>
                      </a: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zh-CN" altLang="en-US" sz="2800" b="1" i="0" u="none" strike="noStrike" cap="none" normalizeH="0" baseline="0" smtClean="0">
                          <a:ln>
                            <a:noFill/>
                          </a:ln>
                          <a:solidFill>
                            <a:schemeClr val="bg1"/>
                          </a:solidFill>
                          <a:effectLst/>
                          <a:latin typeface="Times New Roman" pitchFamily="18" charset="0"/>
                          <a:ea typeface="SimSun" pitchFamily="2" charset="-122"/>
                        </a:rPr>
                        <a:t>两个见证人的复活</a:t>
                      </a:r>
                      <a:endParaRPr kumimoji="0" lang="en-US" altLang="zh-CN" sz="2800" b="1" i="0" u="none" strike="noStrike" cap="none" normalizeH="0" baseline="0" smtClean="0">
                        <a:ln>
                          <a:noFill/>
                        </a:ln>
                        <a:solidFill>
                          <a:schemeClr val="bg1"/>
                        </a:solidFill>
                        <a:effectLst/>
                        <a:latin typeface="Times New Roman" pitchFamily="18" charset="0"/>
                        <a:ea typeface="SimSun" pitchFamily="2" charset="-122"/>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r>
            </a:tbl>
          </a:graphicData>
        </a:graphic>
      </p:graphicFrame>
      <p:pic>
        <p:nvPicPr>
          <p:cNvPr id="613396" name="Picture 35" descr="elijah">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val="0"/>
              </a:ext>
            </a:extLst>
          </a:blip>
          <a:srcRect/>
          <a:stretch>
            <a:fillRect/>
          </a:stretch>
        </p:blipFill>
        <p:spPr>
          <a:xfrm>
            <a:off x="7019925" y="4724400"/>
            <a:ext cx="2160588" cy="2160588"/>
          </a:xfrm>
        </p:spPr>
      </p:pic>
      <p:sp>
        <p:nvSpPr>
          <p:cNvPr id="613397" name="Text Box 42"/>
          <p:cNvSpPr txBox="1">
            <a:spLocks noChangeArrowheads="1"/>
          </p:cNvSpPr>
          <p:nvPr/>
        </p:nvSpPr>
        <p:spPr bwMode="auto">
          <a:xfrm>
            <a:off x="8485188" y="79375"/>
            <a:ext cx="703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330b</a:t>
            </a:r>
          </a:p>
        </p:txBody>
      </p:sp>
      <p:sp>
        <p:nvSpPr>
          <p:cNvPr id="652332" name="WordArt 44"/>
          <p:cNvSpPr>
            <a:spLocks noChangeArrowheads="1" noChangeShapeType="1" noTextEdit="1"/>
          </p:cNvSpPr>
          <p:nvPr/>
        </p:nvSpPr>
        <p:spPr bwMode="auto">
          <a:xfrm>
            <a:off x="2438400" y="304800"/>
            <a:ext cx="4114800" cy="762000"/>
          </a:xfrm>
          <a:prstGeom prst="rect">
            <a:avLst/>
          </a:prstGeom>
        </p:spPr>
        <p:txBody>
          <a:bodyPr wrap="none" fromWordArt="1">
            <a:prstTxWarp prst="textPlain">
              <a:avLst>
                <a:gd name="adj" fmla="val 50000"/>
              </a:avLst>
            </a:prstTxWarp>
          </a:bodyPr>
          <a:lstStyle/>
          <a:p>
            <a:pPr>
              <a:defRPr/>
            </a:pPr>
            <a:r>
              <a:rPr lang="ja-JP" altLang="en-US" sz="3600" b="1" kern="10">
                <a:ln w="9525">
                  <a:solidFill>
                    <a:srgbClr val="000000"/>
                  </a:solidFill>
                  <a:round/>
                  <a:headEnd/>
                  <a:tailEnd type="none" w="lg" len="lg"/>
                </a:ln>
                <a:solidFill>
                  <a:srgbClr val="FFFFFF"/>
                </a:solidFill>
                <a:latin typeface="Arial"/>
                <a:ea typeface="MS PGothic" pitchFamily="34" charset="-128"/>
                <a:cs typeface="Arial"/>
              </a:rPr>
              <a:t>启 示 录 </a:t>
            </a:r>
            <a:r>
              <a:rPr lang="en-US" altLang="ja-JP" sz="3600" b="1" kern="10" dirty="0">
                <a:ln w="9525">
                  <a:solidFill>
                    <a:srgbClr val="000000"/>
                  </a:solidFill>
                  <a:round/>
                  <a:headEnd/>
                  <a:tailEnd type="none" w="lg" len="lg"/>
                </a:ln>
                <a:solidFill>
                  <a:srgbClr val="FFFFFF"/>
                </a:solidFill>
                <a:latin typeface="Arial"/>
                <a:ea typeface="MS PGothic" pitchFamily="34" charset="-128"/>
                <a:cs typeface="Arial"/>
              </a:rPr>
              <a:t>11</a:t>
            </a:r>
            <a:endParaRPr lang="en-SG" sz="3600" b="1" kern="10" dirty="0">
              <a:ln w="9525">
                <a:solidFill>
                  <a:srgbClr val="000000"/>
                </a:solidFill>
                <a:round/>
                <a:headEnd/>
                <a:tailEnd type="none" w="lg" len="lg"/>
              </a:ln>
              <a:solidFill>
                <a:srgbClr val="FFFFFF"/>
              </a:solidFill>
              <a:latin typeface="Arial"/>
              <a:ea typeface="MS PGothic" pitchFamily="34" charset="-128"/>
              <a:cs typeface="Arial"/>
            </a:endParaRPr>
          </a:p>
        </p:txBody>
      </p:sp>
    </p:spTree>
    <p:extLst>
      <p:ext uri="{BB962C8B-B14F-4D97-AF65-F5344CB8AC3E}">
        <p14:creationId xmlns:p14="http://schemas.microsoft.com/office/powerpoint/2010/main" val="4144935299"/>
      </p:ext>
    </p:extLst>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gradFill flip="none" rotWithShape="1">
          <a:gsLst>
            <a:gs pos="77000">
              <a:srgbClr val="7C24C0"/>
            </a:gs>
            <a:gs pos="100000">
              <a:srgbClr val="FFFFFF"/>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idx="4294967295"/>
          </p:nvPr>
        </p:nvSpPr>
        <p:spPr>
          <a:xfrm>
            <a:off x="457200" y="1473200"/>
            <a:ext cx="7931150" cy="3611563"/>
          </a:xfrm>
          <a:solidFill>
            <a:schemeClr val="accent2"/>
          </a:solidFill>
          <a:effectLst>
            <a:outerShdw blurRad="63500" dist="35921" dir="2700000" algn="ctr" rotWithShape="0">
              <a:schemeClr val="tx2">
                <a:alpha val="74997"/>
              </a:schemeClr>
            </a:outerShdw>
          </a:effectLst>
        </p:spPr>
        <p:txBody>
          <a:bodyPr/>
          <a:lstStyle/>
          <a:p>
            <a:r>
              <a:rPr lang="zh-CN" altLang="en-US" sz="6600" smtClean="0">
                <a:solidFill>
                  <a:schemeClr val="bg1"/>
                </a:solidFill>
                <a:ea typeface="SimSun" pitchFamily="2" charset="-122"/>
              </a:rPr>
              <a:t>我们现在将每一个观点，像经文一样，用段落式表明</a:t>
            </a:r>
            <a:endParaRPr lang="en-US" sz="6600" smtClean="0">
              <a:solidFill>
                <a:schemeClr val="bg1"/>
              </a:solidFill>
            </a:endParaRPr>
          </a:p>
        </p:txBody>
      </p:sp>
    </p:spTree>
    <p:extLst>
      <p:ext uri="{BB962C8B-B14F-4D97-AF65-F5344CB8AC3E}">
        <p14:creationId xmlns:p14="http://schemas.microsoft.com/office/powerpoint/2010/main" val="3164841303"/>
      </p:ext>
    </p:extLst>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53331" name="WordArt 19"/>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scene3d>
              <a:camera prst="orthographicFront"/>
              <a:lightRig rig="soft" dir="t">
                <a:rot lat="0" lon="0" rev="10800000"/>
              </a:lightRig>
            </a:scene3d>
            <a:sp3d>
              <a:bevelT w="27940" h="12700"/>
              <a:contourClr>
                <a:srgbClr val="DDDDDD"/>
              </a:contourClr>
            </a:sp3d>
          </a:bodyPr>
          <a:lstStyle/>
          <a:p>
            <a:pPr>
              <a:defRPr/>
            </a:pP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启示录</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11</a:t>
            </a: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章 </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 Beale (</a:t>
            </a:r>
            <a:r>
              <a:rPr lang="zh-CN" altLang="en-US"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比喻式</a:t>
            </a:r>
            <a:r>
              <a:rPr lang="en-US" altLang="zh-CN"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rPr>
              <a:t>)</a:t>
            </a:r>
            <a:endParaRPr lang="en-SG" sz="3600" b="1" kern="10" spc="150" dirty="0">
              <a:ln w="11430"/>
              <a:solidFill>
                <a:srgbClr val="F8F8F8"/>
              </a:solidFill>
              <a:effectLst>
                <a:outerShdw blurRad="25400" algn="tl" rotWithShape="0">
                  <a:srgbClr val="000000">
                    <a:alpha val="43000"/>
                  </a:srgbClr>
                </a:outerShdw>
              </a:effectLst>
              <a:latin typeface="Arial Black"/>
              <a:ea typeface="MS PGothic" pitchFamily="34" charset="-128"/>
              <a:cs typeface="+mn-cs"/>
            </a:endParaRPr>
          </a:p>
        </p:txBody>
      </p:sp>
      <p:sp>
        <p:nvSpPr>
          <p:cNvPr id="617475" name="Rectangle 20"/>
          <p:cNvSpPr>
            <a:spLocks noGrp="1" noChangeArrowheads="1"/>
          </p:cNvSpPr>
          <p:nvPr>
            <p:ph idx="1"/>
          </p:nvPr>
        </p:nvSpPr>
        <p:spPr>
          <a:xfrm>
            <a:off x="144463" y="836613"/>
            <a:ext cx="8964612" cy="5832475"/>
          </a:xfrm>
        </p:spPr>
        <p:txBody>
          <a:bodyPr/>
          <a:lstStyle/>
          <a:p>
            <a:pPr marL="0" indent="0">
              <a:buFontTx/>
              <a:buNone/>
            </a:pPr>
            <a:r>
              <a:rPr lang="en-US" altLang="zh-CN" sz="2400" baseline="54000" smtClean="0">
                <a:solidFill>
                  <a:schemeClr val="bg1"/>
                </a:solidFill>
                <a:ea typeface="SimSun" pitchFamily="2" charset="-122"/>
              </a:rPr>
              <a:t>1</a:t>
            </a:r>
            <a:r>
              <a:rPr lang="zh-CN" altLang="en-US" sz="2400" smtClean="0">
                <a:solidFill>
                  <a:schemeClr val="bg1"/>
                </a:solidFill>
                <a:ea typeface="SimSun" pitchFamily="2" charset="-122"/>
              </a:rPr>
              <a:t>有 一 根象征</a:t>
            </a:r>
            <a:r>
              <a:rPr lang="zh-CN" altLang="en-US" sz="2400" b="1" smtClean="0">
                <a:solidFill>
                  <a:schemeClr val="bg1"/>
                </a:solidFill>
                <a:ea typeface="SimSun" pitchFamily="2" charset="-122"/>
              </a:rPr>
              <a:t>神将来临在之真实的应许的</a:t>
            </a:r>
            <a:r>
              <a:rPr lang="zh-CN" altLang="en-US" sz="2400" smtClean="0">
                <a:solidFill>
                  <a:schemeClr val="bg1"/>
                </a:solidFill>
                <a:ea typeface="SimSun" pitchFamily="2" charset="-122"/>
              </a:rPr>
              <a:t>苇 子 赐 给 我 ， 当 作 量 度 的 杖 。 且 有 话 说 ， “起 来 ， 去保护神末世信徒团体（指教会的圣殿）直到耶稣再来的日子；并且保护受苦的圣约团体，数算在圣殿团体中敬拜的信徒人数。将 神 的 殿 ， 和 祭 坛 ， 并 在 殿 中 礼 拜 的 人 ， 都 量 一 量 。</a:t>
            </a:r>
            <a:r>
              <a:rPr lang="zh-CN" altLang="en-US" smtClean="0">
                <a:ea typeface="SimSun" pitchFamily="2" charset="-122"/>
              </a:rPr>
              <a:t> </a:t>
            </a:r>
            <a:r>
              <a:rPr lang="en-US" altLang="zh-CN" sz="2400" baseline="54000" smtClean="0">
                <a:solidFill>
                  <a:schemeClr val="bg1"/>
                </a:solidFill>
                <a:ea typeface="SimSun" pitchFamily="2" charset="-122"/>
              </a:rPr>
              <a:t>2</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但排除神的真子民，包挂外邦人</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不要保护这群受苦的圣约团体外邦人和犹太人；因为他们不受对各种世上的伤害（肉体、经济、社群等）。他们将在整段教会时代中，攻击和逼迫整个信徒团体；这是属天城市的初型，一部分代表仍就活在世上经历大灾难的信徒。</a:t>
            </a:r>
            <a:r>
              <a:rPr lang="en-US" altLang="zh-CN" sz="2400" smtClean="0">
                <a:solidFill>
                  <a:schemeClr val="bg1"/>
                </a:solidFill>
                <a:ea typeface="SimSun" pitchFamily="2" charset="-122"/>
              </a:rPr>
              <a:t>  </a:t>
            </a:r>
            <a:r>
              <a:rPr lang="en-US" altLang="zh-CN" sz="2400" baseline="54000" smtClean="0">
                <a:solidFill>
                  <a:schemeClr val="bg1"/>
                </a:solidFill>
                <a:ea typeface="SimSun" pitchFamily="2" charset="-122"/>
              </a:rPr>
              <a:t>3 </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我会将能力给与教会，而这整个信徒团体将会于整个末世大灾难的时段里说预言</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但是在被杀后</a:t>
            </a:r>
            <a:r>
              <a:rPr lang="en-US" altLang="zh-CN" sz="2400" smtClean="0">
                <a:solidFill>
                  <a:schemeClr val="bg1"/>
                </a:solidFill>
                <a:ea typeface="SimSun" pitchFamily="2" charset="-122"/>
              </a:rPr>
              <a:t>] </a:t>
            </a:r>
            <a:r>
              <a:rPr lang="en-US" altLang="zh-CN" sz="2400" baseline="54000" smtClean="0">
                <a:solidFill>
                  <a:schemeClr val="bg1"/>
                </a:solidFill>
                <a:ea typeface="SimSun" pitchFamily="2" charset="-122"/>
              </a:rPr>
              <a:t>8  </a:t>
            </a:r>
            <a:r>
              <a:rPr lang="zh-CN" altLang="en-US" sz="2400" smtClean="0">
                <a:solidFill>
                  <a:schemeClr val="bg1"/>
                </a:solidFill>
                <a:ea typeface="SimSun" pitchFamily="2" charset="-122"/>
              </a:rPr>
              <a:t>他们的尸体将躺卧于巴比伦或罗马的街道上，意表不虔诚的世界</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他们过后将领受</a:t>
            </a:r>
            <a:r>
              <a:rPr lang="en-US" altLang="zh-CN" sz="2400" smtClean="0">
                <a:solidFill>
                  <a:schemeClr val="bg1"/>
                </a:solidFill>
                <a:ea typeface="SimSun" pitchFamily="2" charset="-122"/>
              </a:rPr>
              <a:t>] </a:t>
            </a:r>
            <a:r>
              <a:rPr lang="en-US" altLang="zh-CN" sz="2400" baseline="54000" smtClean="0">
                <a:solidFill>
                  <a:schemeClr val="bg1"/>
                </a:solidFill>
                <a:ea typeface="SimSun" pitchFamily="2" charset="-122"/>
              </a:rPr>
              <a:t>11-12</a:t>
            </a:r>
            <a:r>
              <a:rPr lang="zh-CN" altLang="en-US" sz="2400" b="1" smtClean="0">
                <a:solidFill>
                  <a:schemeClr val="bg1"/>
                </a:solidFill>
                <a:ea typeface="SimSun" pitchFamily="2" charset="-122"/>
              </a:rPr>
              <a:t>先知呼召的神圣合法化</a:t>
            </a:r>
            <a:r>
              <a:rPr lang="en-US" altLang="zh-CN" b="1" smtClean="0">
                <a:solidFill>
                  <a:schemeClr val="bg1"/>
                </a:solidFill>
                <a:ea typeface="SimSun" pitchFamily="2" charset="-122"/>
              </a:rPr>
              <a:t>”</a:t>
            </a:r>
            <a:endParaRPr lang="en-US" altLang="zh-CN" sz="2400" smtClean="0">
              <a:solidFill>
                <a:schemeClr val="bg1"/>
              </a:solidFill>
              <a:ea typeface="SimSun" pitchFamily="2" charset="-122"/>
            </a:endParaRPr>
          </a:p>
        </p:txBody>
      </p:sp>
      <p:sp>
        <p:nvSpPr>
          <p:cNvPr id="617476" name="Text Box 21"/>
          <p:cNvSpPr txBox="1">
            <a:spLocks noChangeArrowheads="1"/>
          </p:cNvSpPr>
          <p:nvPr/>
        </p:nvSpPr>
        <p:spPr bwMode="auto">
          <a:xfrm>
            <a:off x="8388350" y="79375"/>
            <a:ext cx="703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330b</a:t>
            </a:r>
          </a:p>
        </p:txBody>
      </p:sp>
      <p:sp>
        <p:nvSpPr>
          <p:cNvPr id="617477" name="Rectangle 23"/>
          <p:cNvSpPr>
            <a:spLocks noGrp="1" noChangeArrowheads="1"/>
          </p:cNvSpPr>
          <p:nvPr>
            <p:ph type="title"/>
          </p:nvPr>
        </p:nvSpPr>
        <p:spPr>
          <a:xfrm>
            <a:off x="0" y="0"/>
            <a:ext cx="1524000" cy="457200"/>
          </a:xfrm>
        </p:spPr>
        <p:txBody>
          <a:bodyPr/>
          <a:lstStyle/>
          <a:p>
            <a:r>
              <a:rPr lang="en-US" altLang="zh-CN" sz="800" smtClean="0">
                <a:solidFill>
                  <a:srgbClr val="000066"/>
                </a:solidFill>
                <a:ea typeface="SimSun" pitchFamily="2" charset="-122"/>
              </a:rPr>
              <a:t>Symbolic Summary (Beale)</a:t>
            </a:r>
          </a:p>
        </p:txBody>
      </p:sp>
    </p:spTree>
    <p:extLst>
      <p:ext uri="{BB962C8B-B14F-4D97-AF65-F5344CB8AC3E}">
        <p14:creationId xmlns:p14="http://schemas.microsoft.com/office/powerpoint/2010/main" val="4175811761"/>
      </p:ext>
    </p:extLst>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669698" name="WordArt 2"/>
          <p:cNvSpPr>
            <a:spLocks noChangeArrowheads="1" noChangeShapeType="1" noTextEdit="1"/>
          </p:cNvSpPr>
          <p:nvPr/>
        </p:nvSpPr>
        <p:spPr bwMode="auto">
          <a:xfrm>
            <a:off x="1403350" y="188913"/>
            <a:ext cx="5473700" cy="647700"/>
          </a:xfrm>
          <a:prstGeom prst="rect">
            <a:avLst/>
          </a:prstGeom>
        </p:spPr>
        <p:txBody>
          <a:bodyPr wrap="none" fromWordArt="1">
            <a:prstTxWarp prst="textPlain">
              <a:avLst>
                <a:gd name="adj" fmla="val 50000"/>
              </a:avLst>
            </a:prstTxWarp>
          </a:bodyPr>
          <a:lstStyle/>
          <a:p>
            <a:pPr>
              <a:defRPr/>
            </a:pP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启示录</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11</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章 </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 </a:t>
            </a:r>
            <a:r>
              <a:rPr lang="en-SG" sz="3600" kern="10" dirty="0">
                <a:ln w="9525">
                  <a:solidFill>
                    <a:srgbClr val="000000"/>
                  </a:solidFill>
                  <a:round/>
                  <a:headEnd/>
                  <a:tailEnd type="none" w="lg" len="lg"/>
                </a:ln>
                <a:solidFill>
                  <a:srgbClr val="FFFFFF"/>
                </a:solidFill>
                <a:latin typeface="Arial Black"/>
                <a:ea typeface="MS PGothic" pitchFamily="34" charset="-128"/>
                <a:cs typeface="+mn-cs"/>
              </a:rPr>
              <a:t>Osborne (</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比喻</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字面</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a:t>
            </a:r>
            <a:endParaRPr lang="en-SG" sz="3600" kern="10" dirty="0">
              <a:ln w="9525">
                <a:solidFill>
                  <a:srgbClr val="000000"/>
                </a:solidFill>
                <a:round/>
                <a:headEnd/>
                <a:tailEnd type="none" w="lg" len="lg"/>
              </a:ln>
              <a:solidFill>
                <a:srgbClr val="FFFFFF"/>
              </a:solidFill>
              <a:latin typeface="Arial Black"/>
              <a:ea typeface="MS PGothic" pitchFamily="34" charset="-128"/>
              <a:cs typeface="+mn-cs"/>
            </a:endParaRPr>
          </a:p>
        </p:txBody>
      </p:sp>
      <p:sp>
        <p:nvSpPr>
          <p:cNvPr id="619523" name="Rectangle 3"/>
          <p:cNvSpPr>
            <a:spLocks noGrp="1" noChangeArrowheads="1"/>
          </p:cNvSpPr>
          <p:nvPr>
            <p:ph idx="1"/>
          </p:nvPr>
        </p:nvSpPr>
        <p:spPr>
          <a:xfrm>
            <a:off x="144463" y="836613"/>
            <a:ext cx="8964612" cy="5832475"/>
          </a:xfrm>
        </p:spPr>
        <p:txBody>
          <a:bodyPr/>
          <a:lstStyle/>
          <a:p>
            <a:pPr marL="0" indent="0">
              <a:buFontTx/>
              <a:buNone/>
            </a:pPr>
            <a:r>
              <a:rPr lang="en-US" altLang="zh-CN" sz="2400" baseline="54000" smtClean="0">
                <a:solidFill>
                  <a:schemeClr val="bg1"/>
                </a:solidFill>
                <a:ea typeface="SimSun" pitchFamily="2" charset="-122"/>
              </a:rPr>
              <a:t>1</a:t>
            </a:r>
            <a:r>
              <a:rPr lang="zh-CN" altLang="en-US" sz="2400" smtClean="0">
                <a:solidFill>
                  <a:schemeClr val="bg1"/>
                </a:solidFill>
                <a:ea typeface="SimSun" pitchFamily="2" charset="-122"/>
              </a:rPr>
              <a:t>有 一 根苇 子 赐 给 我 ， 当 作 量 度 的 杖。且 有 话 说 ， “起 来 ， 在来临的大逼迫中，去保守圣徒的灵命</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其次要保守历代的教会</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，在此期待她最终的胜利和量 度 （保持？）</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属天</a:t>
            </a:r>
            <a:r>
              <a:rPr lang="en-US" altLang="zh-CN" sz="2400" smtClean="0">
                <a:solidFill>
                  <a:schemeClr val="bg1"/>
                </a:solidFill>
                <a:ea typeface="SimSun" pitchFamily="2" charset="-122"/>
              </a:rPr>
              <a:t>]</a:t>
            </a:r>
            <a:r>
              <a:rPr lang="zh-CN" altLang="en-US" sz="2400" smtClean="0">
                <a:solidFill>
                  <a:schemeClr val="bg1"/>
                </a:solidFill>
                <a:ea typeface="SimSun" pitchFamily="2" charset="-122"/>
              </a:rPr>
              <a:t>的 香坛</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并数算教会中或在祭坛那里的信徒。</a:t>
            </a:r>
            <a:r>
              <a:rPr lang="en-US" altLang="zh-CN" sz="2400" baseline="54000" smtClean="0">
                <a:solidFill>
                  <a:schemeClr val="bg1"/>
                </a:solidFill>
                <a:ea typeface="SimSun" pitchFamily="2" charset="-122"/>
              </a:rPr>
              <a:t>2  </a:t>
            </a:r>
            <a:r>
              <a:rPr lang="zh-CN" altLang="en-US" sz="2400" smtClean="0">
                <a:solidFill>
                  <a:schemeClr val="bg1"/>
                </a:solidFill>
                <a:ea typeface="SimSun" pitchFamily="2" charset="-122"/>
              </a:rPr>
              <a:t>但是排除那些被逼迫的圣徒</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因为他们还未被神保护，免受外邦人</a:t>
            </a:r>
            <a:r>
              <a:rPr lang="en-US" altLang="zh-CN" sz="2400" smtClean="0">
                <a:solidFill>
                  <a:schemeClr val="bg1"/>
                </a:solidFill>
                <a:ea typeface="SimSun" pitchFamily="2" charset="-122"/>
              </a:rPr>
              <a:t>/</a:t>
            </a:r>
            <a:r>
              <a:rPr lang="zh-CN" altLang="en-US" sz="2400" smtClean="0">
                <a:solidFill>
                  <a:schemeClr val="bg1"/>
                </a:solidFill>
                <a:ea typeface="SimSun" pitchFamily="2" charset="-122"/>
              </a:rPr>
              <a:t>列国的逼迫。神会暂时将他的跟随者交在罪人手中。圣徒将于末世的大灾难中，在肉体上受出奇的苦。</a:t>
            </a:r>
            <a:r>
              <a:rPr lang="en-US" altLang="zh-CN" sz="2400" baseline="54000" smtClean="0">
                <a:solidFill>
                  <a:schemeClr val="bg1"/>
                </a:solidFill>
                <a:ea typeface="SimSun" pitchFamily="2" charset="-122"/>
              </a:rPr>
              <a:t>3 </a:t>
            </a:r>
            <a:r>
              <a:rPr lang="zh-CN" altLang="en-US" sz="2400" smtClean="0">
                <a:solidFill>
                  <a:schemeClr val="bg1"/>
                </a:solidFill>
                <a:ea typeface="SimSun" pitchFamily="2" charset="-122"/>
              </a:rPr>
              <a:t>我会将能力赐给为我作见证的教会，而他们将说预言</a:t>
            </a:r>
            <a:r>
              <a:rPr lang="en-US" altLang="zh-CN" sz="2400" smtClean="0">
                <a:solidFill>
                  <a:schemeClr val="bg1"/>
                </a:solidFill>
                <a:ea typeface="SimSun" pitchFamily="2" charset="-122"/>
              </a:rPr>
              <a:t>1</a:t>
            </a:r>
            <a:r>
              <a:rPr lang="zh-CN" altLang="en-US" sz="2400" smtClean="0">
                <a:solidFill>
                  <a:schemeClr val="bg1"/>
                </a:solidFill>
                <a:ea typeface="SimSun" pitchFamily="2" charset="-122"/>
              </a:rPr>
              <a:t>，</a:t>
            </a:r>
            <a:r>
              <a:rPr lang="en-US" altLang="zh-CN" sz="2400" smtClean="0">
                <a:solidFill>
                  <a:schemeClr val="bg1"/>
                </a:solidFill>
                <a:ea typeface="SimSun" pitchFamily="2" charset="-122"/>
              </a:rPr>
              <a:t>260 </a:t>
            </a:r>
            <a:r>
              <a:rPr lang="zh-CN" altLang="en-US" sz="2400" smtClean="0">
                <a:solidFill>
                  <a:schemeClr val="bg1"/>
                </a:solidFill>
                <a:ea typeface="SimSun" pitchFamily="2" charset="-122"/>
              </a:rPr>
              <a:t>天</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身穿麻衣</a:t>
            </a:r>
            <a:r>
              <a:rPr lang="en-US" altLang="zh-CN" sz="2400" smtClean="0">
                <a:solidFill>
                  <a:schemeClr val="bg1"/>
                </a:solidFill>
                <a:ea typeface="SimSun" pitchFamily="2" charset="-122"/>
              </a:rPr>
              <a:t>… [</a:t>
            </a:r>
            <a:r>
              <a:rPr lang="zh-CN" altLang="en-US" sz="2400" smtClean="0">
                <a:solidFill>
                  <a:schemeClr val="bg1"/>
                </a:solidFill>
                <a:ea typeface="SimSun" pitchFamily="2" charset="-122"/>
              </a:rPr>
              <a:t>但被杀后</a:t>
            </a:r>
            <a:r>
              <a:rPr lang="en-US" altLang="zh-CN" sz="2400" smtClean="0">
                <a:solidFill>
                  <a:schemeClr val="bg1"/>
                </a:solidFill>
                <a:ea typeface="SimSun" pitchFamily="2" charset="-122"/>
              </a:rPr>
              <a:t>] </a:t>
            </a:r>
            <a:r>
              <a:rPr lang="en-US" altLang="zh-CN" sz="2400" baseline="30000" smtClean="0">
                <a:solidFill>
                  <a:schemeClr val="bg1"/>
                </a:solidFill>
                <a:ea typeface="SimSun" pitchFamily="2" charset="-122"/>
              </a:rPr>
              <a:t>8 </a:t>
            </a:r>
            <a:r>
              <a:rPr lang="zh-CN" altLang="en-US" sz="2400" smtClean="0">
                <a:solidFill>
                  <a:schemeClr val="bg1"/>
                </a:solidFill>
                <a:ea typeface="SimSun" pitchFamily="2" charset="-122"/>
              </a:rPr>
              <a:t>他们的尸体将躺卧于耶路撒冷和罗马的街道上，这城市代表那些低档神的城市 </a:t>
            </a:r>
            <a:r>
              <a:rPr lang="en-US" altLang="zh-CN" sz="2400" smtClean="0">
                <a:solidFill>
                  <a:schemeClr val="bg1"/>
                </a:solidFill>
                <a:ea typeface="SimSun" pitchFamily="2" charset="-122"/>
              </a:rPr>
              <a:t>[</a:t>
            </a:r>
            <a:r>
              <a:rPr lang="zh-CN" altLang="en-US" sz="2400" smtClean="0">
                <a:solidFill>
                  <a:schemeClr val="bg1"/>
                </a:solidFill>
                <a:ea typeface="SimSun" pitchFamily="2" charset="-122"/>
              </a:rPr>
              <a:t>过后他们将领受</a:t>
            </a:r>
            <a:r>
              <a:rPr lang="en-US" altLang="zh-CN" sz="2400" smtClean="0">
                <a:solidFill>
                  <a:schemeClr val="bg1"/>
                </a:solidFill>
                <a:ea typeface="SimSun" pitchFamily="2" charset="-122"/>
              </a:rPr>
              <a:t>] </a:t>
            </a:r>
            <a:r>
              <a:rPr lang="en-US" altLang="zh-CN" sz="2400" baseline="54000" smtClean="0">
                <a:solidFill>
                  <a:schemeClr val="bg1"/>
                </a:solidFill>
                <a:ea typeface="SimSun" pitchFamily="2" charset="-122"/>
              </a:rPr>
              <a:t>11-12</a:t>
            </a:r>
            <a:r>
              <a:rPr lang="zh-CN" altLang="en-US" sz="2400" b="1" smtClean="0">
                <a:solidFill>
                  <a:schemeClr val="bg1"/>
                </a:solidFill>
                <a:ea typeface="SimSun" pitchFamily="2" charset="-122"/>
              </a:rPr>
              <a:t>先知对教会未来被提上天的预告。</a:t>
            </a:r>
            <a:endParaRPr lang="en-US" altLang="zh-CN" sz="2400" smtClean="0">
              <a:solidFill>
                <a:schemeClr val="bg1"/>
              </a:solidFill>
              <a:ea typeface="SimSun" pitchFamily="2" charset="-122"/>
            </a:endParaRPr>
          </a:p>
        </p:txBody>
      </p:sp>
      <p:sp>
        <p:nvSpPr>
          <p:cNvPr id="619524" name="Text Box 4"/>
          <p:cNvSpPr txBox="1">
            <a:spLocks noChangeArrowheads="1"/>
          </p:cNvSpPr>
          <p:nvPr/>
        </p:nvSpPr>
        <p:spPr bwMode="auto">
          <a:xfrm>
            <a:off x="8388350" y="79375"/>
            <a:ext cx="703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330b</a:t>
            </a:r>
          </a:p>
        </p:txBody>
      </p:sp>
      <p:sp>
        <p:nvSpPr>
          <p:cNvPr id="619525" name="Rectangle 5"/>
          <p:cNvSpPr>
            <a:spLocks noGrp="1" noChangeArrowheads="1"/>
          </p:cNvSpPr>
          <p:nvPr>
            <p:ph type="title"/>
          </p:nvPr>
        </p:nvSpPr>
        <p:spPr>
          <a:xfrm>
            <a:off x="0" y="0"/>
            <a:ext cx="1295400" cy="381000"/>
          </a:xfrm>
        </p:spPr>
        <p:txBody>
          <a:bodyPr/>
          <a:lstStyle/>
          <a:p>
            <a:r>
              <a:rPr lang="en-US" altLang="zh-CN" sz="800" smtClean="0">
                <a:solidFill>
                  <a:srgbClr val="800000"/>
                </a:solidFill>
                <a:ea typeface="SimSun" pitchFamily="2" charset="-122"/>
              </a:rPr>
              <a:t>Symbolic-Literal Summary (Osborne)</a:t>
            </a:r>
          </a:p>
        </p:txBody>
      </p:sp>
    </p:spTree>
    <p:extLst>
      <p:ext uri="{BB962C8B-B14F-4D97-AF65-F5344CB8AC3E}">
        <p14:creationId xmlns:p14="http://schemas.microsoft.com/office/powerpoint/2010/main" val="1859105586"/>
      </p:ext>
    </p:extLst>
  </p:cSld>
  <p:clrMapOvr>
    <a:masterClrMapping/>
  </p:clrMapOvr>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70722" name="WordArt 2"/>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bodyPr>
          <a:lstStyle/>
          <a:p>
            <a:pPr>
              <a:defRPr/>
            </a:pP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启示录 </a:t>
            </a:r>
            <a:r>
              <a:rPr lang="en-US" altLang="ja-JP"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11 - </a:t>
            </a:r>
            <a:r>
              <a:rPr lang="en-SG" sz="3600" kern="1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Thomas (</a:t>
            </a:r>
            <a:r>
              <a:rPr lang="ja-JP" altLang="en-US" sz="3600" kern="1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a:ea typeface="MS PGothic" pitchFamily="34" charset="-128"/>
                <a:cs typeface="+mn-cs"/>
              </a:rPr>
              <a:t>字面</a:t>
            </a:r>
            <a:r>
              <a:rPr lang="en-US" altLang="ja-JP" sz="3600" kern="10" dirty="0">
                <a:ln w="9525">
                  <a:solidFill>
                    <a:srgbClr val="000000"/>
                  </a:solidFill>
                  <a:round/>
                  <a:headEnd/>
                  <a:tailEnd type="none" w="lg" len="lg"/>
                </a:ln>
                <a:solidFill>
                  <a:srgbClr val="FFFFFF"/>
                </a:solidFill>
                <a:latin typeface="Arial Black"/>
                <a:ea typeface="MS PGothic" pitchFamily="34" charset="-128"/>
                <a:cs typeface="+mn-cs"/>
              </a:rPr>
              <a:t>)</a:t>
            </a:r>
            <a:endParaRPr lang="en-SG" sz="3600" kern="10" dirty="0">
              <a:ln w="9525">
                <a:solidFill>
                  <a:srgbClr val="000000"/>
                </a:solidFill>
                <a:round/>
                <a:headEnd/>
                <a:tailEnd type="none" w="lg" len="lg"/>
              </a:ln>
              <a:solidFill>
                <a:srgbClr val="FFFFFF"/>
              </a:solidFill>
              <a:latin typeface="Arial Black"/>
              <a:ea typeface="MS PGothic" pitchFamily="34" charset="-128"/>
              <a:cs typeface="+mn-cs"/>
            </a:endParaRPr>
          </a:p>
        </p:txBody>
      </p:sp>
      <p:sp>
        <p:nvSpPr>
          <p:cNvPr id="621571" name="Rectangle 3"/>
          <p:cNvSpPr>
            <a:spLocks noGrp="1" noChangeArrowheads="1"/>
          </p:cNvSpPr>
          <p:nvPr>
            <p:ph idx="1"/>
          </p:nvPr>
        </p:nvSpPr>
        <p:spPr>
          <a:xfrm>
            <a:off x="144463" y="1052513"/>
            <a:ext cx="8964612" cy="5832475"/>
          </a:xfrm>
        </p:spPr>
        <p:txBody>
          <a:bodyPr/>
          <a:lstStyle/>
          <a:p>
            <a:pPr marL="0" indent="0">
              <a:buFontTx/>
              <a:buNone/>
            </a:pPr>
            <a:r>
              <a:rPr lang="en-US" altLang="zh-CN" sz="2800" baseline="54000" smtClean="0">
                <a:solidFill>
                  <a:srgbClr val="FFCCFF"/>
                </a:solidFill>
                <a:ea typeface="SimSun" pitchFamily="2" charset="-122"/>
              </a:rPr>
              <a:t>1</a:t>
            </a:r>
            <a:r>
              <a:rPr lang="zh-CN" altLang="en-US" sz="2800" smtClean="0">
                <a:solidFill>
                  <a:schemeClr val="bg1"/>
                </a:solidFill>
                <a:ea typeface="SimSun" pitchFamily="2" charset="-122"/>
              </a:rPr>
              <a:t>有 一 根苇 子 赐 给 我 ， 当 作 量 度 的 杖。且 有 话 说 ， “起 来 </a:t>
            </a:r>
            <a:r>
              <a:rPr lang="zh-CN" altLang="en-US" sz="2800" smtClean="0">
                <a:solidFill>
                  <a:srgbClr val="FFCCFF"/>
                </a:solidFill>
                <a:ea typeface="SimSun" pitchFamily="2" charset="-122"/>
              </a:rPr>
              <a:t>，因神恩典的缘故，</a:t>
            </a:r>
            <a:r>
              <a:rPr lang="zh-CN" altLang="en-US" sz="2800" smtClean="0">
                <a:solidFill>
                  <a:schemeClr val="bg1"/>
                </a:solidFill>
                <a:ea typeface="SimSun" pitchFamily="2" charset="-122"/>
              </a:rPr>
              <a:t>将 耶路撒冷 未来的 殿 ，于基督正要再来之前 和圣所外院子中污秽的祭坛 ， 都 量 一 量，并量 一 量在 重建后的殿 中 敬畏神的余民。</a:t>
            </a:r>
            <a:r>
              <a:rPr lang="en-US" altLang="zh-CN" sz="2800" baseline="54000" smtClean="0">
                <a:solidFill>
                  <a:srgbClr val="FFCCFF"/>
                </a:solidFill>
                <a:ea typeface="SimSun" pitchFamily="2" charset="-122"/>
              </a:rPr>
              <a:t>2 </a:t>
            </a:r>
            <a:r>
              <a:rPr lang="zh-CN" altLang="en-US" sz="2800" smtClean="0">
                <a:solidFill>
                  <a:srgbClr val="FFCCFF"/>
                </a:solidFill>
                <a:ea typeface="SimSun" pitchFamily="2" charset="-122"/>
              </a:rPr>
              <a:t>但因神恩典的缘故不要</a:t>
            </a:r>
            <a:r>
              <a:rPr lang="zh-CN" altLang="en-US" sz="2800" smtClean="0">
                <a:solidFill>
                  <a:schemeClr val="bg1"/>
                </a:solidFill>
                <a:ea typeface="SimSun" pitchFamily="2" charset="-122"/>
              </a:rPr>
              <a:t>量 那些没有神的恶人</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因为他们被排除在神恩典之外，</a:t>
            </a:r>
            <a:r>
              <a:rPr lang="en-US" altLang="zh-CN" sz="2800" smtClean="0">
                <a:solidFill>
                  <a:srgbClr val="FFCCFF"/>
                </a:solidFill>
                <a:ea typeface="SimSun" pitchFamily="2" charset="-122"/>
              </a:rPr>
              <a:t>[</a:t>
            </a:r>
            <a:r>
              <a:rPr lang="zh-CN" altLang="en-US" sz="2800" smtClean="0">
                <a:solidFill>
                  <a:srgbClr val="FFCCFF"/>
                </a:solidFill>
                <a:ea typeface="SimSun" pitchFamily="2" charset="-122"/>
              </a:rPr>
              <a:t>同时</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一群抵挡神的 </a:t>
            </a:r>
            <a:r>
              <a:rPr lang="en-US" altLang="zh-CN" sz="2800" smtClean="0">
                <a:solidFill>
                  <a:srgbClr val="FFCCFF"/>
                </a:solidFill>
                <a:ea typeface="SimSun" pitchFamily="2" charset="-122"/>
              </a:rPr>
              <a:t>[</a:t>
            </a:r>
            <a:r>
              <a:rPr lang="zh-CN" altLang="en-US" sz="2800" smtClean="0">
                <a:solidFill>
                  <a:srgbClr val="FFCCFF"/>
                </a:solidFill>
                <a:ea typeface="SimSun" pitchFamily="2" charset="-122"/>
              </a:rPr>
              <a:t>非犹太人</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将会压迫犹太余民。</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他们将在但以理的第七十个星期的后半部践踏耶路撒冷。</a:t>
            </a:r>
            <a:r>
              <a:rPr lang="en-US" altLang="zh-CN" sz="2800" smtClean="0">
                <a:solidFill>
                  <a:srgbClr val="FFCCFF"/>
                </a:solidFill>
                <a:ea typeface="SimSun" pitchFamily="2" charset="-122"/>
              </a:rPr>
              <a:t>  </a:t>
            </a:r>
            <a:r>
              <a:rPr lang="en-US" altLang="zh-CN" sz="2800" baseline="54000" smtClean="0">
                <a:solidFill>
                  <a:srgbClr val="FFCCFF"/>
                </a:solidFill>
                <a:ea typeface="SimSun" pitchFamily="2" charset="-122"/>
              </a:rPr>
              <a:t>3</a:t>
            </a:r>
            <a:r>
              <a:rPr lang="en-US" altLang="zh-CN" sz="2800" smtClean="0">
                <a:solidFill>
                  <a:srgbClr val="FFCCFF"/>
                </a:solidFill>
                <a:ea typeface="SimSun" pitchFamily="2" charset="-122"/>
              </a:rPr>
              <a:t>A</a:t>
            </a:r>
            <a:r>
              <a:rPr lang="zh-CN" altLang="en-US" sz="2800" smtClean="0">
                <a:solidFill>
                  <a:srgbClr val="FFCCFF"/>
                </a:solidFill>
                <a:ea typeface="SimSun" pitchFamily="2" charset="-122"/>
              </a:rPr>
              <a:t>我将会把我的能力赐给我的两位未来的先知</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很可能是摩西和以利亚</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而他们将会说语言</a:t>
            </a:r>
            <a:r>
              <a:rPr lang="en-US" altLang="zh-CN" sz="2800" smtClean="0">
                <a:solidFill>
                  <a:srgbClr val="FFCCFF"/>
                </a:solidFill>
                <a:ea typeface="SimSun" pitchFamily="2" charset="-122"/>
              </a:rPr>
              <a:t>1,260 </a:t>
            </a:r>
            <a:r>
              <a:rPr lang="zh-CN" altLang="en-US" sz="2800" smtClean="0">
                <a:solidFill>
                  <a:srgbClr val="FFCCFF"/>
                </a:solidFill>
                <a:ea typeface="SimSun" pitchFamily="2" charset="-122"/>
              </a:rPr>
              <a:t>天</a:t>
            </a:r>
            <a:r>
              <a:rPr lang="en-US" altLang="zh-CN" sz="2800" smtClean="0">
                <a:solidFill>
                  <a:srgbClr val="FFCCFF"/>
                </a:solidFill>
                <a:ea typeface="SimSun" pitchFamily="2" charset="-122"/>
              </a:rPr>
              <a:t>, </a:t>
            </a:r>
            <a:r>
              <a:rPr lang="zh-CN" altLang="en-US" sz="2800" smtClean="0">
                <a:solidFill>
                  <a:srgbClr val="FFCCFF"/>
                </a:solidFill>
                <a:ea typeface="SimSun" pitchFamily="2" charset="-122"/>
              </a:rPr>
              <a:t>身穿麻衣</a:t>
            </a:r>
            <a:r>
              <a:rPr lang="en-US" altLang="zh-CN" sz="2800" smtClean="0">
                <a:solidFill>
                  <a:srgbClr val="FFCCFF"/>
                </a:solidFill>
                <a:ea typeface="SimSun" pitchFamily="2" charset="-122"/>
              </a:rPr>
              <a:t>… [</a:t>
            </a:r>
            <a:r>
              <a:rPr lang="zh-CN" altLang="en-US" sz="2800" smtClean="0">
                <a:solidFill>
                  <a:schemeClr val="bg1"/>
                </a:solidFill>
                <a:ea typeface="SimSun" pitchFamily="2" charset="-122"/>
              </a:rPr>
              <a:t>但被杀后</a:t>
            </a:r>
            <a:r>
              <a:rPr lang="en-US" altLang="zh-CN" sz="2800" smtClean="0">
                <a:solidFill>
                  <a:srgbClr val="FFCCFF"/>
                </a:solidFill>
                <a:ea typeface="SimSun" pitchFamily="2" charset="-122"/>
              </a:rPr>
              <a:t>] </a:t>
            </a:r>
            <a:r>
              <a:rPr lang="en-US" altLang="zh-CN" sz="2800" baseline="30000" smtClean="0">
                <a:solidFill>
                  <a:srgbClr val="FFCCFF"/>
                </a:solidFill>
                <a:ea typeface="SimSun" pitchFamily="2" charset="-122"/>
              </a:rPr>
              <a:t>8</a:t>
            </a:r>
            <a:r>
              <a:rPr lang="zh-CN" altLang="en-US" sz="2800" smtClean="0">
                <a:solidFill>
                  <a:schemeClr val="bg1"/>
                </a:solidFill>
                <a:ea typeface="SimSun" pitchFamily="2" charset="-122"/>
              </a:rPr>
              <a:t>他们的尸体将躺卧于耶路撒冷的街道上，三天半过后他们将会</a:t>
            </a:r>
            <a:r>
              <a:rPr lang="en-US" altLang="zh-CN" sz="2800" smtClean="0">
                <a:solidFill>
                  <a:srgbClr val="FFCCFF"/>
                </a:solidFill>
                <a:ea typeface="SimSun" pitchFamily="2" charset="-122"/>
              </a:rPr>
              <a:t>] </a:t>
            </a:r>
            <a:r>
              <a:rPr lang="en-US" altLang="zh-CN" sz="2800" baseline="54000" smtClean="0">
                <a:solidFill>
                  <a:srgbClr val="FFCCFF"/>
                </a:solidFill>
                <a:ea typeface="SimSun" pitchFamily="2" charset="-122"/>
              </a:rPr>
              <a:t>11-12</a:t>
            </a:r>
            <a:r>
              <a:rPr lang="zh-CN" altLang="en-US" sz="2800" smtClean="0">
                <a:solidFill>
                  <a:srgbClr val="FFCCFF"/>
                </a:solidFill>
                <a:ea typeface="SimSun" pitchFamily="2" charset="-122"/>
              </a:rPr>
              <a:t>复活。</a:t>
            </a:r>
            <a:endParaRPr lang="en-US" altLang="zh-CN" sz="2800" smtClean="0">
              <a:solidFill>
                <a:srgbClr val="FFCCFF"/>
              </a:solidFill>
              <a:ea typeface="SimSun" pitchFamily="2" charset="-122"/>
            </a:endParaRPr>
          </a:p>
        </p:txBody>
      </p:sp>
      <p:sp>
        <p:nvSpPr>
          <p:cNvPr id="621572" name="Text Box 4"/>
          <p:cNvSpPr txBox="1">
            <a:spLocks noChangeArrowheads="1"/>
          </p:cNvSpPr>
          <p:nvPr/>
        </p:nvSpPr>
        <p:spPr bwMode="auto">
          <a:xfrm>
            <a:off x="8459788" y="79375"/>
            <a:ext cx="703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sz="2000" b="1">
                <a:solidFill>
                  <a:srgbClr val="FFFFFF"/>
                </a:solidFill>
                <a:latin typeface="Times New Roman" pitchFamily="18" charset="0"/>
                <a:ea typeface="SimSun" pitchFamily="2" charset="-122"/>
                <a:cs typeface="+mn-cs"/>
              </a:rPr>
              <a:t>330b</a:t>
            </a:r>
          </a:p>
        </p:txBody>
      </p:sp>
      <p:sp>
        <p:nvSpPr>
          <p:cNvPr id="621573" name="Rectangle 5"/>
          <p:cNvSpPr>
            <a:spLocks noGrp="1" noChangeArrowheads="1"/>
          </p:cNvSpPr>
          <p:nvPr>
            <p:ph type="title"/>
          </p:nvPr>
        </p:nvSpPr>
        <p:spPr>
          <a:xfrm>
            <a:off x="0" y="0"/>
            <a:ext cx="1524000" cy="457200"/>
          </a:xfrm>
        </p:spPr>
        <p:txBody>
          <a:bodyPr/>
          <a:lstStyle/>
          <a:p>
            <a:r>
              <a:rPr lang="en-US" altLang="zh-CN" sz="800" smtClean="0">
                <a:ea typeface="SimSun" pitchFamily="2" charset="-122"/>
              </a:rPr>
              <a:t>Literal Summary (Thomas)</a:t>
            </a:r>
          </a:p>
        </p:txBody>
      </p:sp>
    </p:spTree>
    <p:extLst>
      <p:ext uri="{BB962C8B-B14F-4D97-AF65-F5344CB8AC3E}">
        <p14:creationId xmlns:p14="http://schemas.microsoft.com/office/powerpoint/2010/main" val="314538685"/>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grpSp>
      <p:sp>
        <p:nvSpPr>
          <p:cNvPr id="32772" name="Text Box 4"/>
          <p:cNvSpPr txBox="1">
            <a:spLocks noChangeArrowheads="1"/>
          </p:cNvSpPr>
          <p:nvPr/>
        </p:nvSpPr>
        <p:spPr bwMode="auto">
          <a:xfrm>
            <a:off x="580008" y="3524250"/>
            <a:ext cx="1624460" cy="525401"/>
          </a:xfrm>
          <a:prstGeom prst="rect">
            <a:avLst/>
          </a:prstGeom>
          <a:solidFill>
            <a:srgbClr val="9C9CD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教会时代</a:t>
            </a:r>
          </a:p>
        </p:txBody>
      </p:sp>
      <p:sp>
        <p:nvSpPr>
          <p:cNvPr id="32774" name="Text Box 6"/>
          <p:cNvSpPr txBox="1">
            <a:spLocks noChangeArrowheads="1"/>
          </p:cNvSpPr>
          <p:nvPr/>
        </p:nvSpPr>
        <p:spPr bwMode="auto">
          <a:xfrm>
            <a:off x="2484438" y="3524250"/>
            <a:ext cx="2725737" cy="956288"/>
          </a:xfrm>
          <a:prstGeom prst="rect">
            <a:avLst/>
          </a:prstGeom>
          <a:solidFill>
            <a:srgbClr val="CCFF66"/>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大灾难</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亚 </a:t>
            </a:r>
            <a:r>
              <a:rPr lang="en-US" altLang="zh-CN" sz="2800" b="1" dirty="0">
                <a:solidFill>
                  <a:srgbClr val="000000"/>
                </a:solidFill>
                <a:cs typeface="Arial" charset="0"/>
              </a:rPr>
              <a:t>14:1-2)</a:t>
            </a:r>
          </a:p>
        </p:txBody>
      </p:sp>
      <p:sp>
        <p:nvSpPr>
          <p:cNvPr id="32775" name="Text Box 7"/>
          <p:cNvSpPr txBox="1">
            <a:spLocks noChangeArrowheads="1"/>
          </p:cNvSpPr>
          <p:nvPr/>
        </p:nvSpPr>
        <p:spPr bwMode="auto">
          <a:xfrm>
            <a:off x="5373907" y="3524250"/>
            <a:ext cx="2025211" cy="956288"/>
          </a:xfrm>
          <a:prstGeom prst="rect">
            <a:avLst/>
          </a:prstGeom>
          <a:solidFill>
            <a:srgbClr val="99FFCC"/>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千禧年</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亚</a:t>
            </a:r>
            <a:r>
              <a:rPr lang="en-US" altLang="zh-CN" sz="2800" b="1" dirty="0">
                <a:solidFill>
                  <a:srgbClr val="000000"/>
                </a:solidFill>
                <a:cs typeface="Arial" charset="0"/>
              </a:rPr>
              <a:t>14:6-21)</a:t>
            </a: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a14="http://schemas.microsoft.com/office/drawing/2010/main">
                <a:noFill/>
              </a14:hiddenFill>
            </a:ext>
          </a:extLst>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b="1" dirty="0">
                <a:solidFill>
                  <a:srgbClr val="000000"/>
                </a:solidFill>
                <a:cs typeface="Arial" charset="0"/>
              </a:rPr>
              <a:t>圣徒被提</a:t>
            </a:r>
            <a:br>
              <a:rPr lang="zh-CN" altLang="en-US" b="1" dirty="0">
                <a:solidFill>
                  <a:srgbClr val="000000"/>
                </a:solidFill>
                <a:cs typeface="Arial" charset="0"/>
              </a:rPr>
            </a:br>
            <a:r>
              <a:rPr lang="en-US" altLang="zh-CN" b="1" dirty="0">
                <a:solidFill>
                  <a:srgbClr val="000000"/>
                </a:solidFill>
                <a:cs typeface="Arial" charset="0"/>
              </a:rPr>
              <a:t>(</a:t>
            </a:r>
            <a:r>
              <a:rPr lang="zh-CN" altLang="en-US" b="1" dirty="0">
                <a:solidFill>
                  <a:srgbClr val="000000"/>
                </a:solidFill>
                <a:cs typeface="Arial" charset="0"/>
              </a:rPr>
              <a:t>提前 </a:t>
            </a:r>
            <a:r>
              <a:rPr lang="en-US" altLang="zh-CN" b="1" dirty="0">
                <a:solidFill>
                  <a:srgbClr val="000000"/>
                </a:solidFill>
                <a:cs typeface="Arial" charset="0"/>
              </a:rPr>
              <a:t>4:13-18)</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79" name="Text Box 11"/>
          <p:cNvSpPr txBox="1">
            <a:spLocks noChangeArrowheads="1"/>
          </p:cNvSpPr>
          <p:nvPr/>
        </p:nvSpPr>
        <p:spPr bwMode="auto">
          <a:xfrm>
            <a:off x="3675301" y="1809750"/>
            <a:ext cx="3006249" cy="525401"/>
          </a:xfrm>
          <a:prstGeom prst="rect">
            <a:avLst/>
          </a:pr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主再来</a:t>
            </a:r>
            <a:r>
              <a:rPr lang="en-US" altLang="zh-CN" sz="2800" b="1" dirty="0">
                <a:solidFill>
                  <a:srgbClr val="000000"/>
                </a:solidFill>
                <a:cs typeface="Arial" charset="0"/>
              </a:rPr>
              <a:t>(</a:t>
            </a:r>
            <a:r>
              <a:rPr lang="zh-CN" altLang="en-US" sz="2800" b="1" dirty="0">
                <a:solidFill>
                  <a:srgbClr val="000000"/>
                </a:solidFill>
                <a:cs typeface="Arial" charset="0"/>
              </a:rPr>
              <a:t>亚 </a:t>
            </a:r>
            <a:r>
              <a:rPr lang="en-US" altLang="zh-CN" sz="2800" b="1" dirty="0">
                <a:solidFill>
                  <a:srgbClr val="000000"/>
                </a:solidFill>
                <a:cs typeface="Arial" charset="0"/>
              </a:rPr>
              <a:t>14:3-5)</a:t>
            </a:r>
          </a:p>
        </p:txBody>
      </p:sp>
      <p:sp>
        <p:nvSpPr>
          <p:cNvPr id="32780" name="Text Box 12"/>
          <p:cNvSpPr txBox="1">
            <a:spLocks noChangeArrowheads="1"/>
          </p:cNvSpPr>
          <p:nvPr/>
        </p:nvSpPr>
        <p:spPr bwMode="auto">
          <a:xfrm>
            <a:off x="3171870" y="4895850"/>
            <a:ext cx="2225586" cy="1387176"/>
          </a:xfrm>
          <a:prstGeom prst="rect">
            <a:avLst/>
          </a:pr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歌革和玛各</a:t>
            </a:r>
            <a:br>
              <a:rPr lang="zh-CN" altLang="en-US" sz="2800" b="1" dirty="0">
                <a:solidFill>
                  <a:srgbClr val="000000"/>
                </a:solidFill>
                <a:cs typeface="Arial" charset="0"/>
              </a:rPr>
            </a:br>
            <a:r>
              <a:rPr lang="en-US" altLang="zh-CN" sz="2800" b="1" dirty="0">
                <a:solidFill>
                  <a:srgbClr val="000000"/>
                </a:solidFill>
                <a:cs typeface="Arial" charset="0"/>
              </a:rPr>
              <a:t>(</a:t>
            </a:r>
            <a:r>
              <a:rPr lang="zh-CN" altLang="en-US" sz="2800" b="1" dirty="0">
                <a:solidFill>
                  <a:srgbClr val="000000"/>
                </a:solidFill>
                <a:cs typeface="Arial" charset="0"/>
              </a:rPr>
              <a:t>哈米吉多顿</a:t>
            </a:r>
            <a:r>
              <a:rPr lang="en-US" altLang="zh-CN" sz="2800" b="1" dirty="0">
                <a:solidFill>
                  <a:srgbClr val="000000"/>
                </a:solidFill>
                <a:cs typeface="Arial" charset="0"/>
              </a:rPr>
              <a:t>)</a:t>
            </a:r>
            <a:br>
              <a:rPr lang="en-US" altLang="zh-CN" sz="2800" b="1" dirty="0">
                <a:solidFill>
                  <a:srgbClr val="000000"/>
                </a:solidFill>
                <a:cs typeface="Arial" charset="0"/>
              </a:rPr>
            </a:br>
            <a:r>
              <a:rPr lang="en-US" altLang="zh-CN" sz="2800" b="1" dirty="0">
                <a:solidFill>
                  <a:srgbClr val="000000"/>
                </a:solidFill>
                <a:cs typeface="Arial" charset="0"/>
              </a:rPr>
              <a:t>(</a:t>
            </a:r>
            <a:r>
              <a:rPr lang="zh-CN" altLang="en-US" sz="2800" b="1" dirty="0">
                <a:solidFill>
                  <a:srgbClr val="000000"/>
                </a:solidFill>
                <a:cs typeface="Arial" charset="0"/>
              </a:rPr>
              <a:t>结 </a:t>
            </a:r>
            <a:r>
              <a:rPr lang="en-US" altLang="zh-CN" sz="2800" b="1" dirty="0">
                <a:solidFill>
                  <a:srgbClr val="000000"/>
                </a:solidFill>
                <a:cs typeface="Arial" charset="0"/>
              </a:rPr>
              <a:t>38–39)</a:t>
            </a:r>
          </a:p>
        </p:txBody>
      </p:sp>
      <p:sp>
        <p:nvSpPr>
          <p:cNvPr id="32781" name="Text Box 13"/>
          <p:cNvSpPr txBox="1">
            <a:spLocks noChangeArrowheads="1"/>
          </p:cNvSpPr>
          <p:nvPr/>
        </p:nvSpPr>
        <p:spPr bwMode="auto">
          <a:xfrm>
            <a:off x="6349463" y="4914900"/>
            <a:ext cx="2345812" cy="1387176"/>
          </a:xfrm>
          <a:prstGeom prst="rect">
            <a:avLst/>
          </a:pr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歌哥革和玛各</a:t>
            </a:r>
          </a:p>
          <a:p>
            <a:pPr eaLnBrk="1" hangingPunct="1">
              <a:buClr>
                <a:srgbClr val="000000"/>
              </a:buClr>
              <a:buSzPct val="100000"/>
              <a:buFont typeface="Arial" charset="0"/>
              <a:buNone/>
            </a:pPr>
            <a:r>
              <a:rPr lang="zh-CN" altLang="en-US" sz="2800" b="1" dirty="0">
                <a:solidFill>
                  <a:srgbClr val="000000"/>
                </a:solidFill>
                <a:cs typeface="Arial" charset="0"/>
              </a:rPr>
              <a:t>的重现</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启 </a:t>
            </a:r>
            <a:r>
              <a:rPr lang="en-US" altLang="zh-CN" sz="2800" b="1" dirty="0">
                <a:solidFill>
                  <a:srgbClr val="000000"/>
                </a:solidFill>
                <a:cs typeface="Arial" charset="0"/>
              </a:rPr>
              <a:t>20:7-10)</a:t>
            </a: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737295" name="Title 18"/>
          <p:cNvSpPr>
            <a:spLocks noGrp="1"/>
          </p:cNvSpPr>
          <p:nvPr>
            <p:ph type="title" idx="4294967295"/>
          </p:nvPr>
        </p:nvSpPr>
        <p:spPr>
          <a:xfrm>
            <a:off x="0" y="0"/>
            <a:ext cx="9144000" cy="914400"/>
          </a:xfrm>
          <a:solidFill>
            <a:srgbClr val="000000"/>
          </a:solidFill>
        </p:spPr>
        <p:txBody>
          <a:bodyPr/>
          <a:lstStyle/>
          <a:p>
            <a:r>
              <a:rPr lang="zh-CN" altLang="en-US" sz="3600" b="1" dirty="0">
                <a:solidFill>
                  <a:schemeClr val="bg1"/>
                </a:solidFill>
                <a:latin typeface="Arial" charset="0"/>
                <a:ea typeface="ＭＳ Ｐゴシック" charset="0"/>
              </a:rPr>
              <a:t>末世事件时序</a:t>
            </a:r>
            <a:endParaRPr lang="en-US" sz="5400" b="1" dirty="0">
              <a:latin typeface="Arial" charset="0"/>
              <a:ea typeface="ＭＳ Ｐゴシック" charset="0"/>
            </a:endParaRPr>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32782" name="Text Box 14"/>
          <p:cNvSpPr txBox="1">
            <a:spLocks noChangeArrowheads="1"/>
          </p:cNvSpPr>
          <p:nvPr/>
        </p:nvSpPr>
        <p:spPr bwMode="auto">
          <a:xfrm>
            <a:off x="6644426" y="981075"/>
            <a:ext cx="2305160" cy="1387176"/>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000000"/>
              </a:buClr>
              <a:buSzPct val="100000"/>
              <a:buFont typeface="Arial" charset="0"/>
              <a:buNone/>
            </a:pPr>
            <a:r>
              <a:rPr lang="zh-CN" altLang="en-US" sz="2800" b="1" dirty="0">
                <a:solidFill>
                  <a:srgbClr val="000000"/>
                </a:solidFill>
                <a:cs typeface="Arial" charset="0"/>
              </a:rPr>
              <a:t>白</a:t>
            </a:r>
            <a:r>
              <a:rPr lang="zh-CN" altLang="en-US" sz="2800" b="1" dirty="0" smtClean="0">
                <a:solidFill>
                  <a:srgbClr val="000000"/>
                </a:solidFill>
                <a:cs typeface="Arial" charset="0"/>
              </a:rPr>
              <a:t>色</a:t>
            </a:r>
            <a:endParaRPr lang="en-US" altLang="zh-CN" sz="2800" b="1" dirty="0" smtClean="0">
              <a:solidFill>
                <a:srgbClr val="000000"/>
              </a:solidFill>
              <a:cs typeface="Arial" charset="0"/>
            </a:endParaRPr>
          </a:p>
          <a:p>
            <a:pPr eaLnBrk="1" hangingPunct="1">
              <a:buClr>
                <a:srgbClr val="000000"/>
              </a:buClr>
              <a:buSzPct val="100000"/>
              <a:buFont typeface="Arial" charset="0"/>
              <a:buNone/>
            </a:pPr>
            <a:r>
              <a:rPr lang="zh-CN" altLang="en-US" sz="2800" b="1" dirty="0" smtClean="0">
                <a:solidFill>
                  <a:srgbClr val="000000"/>
                </a:solidFill>
                <a:cs typeface="Arial" charset="0"/>
              </a:rPr>
              <a:t>大</a:t>
            </a:r>
            <a:r>
              <a:rPr lang="zh-CN" altLang="en-US" sz="2800" b="1" dirty="0">
                <a:solidFill>
                  <a:srgbClr val="000000"/>
                </a:solidFill>
                <a:cs typeface="Arial" charset="0"/>
              </a:rPr>
              <a:t>宝座</a:t>
            </a:r>
          </a:p>
          <a:p>
            <a:pPr eaLnBrk="1" hangingPunct="1">
              <a:buClr>
                <a:srgbClr val="000000"/>
              </a:buClr>
              <a:buSzPct val="100000"/>
              <a:buFont typeface="Arial" charset="0"/>
              <a:buNone/>
            </a:pPr>
            <a:r>
              <a:rPr lang="en-US" altLang="zh-CN" sz="2800" b="1" dirty="0">
                <a:solidFill>
                  <a:srgbClr val="000000"/>
                </a:solidFill>
                <a:cs typeface="Arial" charset="0"/>
              </a:rPr>
              <a:t>(</a:t>
            </a:r>
            <a:r>
              <a:rPr lang="zh-CN" altLang="en-US" sz="2800" b="1" dirty="0">
                <a:solidFill>
                  <a:srgbClr val="000000"/>
                </a:solidFill>
                <a:cs typeface="Arial" charset="0"/>
              </a:rPr>
              <a:t>启 </a:t>
            </a:r>
            <a:r>
              <a:rPr lang="en-US" altLang="zh-CN" sz="2800" b="1" dirty="0">
                <a:solidFill>
                  <a:srgbClr val="000000"/>
                </a:solidFill>
                <a:cs typeface="Arial" charset="0"/>
              </a:rPr>
              <a:t>20:11-14)</a:t>
            </a: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algn="l" eaLnBrk="1" hangingPunct="1">
              <a:defRPr/>
            </a:pPr>
            <a:endParaRPr lang="en-US" b="1">
              <a:solidFill>
                <a:srgbClr val="000000"/>
              </a:solidFill>
              <a:effectLst>
                <a:outerShdw blurRad="38100" dist="38100" dir="2700000" algn="tl">
                  <a:srgbClr val="000000">
                    <a:alpha val="43137"/>
                  </a:srgbClr>
                </a:outerShdw>
              </a:effectLst>
              <a:ea typeface="ＭＳ Ｐゴシック"/>
            </a:endParaRPr>
          </a:p>
        </p:txBody>
      </p:sp>
      <p:sp>
        <p:nvSpPr>
          <p:cNvPr id="737299" name="Text Box 4"/>
          <p:cNvSpPr txBox="1">
            <a:spLocks noChangeArrowheads="1"/>
          </p:cNvSpPr>
          <p:nvPr/>
        </p:nvSpPr>
        <p:spPr bwMode="auto">
          <a:xfrm>
            <a:off x="8101013" y="0"/>
            <a:ext cx="1042987"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pPr>
            <a:r>
              <a:rPr lang="en-GB" b="1">
                <a:solidFill>
                  <a:srgbClr val="FFFFFF"/>
                </a:solidFill>
              </a:rPr>
              <a:t>473</a:t>
            </a:r>
          </a:p>
        </p:txBody>
      </p:sp>
    </p:spTree>
    <p:extLst>
      <p:ext uri="{BB962C8B-B14F-4D97-AF65-F5344CB8AC3E}">
        <p14:creationId xmlns:p14="http://schemas.microsoft.com/office/powerpoint/2010/main" val="3457315799"/>
      </p:ext>
    </p:extLst>
  </p:cSld>
  <p:clrMapOvr>
    <a:masterClrMapping/>
  </p:clrMapOvr>
  <p:transition xmlns:p14="http://schemas.microsoft.com/office/powerpoint/2010/main">
    <p:plus/>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2" end="2"/>
                                            </p:txEl>
                                          </p:spTgt>
                                        </p:tgtEl>
                                        <p:attrNameLst>
                                          <p:attrName>style.visibility</p:attrName>
                                        </p:attrNameLst>
                                      </p:cBhvr>
                                      <p:to>
                                        <p:strVal val="visible"/>
                                      </p:to>
                                    </p:set>
                                    <p:animEffect transition="in" filter="dissolve">
                                      <p:cBhvr additive="repl">
                                        <p:cTn id="76" dur="2000"/>
                                        <p:tgtEl>
                                          <p:spTgt spid="32781">
                                            <p:txEl>
                                              <p:pRg st="2" end="2"/>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p:stCondLst>
                              <p:cond delay="414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1">
                                            <p:txEl>
                                              <p:pRg st="2" end="2"/>
                                            </p:txEl>
                                          </p:spTgt>
                                        </p:tgtEl>
                                        <p:attrNameLst>
                                          <p:attrName>style.color</p:attrName>
                                        </p:attrNameLst>
                                      </p:cBhvr>
                                      <p:to>
                                        <a:srgbClr val="00FFFF"/>
                                      </p:to>
                                    </p:animClr>
                                    <p:animClr clrSpc="rgb" dir="cw">
                                      <p:cBhvr additive="repl">
                                        <p:cTn id="100" dur="1000" autoRev="1" fill="hold" masterRel="sameClick"/>
                                        <p:tgtEl>
                                          <p:spTgt spid="32781">
                                            <p:txEl>
                                              <p:pRg st="2" end="2"/>
                                            </p:txEl>
                                          </p:spTgt>
                                        </p:tgtEl>
                                        <p:attrNameLst>
                                          <p:attrName>fillColor</p:attrName>
                                        </p:attrNameLst>
                                      </p:cBhvr>
                                      <p:to>
                                        <a:srgbClr val="00FFFF"/>
                                      </p:to>
                                    </p:animClr>
                                    <p:set>
                                      <p:cBhvr additive="repl">
                                        <p:cTn id="101" dur="1000" autoRev="1" fill="hold"/>
                                        <p:tgtEl>
                                          <p:spTgt spid="32781">
                                            <p:txEl>
                                              <p:pRg st="2" end="2"/>
                                            </p:txEl>
                                          </p:spTgt>
                                        </p:tgtEl>
                                        <p:attrNameLst>
                                          <p:attrName>fill.type</p:attrName>
                                        </p:attrNameLst>
                                      </p:cBhvr>
                                      <p:to>
                                        <p:strVal val="solid"/>
                                      </p:to>
                                    </p:set>
                                  </p:childTnLst>
                                </p:cTn>
                              </p:par>
                            </p:childTnLst>
                          </p:cTn>
                        </p:par>
                        <p:par>
                          <p:cTn id="102" fill="hold" nodeType="afterGroup">
                            <p:stCondLst>
                              <p:cond delay="452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0" end="0"/>
                                            </p:txEl>
                                          </p:spTgt>
                                        </p:tgtEl>
                                        <p:attrNameLst>
                                          <p:attrName>style.color</p:attrName>
                                        </p:attrNameLst>
                                      </p:cBhvr>
                                      <p:to>
                                        <a:srgbClr val="00FFFF"/>
                                      </p:to>
                                    </p:animClr>
                                    <p:animClr clrSpc="rgb" dir="cw">
                                      <p:cBhvr additive="repl">
                                        <p:cTn id="105" dur="1000" autoRev="1" fill="hold" masterRel="sameClick"/>
                                        <p:tgtEl>
                                          <p:spTgt spid="32780">
                                            <p:txEl>
                                              <p:pRg st="0" end="0"/>
                                            </p:txEl>
                                          </p:spTgt>
                                        </p:tgtEl>
                                        <p:attrNameLst>
                                          <p:attrName>fillColor</p:attrName>
                                        </p:attrNameLst>
                                      </p:cBhvr>
                                      <p:to>
                                        <a:srgbClr val="00FFFF"/>
                                      </p:to>
                                    </p:animClr>
                                    <p:set>
                                      <p:cBhvr additive="repl">
                                        <p:cTn id="106" dur="1000" autoRev="1" fill="hold"/>
                                        <p:tgtEl>
                                          <p:spTgt spid="32780">
                                            <p:txEl>
                                              <p:pRg st="0" end="0"/>
                                            </p:txEl>
                                          </p:spTgt>
                                        </p:tgtEl>
                                        <p:attrNameLst>
                                          <p:attrName>fill.type</p:attrName>
                                        </p:attrNameLst>
                                      </p:cBhvr>
                                      <p:to>
                                        <p:strVal val="solid"/>
                                      </p:to>
                                    </p:set>
                                  </p:childTnLst>
                                </p:cTn>
                              </p:par>
                            </p:childTnLst>
                          </p:cTn>
                        </p:par>
                        <p:par>
                          <p:cTn id="107" fill="hold" nodeType="afterGroup">
                            <p:stCondLst>
                              <p:cond delay="51000"/>
                            </p:stCondLst>
                            <p:childTnLst>
                              <p:par>
                                <p:cTn id="108" presetID="47" presetClass="entr" fill="hold" nodeType="afterEffect">
                                  <p:stCondLst>
                                    <p:cond delay="0"/>
                                  </p:stCondLst>
                                  <p:childTnLst>
                                    <p:set>
                                      <p:cBhvr additive="repl">
                                        <p:cTn id="109" dur="1" fill="hold">
                                          <p:stCondLst>
                                            <p:cond delay="0"/>
                                          </p:stCondLst>
                                        </p:cTn>
                                        <p:tgtEl>
                                          <p:spTgt spid="19"/>
                                        </p:tgtEl>
                                        <p:attrNameLst>
                                          <p:attrName>style.visibility</p:attrName>
                                        </p:attrNameLst>
                                      </p:cBhvr>
                                      <p:to>
                                        <p:strVal val="visible"/>
                                      </p:to>
                                    </p:set>
                                    <p:animEffect transition="in" filter="fade">
                                      <p:cBhvr additive="repl">
                                        <p:cTn id="110" dur="2000"/>
                                        <p:tgtEl>
                                          <p:spTgt spid="19"/>
                                        </p:tgtEl>
                                      </p:cBhvr>
                                    </p:animEffect>
                                    <p:anim calcmode="lin" valueType="num">
                                      <p:cBhvr additive="repl">
                                        <p:cTn id="111" dur="2000" fill="hold"/>
                                        <p:tgtEl>
                                          <p:spTgt spid="19"/>
                                        </p:tgtEl>
                                        <p:attrNameLst>
                                          <p:attrName>ppt_x</p:attrName>
                                        </p:attrNameLst>
                                      </p:cBhvr>
                                      <p:tavLst>
                                        <p:tav tm="100000">
                                          <p:val>
                                            <p:strVal val="#ppt_x"/>
                                          </p:val>
                                        </p:tav>
                                        <p:tav>
                                          <p:val>
                                            <p:strVal val="#ppt_x"/>
                                          </p:val>
                                        </p:tav>
                                      </p:tavLst>
                                    </p:anim>
                                    <p:anim calcmode="lin" valueType="num">
                                      <p:cBhvr additive="repl">
                                        <p:cTn id="112" dur="2000" fill="hold"/>
                                        <p:tgtEl>
                                          <p:spTgt spid="19"/>
                                        </p:tgtEl>
                                        <p:attrNameLst>
                                          <p:attrName>ppt_y</p:attrName>
                                        </p:attrNameLst>
                                      </p:cBhvr>
                                      <p:tavLst>
                                        <p:tav tm="100000">
                                          <p:val>
                                            <p:strVal val="#ppt_y-.1"/>
                                          </p:val>
                                        </p:tav>
                                        <p:tav>
                                          <p:val>
                                            <p:strVal val="#ppt_y"/>
                                          </p:val>
                                        </p:tav>
                                      </p:tavLst>
                                    </p:anim>
                                  </p:childTnLst>
                                </p:cTn>
                              </p:par>
                            </p:childTnLst>
                          </p:cTn>
                        </p:par>
                        <p:par>
                          <p:cTn id="113" fill="hold" nodeType="afterGroup">
                            <p:stCondLst>
                              <p:cond delay="53000"/>
                            </p:stCondLst>
                            <p:childTnLst>
                              <p:par>
                                <p:cTn id="114" presetID="42" presetClass="entr" fill="hold" nodeType="afterEffect">
                                  <p:stCondLst>
                                    <p:cond delay="0"/>
                                  </p:stCondLst>
                                  <p:childTnLst>
                                    <p:set>
                                      <p:cBhvr additive="repl">
                                        <p:cTn id="115" dur="1" fill="hold">
                                          <p:stCondLst>
                                            <p:cond delay="0"/>
                                          </p:stCondLst>
                                        </p:cTn>
                                        <p:tgtEl>
                                          <p:spTgt spid="20"/>
                                        </p:tgtEl>
                                        <p:attrNameLst>
                                          <p:attrName>style.visibility</p:attrName>
                                        </p:attrNameLst>
                                      </p:cBhvr>
                                      <p:to>
                                        <p:strVal val="visible"/>
                                      </p:to>
                                    </p:set>
                                    <p:animEffect transition="in" filter="fade">
                                      <p:cBhvr additive="repl">
                                        <p:cTn id="116" dur="2000"/>
                                        <p:tgtEl>
                                          <p:spTgt spid="20"/>
                                        </p:tgtEl>
                                      </p:cBhvr>
                                    </p:animEffect>
                                    <p:anim calcmode="lin" valueType="num">
                                      <p:cBhvr additive="repl">
                                        <p:cTn id="117" dur="2000" fill="hold"/>
                                        <p:tgtEl>
                                          <p:spTgt spid="20"/>
                                        </p:tgtEl>
                                        <p:attrNameLst>
                                          <p:attrName>ppt_x</p:attrName>
                                        </p:attrNameLst>
                                      </p:cBhvr>
                                      <p:tavLst>
                                        <p:tav tm="100000">
                                          <p:val>
                                            <p:strVal val="#ppt_x"/>
                                          </p:val>
                                        </p:tav>
                                        <p:tav>
                                          <p:val>
                                            <p:strVal val="#ppt_x"/>
                                          </p:val>
                                        </p:tav>
                                      </p:tavLst>
                                    </p:anim>
                                    <p:anim calcmode="lin" valueType="num">
                                      <p:cBhvr additive="repl">
                                        <p:cTn id="118" dur="2000" fill="hold"/>
                                        <p:tgtEl>
                                          <p:spTgt spid="20"/>
                                        </p:tgtEl>
                                        <p:attrNameLst>
                                          <p:attrName>ppt_y</p:attrName>
                                        </p:attrNameLst>
                                      </p:cBhvr>
                                      <p:tavLst>
                                        <p:tav tm="100000">
                                          <p:val>
                                            <p:strVal val="#ppt_y+.1"/>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468312" y="2461602"/>
            <a:ext cx="7991475" cy="3418501"/>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l">
              <a:defRPr/>
            </a:pPr>
            <a:r>
              <a:rPr lang="en-US" altLang="zh-CN" dirty="0">
                <a:solidFill>
                  <a:srgbClr val="FFFFFF"/>
                </a:solidFill>
              </a:rPr>
              <a:t>17 </a:t>
            </a:r>
            <a:r>
              <a:rPr lang="zh-CN" altLang="en-US" dirty="0">
                <a:solidFill>
                  <a:srgbClr val="FFFFFF"/>
                </a:solidFill>
              </a:rPr>
              <a:t>我 一 看 见 ， 就 仆 倒 在 他 脚 前 ， 像 死 了 一 样 。 他 用 右 手 按 着 我 ， 说 ： 不 要 惧 怕 ！ 我 是 首 先 的 ， 我 是 末 後 的 ，</a:t>
            </a:r>
          </a:p>
          <a:p>
            <a:pPr algn="l">
              <a:defRPr/>
            </a:pPr>
            <a:endParaRPr lang="zh-CN" altLang="en-US" dirty="0">
              <a:solidFill>
                <a:srgbClr val="FFFFFF"/>
              </a:solidFill>
            </a:endParaRPr>
          </a:p>
          <a:p>
            <a:pPr algn="l">
              <a:defRPr/>
            </a:pPr>
            <a:r>
              <a:rPr lang="zh-CN" altLang="en-US" dirty="0">
                <a:solidFill>
                  <a:srgbClr val="FFFFFF"/>
                </a:solidFill>
              </a:rPr>
              <a:t> </a:t>
            </a:r>
            <a:r>
              <a:rPr lang="en-US" altLang="zh-CN" dirty="0">
                <a:solidFill>
                  <a:srgbClr val="FFFFFF"/>
                </a:solidFill>
              </a:rPr>
              <a:t>18 </a:t>
            </a:r>
            <a:r>
              <a:rPr lang="zh-CN" altLang="en-US" dirty="0">
                <a:solidFill>
                  <a:srgbClr val="FFFFFF"/>
                </a:solidFill>
              </a:rPr>
              <a:t>又 是 那 存 活 的 ； 我 曾 死 过 ， 现 在 又 活 了 ， 直 活 到 永 永 远 远 ； 并 且 拿 着 死 亡 和 阴 间 的 钥 匙 。</a:t>
            </a:r>
          </a:p>
          <a:p>
            <a:pPr algn="l">
              <a:defRPr/>
            </a:pPr>
            <a:endParaRPr lang="zh-CN" altLang="en-US" dirty="0">
              <a:solidFill>
                <a:srgbClr val="FFFFFF"/>
              </a:solidFill>
            </a:endParaRPr>
          </a:p>
          <a:p>
            <a:pPr algn="l">
              <a:defRPr/>
            </a:pPr>
            <a:r>
              <a:rPr lang="zh-CN" altLang="en-US" dirty="0">
                <a:solidFill>
                  <a:srgbClr val="FFFFFF"/>
                </a:solidFill>
              </a:rPr>
              <a:t> </a:t>
            </a:r>
            <a:r>
              <a:rPr lang="en-US" altLang="zh-CN" dirty="0">
                <a:solidFill>
                  <a:srgbClr val="FFFFFF"/>
                </a:solidFill>
              </a:rPr>
              <a:t>19 </a:t>
            </a:r>
            <a:r>
              <a:rPr lang="zh-CN" altLang="en-US" dirty="0">
                <a:solidFill>
                  <a:srgbClr val="FFFFFF"/>
                </a:solidFill>
              </a:rPr>
              <a:t>所 以 你 要 把 所 看 见 的 ， 和 现 在 的 事 ， 并 将 来 必 成 的 事 ， 都 写 出 来 。启 示 录 </a:t>
            </a:r>
            <a:r>
              <a:rPr lang="en-US" altLang="zh-CN" dirty="0">
                <a:solidFill>
                  <a:srgbClr val="FFFFFF"/>
                </a:solidFill>
              </a:rPr>
              <a:t>1:17-19</a:t>
            </a:r>
            <a:endParaRPr lang="zh-CN" altLang="en-US" dirty="0">
              <a:solidFill>
                <a:srgbClr val="FFFFFF"/>
              </a:solidFill>
            </a:endParaRPr>
          </a:p>
        </p:txBody>
      </p:sp>
      <p:sp>
        <p:nvSpPr>
          <p:cNvPr id="764931" name="Text Box 2"/>
          <p:cNvSpPr txBox="1">
            <a:spLocks noChangeArrowheads="1"/>
          </p:cNvSpPr>
          <p:nvPr/>
        </p:nvSpPr>
        <p:spPr bwMode="auto">
          <a:xfrm>
            <a:off x="395288" y="152400"/>
            <a:ext cx="8569325" cy="830263"/>
          </a:xfrm>
          <a:prstGeom prst="rect">
            <a:avLst/>
          </a:prstGeom>
          <a:solidFill>
            <a:srgbClr val="660066"/>
          </a:solidFill>
          <a:ln w="222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4800" dirty="0">
                <a:solidFill>
                  <a:srgbClr val="FFFFFF"/>
                </a:solidFill>
                <a:latin typeface="Arial" charset="0"/>
                <a:cs typeface="Arial" charset="0"/>
              </a:rPr>
              <a:t>四</a:t>
            </a:r>
            <a:r>
              <a:rPr lang="zh-CN" altLang="en-US" sz="4800" dirty="0" smtClean="0">
                <a:solidFill>
                  <a:srgbClr val="FFFFFF"/>
                </a:solidFill>
                <a:latin typeface="Arial" charset="0"/>
                <a:cs typeface="Arial" charset="0"/>
              </a:rPr>
              <a:t>个</a:t>
            </a:r>
            <a:r>
              <a:rPr lang="zh-CN" altLang="en-US" sz="4800" dirty="0">
                <a:solidFill>
                  <a:srgbClr val="FFFFFF"/>
                </a:solidFill>
                <a:latin typeface="Arial" charset="0"/>
                <a:cs typeface="Arial" charset="0"/>
              </a:rPr>
              <a:t>说明的原则</a:t>
            </a:r>
          </a:p>
        </p:txBody>
      </p:sp>
      <p:sp>
        <p:nvSpPr>
          <p:cNvPr id="553987" name="Text Box 3"/>
          <p:cNvSpPr txBox="1">
            <a:spLocks noChangeArrowheads="1"/>
          </p:cNvSpPr>
          <p:nvPr/>
        </p:nvSpPr>
        <p:spPr bwMode="auto">
          <a:xfrm>
            <a:off x="468312" y="1766888"/>
            <a:ext cx="6846888"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square" lIns="90000" tIns="46800" rIns="90000" bIns="46800">
            <a:spAutoFit/>
          </a:bodyPr>
          <a:lstStyle/>
          <a:p>
            <a:pPr algn="l">
              <a:defRPr/>
            </a:pPr>
            <a:r>
              <a:rPr lang="zh-SG" altLang="en-US" sz="3200" dirty="0">
                <a:solidFill>
                  <a:srgbClr val="DAE9FC"/>
                </a:solidFill>
                <a:latin typeface="Comic Sans MS" charset="0"/>
                <a:ea typeface="ＭＳ Ｐゴシック" charset="-128"/>
                <a:cs typeface="ＭＳ Ｐゴシック" charset="-128"/>
              </a:rPr>
              <a:t>启 示 </a:t>
            </a:r>
            <a:r>
              <a:rPr lang="zh-SG" altLang="en-US" sz="3200" dirty="0" smtClean="0">
                <a:solidFill>
                  <a:srgbClr val="DAE9FC"/>
                </a:solidFill>
                <a:latin typeface="Comic Sans MS" charset="0"/>
                <a:ea typeface="ＭＳ Ｐゴシック" charset="-128"/>
                <a:cs typeface="ＭＳ Ｐゴシック" charset="-128"/>
              </a:rPr>
              <a:t>录</a:t>
            </a:r>
            <a:r>
              <a:rPr lang="zh-CN" altLang="en-US" sz="3200" dirty="0" smtClean="0">
                <a:solidFill>
                  <a:srgbClr val="DAE9FC"/>
                </a:solidFill>
                <a:latin typeface="Comic Sans MS" charset="0"/>
                <a:ea typeface="ＭＳ Ｐゴシック" charset="-128"/>
                <a:cs typeface="ＭＳ Ｐゴシック" charset="-128"/>
              </a:rPr>
              <a:t> 启发</a:t>
            </a:r>
            <a:r>
              <a:rPr lang="zh-SG" altLang="en-US" sz="3200" dirty="0" smtClean="0">
                <a:solidFill>
                  <a:srgbClr val="DAE9FC"/>
                </a:solidFill>
                <a:latin typeface="Comic Sans MS" charset="0"/>
                <a:ea typeface="ＭＳ Ｐゴシック" charset="-128"/>
                <a:cs typeface="ＭＳ Ｐゴシック" charset="-128"/>
              </a:rPr>
              <a:t>概</a:t>
            </a:r>
            <a:r>
              <a:rPr lang="zh-SG" altLang="en-US" sz="3200" dirty="0">
                <a:solidFill>
                  <a:srgbClr val="DAE9FC"/>
                </a:solidFill>
                <a:latin typeface="Comic Sans MS" charset="0"/>
                <a:ea typeface="ＭＳ Ｐゴシック" charset="-128"/>
                <a:cs typeface="ＭＳ Ｐゴシック" charset="-128"/>
              </a:rPr>
              <a:t>要 </a:t>
            </a:r>
            <a:endParaRPr lang="en-US" sz="3200" dirty="0">
              <a:solidFill>
                <a:srgbClr val="DAE9FC"/>
              </a:solidFill>
              <a:latin typeface="Comic Sans MS" charset="0"/>
              <a:ea typeface="ＭＳ Ｐゴシック" charset="-128"/>
              <a:cs typeface="ＭＳ Ｐゴシック" charset="-128"/>
            </a:endParaRPr>
          </a:p>
        </p:txBody>
      </p:sp>
      <p:sp>
        <p:nvSpPr>
          <p:cNvPr id="553993" name="Text Box 9"/>
          <p:cNvSpPr txBox="1">
            <a:spLocks noChangeArrowheads="1"/>
          </p:cNvSpPr>
          <p:nvPr/>
        </p:nvSpPr>
        <p:spPr bwMode="auto">
          <a:xfrm>
            <a:off x="901700" y="6042025"/>
            <a:ext cx="1871663"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spcBef>
                <a:spcPct val="50000"/>
              </a:spcBef>
            </a:pPr>
            <a:r>
              <a:rPr lang="zh-CN" altLang="en-US" sz="2800" dirty="0" smtClean="0">
                <a:solidFill>
                  <a:srgbClr val="FFFF00"/>
                </a:solidFill>
              </a:rPr>
              <a:t>看到</a:t>
            </a:r>
            <a:endParaRPr lang="en-US" sz="2800" dirty="0">
              <a:solidFill>
                <a:srgbClr val="FFFF00"/>
              </a:solidFill>
            </a:endParaRPr>
          </a:p>
        </p:txBody>
      </p:sp>
      <p:sp>
        <p:nvSpPr>
          <p:cNvPr id="553994" name="Text Box 10"/>
          <p:cNvSpPr txBox="1">
            <a:spLocks noChangeArrowheads="1"/>
          </p:cNvSpPr>
          <p:nvPr/>
        </p:nvSpPr>
        <p:spPr bwMode="auto">
          <a:xfrm>
            <a:off x="3794125" y="6042025"/>
            <a:ext cx="849313"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spcBef>
                <a:spcPct val="50000"/>
              </a:spcBef>
            </a:pPr>
            <a:r>
              <a:rPr lang="zh-CN" altLang="en-US" sz="2800" dirty="0" smtClean="0">
                <a:solidFill>
                  <a:srgbClr val="FFFF00"/>
                </a:solidFill>
              </a:rPr>
              <a:t>将</a:t>
            </a:r>
            <a:endParaRPr lang="en-US" sz="2800" dirty="0">
              <a:solidFill>
                <a:srgbClr val="FFFF00"/>
              </a:solidFill>
            </a:endParaRPr>
          </a:p>
        </p:txBody>
      </p:sp>
      <p:sp>
        <p:nvSpPr>
          <p:cNvPr id="553995" name="Text Box 11"/>
          <p:cNvSpPr txBox="1">
            <a:spLocks noChangeArrowheads="1"/>
          </p:cNvSpPr>
          <p:nvPr/>
        </p:nvSpPr>
        <p:spPr bwMode="auto">
          <a:xfrm>
            <a:off x="5795963" y="6042025"/>
            <a:ext cx="2808287" cy="52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spcBef>
                <a:spcPct val="50000"/>
              </a:spcBef>
            </a:pPr>
            <a:r>
              <a:rPr lang="zh-CN" altLang="en-US" sz="2800" dirty="0" smtClean="0">
                <a:solidFill>
                  <a:srgbClr val="FFFF00"/>
                </a:solidFill>
              </a:rPr>
              <a:t>会发生</a:t>
            </a:r>
            <a:endParaRPr lang="en-US" sz="2800" dirty="0">
              <a:solidFill>
                <a:srgbClr val="FFFF00"/>
              </a:solidFill>
            </a:endParaRP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l"/>
            <a:endParaRPr lang="en-US">
              <a:solidFill>
                <a:srgbClr val="000000"/>
              </a:solidFill>
              <a:latin typeface="Comic Sans MS"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l"/>
            <a:endParaRPr lang="en-US">
              <a:solidFill>
                <a:srgbClr val="000000"/>
              </a:solidFill>
              <a:latin typeface="Comic Sans MS" charset="0"/>
            </a:endParaRPr>
          </a:p>
        </p:txBody>
      </p:sp>
      <p:sp>
        <p:nvSpPr>
          <p:cNvPr id="764938" name="Rectangle 14"/>
          <p:cNvSpPr>
            <a:spLocks noGrp="1" noChangeArrowheads="1"/>
          </p:cNvSpPr>
          <p:nvPr>
            <p:ph type="title" idx="4294967295"/>
          </p:nvPr>
        </p:nvSpPr>
        <p:spPr>
          <a:xfrm>
            <a:off x="533400" y="1017588"/>
            <a:ext cx="4110038" cy="586957"/>
          </a:xfrm>
          <a:noFill/>
        </p:spPr>
        <p:txBody>
          <a:bodyPr wrap="square" lIns="90000" tIns="46800" rIns="90000" bIns="46800" anchor="t">
            <a:spAutoFit/>
          </a:bodyPr>
          <a:lstStyle/>
          <a:p>
            <a:pPr algn="l">
              <a:spcBef>
                <a:spcPct val="50000"/>
              </a:spcBef>
            </a:pPr>
            <a:r>
              <a:rPr lang="zh-SG" altLang="en-US" sz="3200" b="1" i="1" dirty="0">
                <a:latin typeface="Comic Sans MS" charset="0"/>
                <a:ea typeface="ＭＳ Ｐゴシック" charset="0"/>
                <a:cs typeface="ＭＳ Ｐゴシック" charset="0"/>
              </a:rPr>
              <a:t>原</a:t>
            </a:r>
            <a:r>
              <a:rPr lang="zh-SG" altLang="en-US" sz="3200" b="1" i="1" dirty="0" smtClean="0">
                <a:latin typeface="Comic Sans MS" charset="0"/>
                <a:ea typeface="ＭＳ Ｐゴシック" charset="0"/>
                <a:cs typeface="ＭＳ Ｐゴシック" charset="0"/>
              </a:rPr>
              <a:t>则</a:t>
            </a:r>
            <a:r>
              <a:rPr lang="zh-CN" altLang="en-US" sz="3200" b="1" i="1" dirty="0" smtClean="0">
                <a:latin typeface="Comic Sans MS" charset="0"/>
                <a:ea typeface="ＭＳ Ｐゴシック" charset="0"/>
                <a:cs typeface="ＭＳ Ｐゴシック" charset="0"/>
              </a:rPr>
              <a:t> </a:t>
            </a:r>
            <a:r>
              <a:rPr lang="en-US" sz="3200" b="1" i="1" dirty="0" smtClean="0">
                <a:latin typeface="Comic Sans MS" charset="0"/>
                <a:ea typeface="ＭＳ Ｐゴシック" charset="0"/>
                <a:cs typeface="ＭＳ Ｐゴシック" charset="0"/>
              </a:rPr>
              <a:t>#</a:t>
            </a:r>
            <a:r>
              <a:rPr lang="en-US" sz="3200" b="1" i="1" dirty="0">
                <a:latin typeface="Comic Sans MS" charset="0"/>
                <a:ea typeface="ＭＳ Ｐゴシック" charset="0"/>
                <a:cs typeface="ＭＳ Ｐゴシック" charset="0"/>
              </a:rPr>
              <a:t>3</a:t>
            </a:r>
          </a:p>
        </p:txBody>
      </p:sp>
    </p:spTree>
    <p:extLst>
      <p:ext uri="{BB962C8B-B14F-4D97-AF65-F5344CB8AC3E}">
        <p14:creationId xmlns:p14="http://schemas.microsoft.com/office/powerpoint/2010/main" val="188377649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53988">
                                            <p:txEl>
                                              <p:pRg st="2" end="2"/>
                                            </p:txEl>
                                          </p:spTgt>
                                        </p:tgtEl>
                                        <p:attrNameLst>
                                          <p:attrName>style.visibility</p:attrName>
                                        </p:attrNameLst>
                                      </p:cBhvr>
                                      <p:to>
                                        <p:strVal val="visible"/>
                                      </p:to>
                                    </p:set>
                                    <p:anim calcmode="lin" valueType="num">
                                      <p:cBhvr additive="base">
                                        <p:cTn id="15" dur="500" fill="hold"/>
                                        <p:tgtEl>
                                          <p:spTgt spid="55398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53988">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53988">
                                            <p:txEl>
                                              <p:pRg st="4" end="4"/>
                                            </p:txEl>
                                          </p:spTgt>
                                        </p:tgtEl>
                                        <p:attrNameLst>
                                          <p:attrName>style.visibility</p:attrName>
                                        </p:attrNameLst>
                                      </p:cBhvr>
                                      <p:to>
                                        <p:strVal val="visible"/>
                                      </p:to>
                                    </p:set>
                                    <p:anim calcmode="lin" valueType="num">
                                      <p:cBhvr additive="base">
                                        <p:cTn id="19" dur="500" fill="hold"/>
                                        <p:tgtEl>
                                          <p:spTgt spid="553988">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398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53993"/>
                                        </p:tgtEl>
                                        <p:attrNameLst>
                                          <p:attrName>style.visibility</p:attrName>
                                        </p:attrNameLst>
                                      </p:cBhvr>
                                      <p:to>
                                        <p:strVal val="visible"/>
                                      </p:to>
                                    </p:set>
                                    <p:animEffect transition="in" filter="wipe(left)">
                                      <p:cBhvr>
                                        <p:cTn id="25" dur="500"/>
                                        <p:tgtEl>
                                          <p:spTgt spid="55399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6"/>
                                        </p:tgtEl>
                                        <p:attrNameLst>
                                          <p:attrName>style.visibility</p:attrName>
                                        </p:attrNameLst>
                                      </p:cBhvr>
                                      <p:to>
                                        <p:strVal val="visible"/>
                                      </p:to>
                                    </p:set>
                                    <p:animEffect transition="in" filter="wipe(left)">
                                      <p:cBhvr>
                                        <p:cTn id="30" dur="500"/>
                                        <p:tgtEl>
                                          <p:spTgt spid="553996"/>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4"/>
                                        </p:tgtEl>
                                        <p:attrNameLst>
                                          <p:attrName>style.visibility</p:attrName>
                                        </p:attrNameLst>
                                      </p:cBhvr>
                                      <p:to>
                                        <p:strVal val="visible"/>
                                      </p:to>
                                    </p:set>
                                    <p:animEffect transition="in" filter="wipe(left)">
                                      <p:cBhvr>
                                        <p:cTn id="33" dur="500"/>
                                        <p:tgtEl>
                                          <p:spTgt spid="55399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53997"/>
                                        </p:tgtEl>
                                        <p:attrNameLst>
                                          <p:attrName>style.visibility</p:attrName>
                                        </p:attrNameLst>
                                      </p:cBhvr>
                                      <p:to>
                                        <p:strVal val="visible"/>
                                      </p:to>
                                    </p:set>
                                    <p:animEffect transition="in" filter="wipe(left)">
                                      <p:cBhvr>
                                        <p:cTn id="38" dur="500"/>
                                        <p:tgtEl>
                                          <p:spTgt spid="553997"/>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553995"/>
                                        </p:tgtEl>
                                        <p:attrNameLst>
                                          <p:attrName>style.visibility</p:attrName>
                                        </p:attrNameLst>
                                      </p:cBhvr>
                                      <p:to>
                                        <p:strVal val="visible"/>
                                      </p:to>
                                    </p:set>
                                    <p:animEffect transition="in" filter="wipe(left)">
                                      <p:cBhvr>
                                        <p:cTn id="41"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5"/>
          <p:cNvSpPr>
            <a:spLocks noGrp="1" noChangeArrowheads="1"/>
          </p:cNvSpPr>
          <p:nvPr>
            <p:ph type="title"/>
          </p:nvPr>
        </p:nvSpPr>
        <p:spPr>
          <a:xfrm rot="5400000">
            <a:off x="5076031" y="2782094"/>
            <a:ext cx="6985001" cy="1366837"/>
          </a:xfrm>
          <a:solidFill>
            <a:srgbClr val="000000"/>
          </a:solidFill>
        </p:spPr>
        <p:txBody>
          <a:bodyPr/>
          <a:lstStyle/>
          <a:p>
            <a:r>
              <a:rPr lang="zh-CN" altLang="en-US" sz="8800" dirty="0" smtClean="0">
                <a:solidFill>
                  <a:schemeClr val="bg1"/>
                </a:solidFill>
                <a:ea typeface="SimSun" pitchFamily="2" charset="-122"/>
              </a:rPr>
              <a:t>启示录</a:t>
            </a:r>
            <a:endParaRPr lang="en-US" sz="8800" dirty="0" smtClean="0">
              <a:solidFill>
                <a:schemeClr val="bg1"/>
              </a:solidFill>
            </a:endParaRPr>
          </a:p>
        </p:txBody>
      </p:sp>
      <p:sp>
        <p:nvSpPr>
          <p:cNvPr id="653314" name="Text Box 7"/>
          <p:cNvSpPr txBox="1">
            <a:spLocks noChangeArrowheads="1"/>
          </p:cNvSpPr>
          <p:nvPr/>
        </p:nvSpPr>
        <p:spPr bwMode="auto">
          <a:xfrm>
            <a:off x="8488391" y="4763"/>
            <a:ext cx="695270"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dirty="0">
                <a:solidFill>
                  <a:srgbClr val="FFFFFF"/>
                </a:solidFill>
                <a:latin typeface="Arial"/>
                <a:cs typeface="Arial"/>
              </a:rPr>
              <a:t>318</a:t>
            </a:r>
          </a:p>
        </p:txBody>
      </p:sp>
      <p:graphicFrame>
        <p:nvGraphicFramePr>
          <p:cNvPr id="9" name="Table 8"/>
          <p:cNvGraphicFramePr>
            <a:graphicFrameLocks noGrp="1"/>
          </p:cNvGraphicFramePr>
          <p:nvPr>
            <p:extLst>
              <p:ext uri="{D42A27DB-BD31-4B8C-83A1-F6EECF244321}">
                <p14:modId xmlns:p14="http://schemas.microsoft.com/office/powerpoint/2010/main" val="3013743124"/>
              </p:ext>
            </p:extLst>
          </p:nvPr>
        </p:nvGraphicFramePr>
        <p:xfrm>
          <a:off x="0" y="0"/>
          <a:ext cx="7924800" cy="6858000"/>
        </p:xfrm>
        <a:graphic>
          <a:graphicData uri="http://schemas.openxmlformats.org/drawingml/2006/table">
            <a:tbl>
              <a:tblPr/>
              <a:tblGrid>
                <a:gridCol w="609600"/>
                <a:gridCol w="685800"/>
                <a:gridCol w="609600"/>
                <a:gridCol w="2209800"/>
                <a:gridCol w="685800"/>
                <a:gridCol w="639763"/>
                <a:gridCol w="793750"/>
                <a:gridCol w="881062"/>
                <a:gridCol w="809625"/>
              </a:tblGrid>
              <a:tr h="548640">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smtClean="0">
                          <a:ln>
                            <a:noFill/>
                          </a:ln>
                          <a:solidFill>
                            <a:schemeClr val="bg1"/>
                          </a:solidFill>
                          <a:effectLst>
                            <a:outerShdw blurRad="38100" dist="38100" dir="2700000" algn="tl">
                              <a:srgbClr val="000000"/>
                            </a:outerShdw>
                          </a:effectLst>
                          <a:latin typeface="Arial"/>
                          <a:ea typeface="NSimSun" pitchFamily="49" charset="-122"/>
                          <a:cs typeface="Arial"/>
                        </a:rPr>
                        <a:t>基督的主权在未来的胜利</a:t>
                      </a:r>
                      <a:endParaRPr kumimoji="0" lang="en-US" sz="2800" b="1" i="0" u="none" strike="noStrike" cap="none" normalizeH="0" baseline="0" smtClean="0">
                        <a:ln>
                          <a:noFill/>
                        </a:ln>
                        <a:solidFill>
                          <a:schemeClr val="bg1"/>
                        </a:solidFill>
                        <a:effectLst>
                          <a:outerShdw blurRad="38100" dist="38100" dir="2700000" algn="tl">
                            <a:srgbClr val="000000"/>
                          </a:outerShdw>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78833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SimSun" pitchFamily="2" charset="-122"/>
                          <a:cs typeface="Arial"/>
                        </a:rPr>
                        <a:t>主权是属于基督</a:t>
                      </a:r>
                      <a:endParaRPr kumimoji="0" lang="en-US" sz="18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PMingLiU" pitchFamily="18" charset="-120"/>
                          <a:cs typeface="Arial"/>
                        </a:rPr>
                        <a:t>主权在教会</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SimSun" pitchFamily="2" charset="-122"/>
                          <a:cs typeface="Arial"/>
                        </a:rPr>
                        <a:t>主权在末日</a:t>
                      </a:r>
                      <a:r>
                        <a:rPr kumimoji="0" lang="zh-TW" altLang="en-US" sz="2000" b="1" i="0" u="none" strike="noStrike" cap="none" normalizeH="0" baseline="0" smtClean="0">
                          <a:ln>
                            <a:noFill/>
                          </a:ln>
                          <a:solidFill>
                            <a:schemeClr val="tx1"/>
                          </a:solidFill>
                          <a:effectLst/>
                          <a:latin typeface="Arial"/>
                          <a:ea typeface="ヒラギノ角ゴ Pro W3" pitchFamily="1" charset="-128"/>
                          <a:cs typeface="Arial"/>
                        </a:rPr>
                        <a:t>的</a:t>
                      </a:r>
                      <a:r>
                        <a:rPr kumimoji="0" lang="zh-CN" altLang="en-US" sz="2000" b="1" i="0" u="none" strike="noStrike" cap="none" normalizeH="0" baseline="0" smtClean="0">
                          <a:ln>
                            <a:noFill/>
                          </a:ln>
                          <a:solidFill>
                            <a:schemeClr val="tx1"/>
                          </a:solidFill>
                          <a:effectLst/>
                          <a:latin typeface="Arial"/>
                          <a:ea typeface="SimSun" pitchFamily="2" charset="-122"/>
                          <a:cs typeface="Arial"/>
                        </a:rPr>
                        <a:t>事件</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smtClean="0">
                          <a:ln>
                            <a:noFill/>
                          </a:ln>
                          <a:solidFill>
                            <a:schemeClr val="tx1"/>
                          </a:solidFill>
                          <a:effectLst/>
                          <a:latin typeface="Arial"/>
                          <a:ea typeface="SimSun" pitchFamily="2" charset="-122"/>
                          <a:cs typeface="Arial"/>
                        </a:rPr>
                        <a:t>第 </a:t>
                      </a:r>
                      <a:r>
                        <a:rPr kumimoji="0" lang="en-US" sz="1800" b="1" i="0" u="none" strike="noStrike" cap="none" normalizeH="0" baseline="0" dirty="0" smtClean="0">
                          <a:ln>
                            <a:noFill/>
                          </a:ln>
                          <a:solidFill>
                            <a:schemeClr val="tx1"/>
                          </a:solidFill>
                          <a:effectLst/>
                          <a:latin typeface="Arial"/>
                          <a:ea typeface="SimSun" pitchFamily="2" charset="-122"/>
                          <a:cs typeface="Arial"/>
                        </a:rPr>
                        <a:t>1 </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章</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tx1"/>
                          </a:solidFill>
                          <a:effectLst/>
                          <a:latin typeface="Arial"/>
                          <a:ea typeface="NSimSun" pitchFamily="49" charset="-122"/>
                          <a:cs typeface="Arial"/>
                        </a:rPr>
                        <a:t>第 </a:t>
                      </a:r>
                      <a:r>
                        <a:rPr kumimoji="0" lang="en-US" altLang="zh-TW" sz="2000" b="1" i="0" u="none" strike="noStrike" cap="none" normalizeH="0" baseline="0" dirty="0" smtClean="0">
                          <a:ln>
                            <a:noFill/>
                          </a:ln>
                          <a:solidFill>
                            <a:schemeClr val="tx1"/>
                          </a:solidFill>
                          <a:effectLst/>
                          <a:latin typeface="Arial"/>
                          <a:ea typeface="MS PGothic" pitchFamily="34" charset="-128"/>
                          <a:cs typeface="Arial"/>
                        </a:rPr>
                        <a:t>2–3 </a:t>
                      </a:r>
                      <a:r>
                        <a:rPr kumimoji="0" lang="zh-TW" altLang="en-US" sz="2000" b="1" i="0" u="none" strike="noStrike" cap="none" normalizeH="0" baseline="0" dirty="0" smtClean="0">
                          <a:ln>
                            <a:noFill/>
                          </a:ln>
                          <a:solidFill>
                            <a:schemeClr val="tx1"/>
                          </a:solidFill>
                          <a:effectLst/>
                          <a:latin typeface="Arial"/>
                          <a:ea typeface="NSimSun" pitchFamily="49" charset="-122"/>
                          <a:cs typeface="Arial"/>
                        </a:rPr>
                        <a:t>章</a:t>
                      </a:r>
                      <a:endParaRPr kumimoji="0" lang="en-US" sz="2000" b="1" i="0" u="none" strike="noStrike" cap="none" normalizeH="0" baseline="0" dirty="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第 </a:t>
                      </a:r>
                      <a:r>
                        <a:rPr kumimoji="0" lang="en-US" sz="2000" b="1" i="0" u="none" strike="noStrike" cap="none" normalizeH="0" baseline="0" dirty="0" smtClean="0">
                          <a:ln>
                            <a:noFill/>
                          </a:ln>
                          <a:solidFill>
                            <a:schemeClr val="tx1"/>
                          </a:solidFill>
                          <a:effectLst/>
                          <a:latin typeface="Arial"/>
                          <a:ea typeface="SimSun" pitchFamily="2" charset="-122"/>
                          <a:cs typeface="Arial"/>
                        </a:rPr>
                        <a:t>4–22 </a:t>
                      </a:r>
                      <a:r>
                        <a:rPr kumimoji="0" lang="zh-CN" altLang="en-US" sz="2000" b="1" i="0" u="none" strike="noStrike" cap="none" normalizeH="0" baseline="0" dirty="0" smtClean="0">
                          <a:ln>
                            <a:noFill/>
                          </a:ln>
                          <a:solidFill>
                            <a:schemeClr val="tx1"/>
                          </a:solidFill>
                          <a:effectLst/>
                          <a:latin typeface="Arial"/>
                          <a:ea typeface="SimSun" pitchFamily="2" charset="-122"/>
                          <a:cs typeface="Arial"/>
                        </a:rPr>
                        <a:t>章</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6777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a:t>
                      </a:r>
                      <a:r>
                        <a:rPr kumimoji="0" lang="zh-TW" altLang="en-US" sz="1800" b="1" i="0" u="none" strike="noStrike" cap="none" normalizeH="0" baseline="0" dirty="0" smtClean="0">
                          <a:ln>
                            <a:noFill/>
                          </a:ln>
                          <a:solidFill>
                            <a:schemeClr val="tx1"/>
                          </a:solidFill>
                          <a:effectLst/>
                          <a:latin typeface="Arial"/>
                          <a:ea typeface="MS PGothic" pitchFamily="34" charset="-128"/>
                          <a:cs typeface="Arial"/>
                        </a:rPr>
                        <a:t>你看到什么</a:t>
                      </a: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a:t>
                      </a:r>
                      <a:endParaRPr kumimoji="0" lang="zh-TW" altLang="en-US" sz="18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TW" sz="1800" b="1" i="0" u="none" strike="noStrike" cap="none" normalizeH="0" baseline="0" dirty="0" smtClean="0">
                          <a:ln>
                            <a:noFill/>
                          </a:ln>
                          <a:solidFill>
                            <a:schemeClr val="tx1"/>
                          </a:solidFill>
                          <a:effectLst/>
                          <a:latin typeface="Arial"/>
                          <a:ea typeface="MS PGothic" pitchFamily="34" charset="-128"/>
                          <a:cs typeface="Arial"/>
                        </a:rPr>
                        <a:t>(1:19</a:t>
                      </a:r>
                      <a:r>
                        <a:rPr kumimoji="0" lang="en-US" sz="1800" b="1" i="0" u="none" strike="noStrike" cap="none" normalizeH="0" baseline="0" dirty="0" smtClean="0">
                          <a:ln>
                            <a:noFill/>
                          </a:ln>
                          <a:solidFill>
                            <a:schemeClr val="tx1"/>
                          </a:solidFill>
                          <a:effectLst/>
                          <a:latin typeface="Arial"/>
                          <a:ea typeface="MS PGothic" pitchFamily="34" charset="-128"/>
                          <a:cs typeface="Arial"/>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smtClean="0">
                          <a:ln>
                            <a:noFill/>
                          </a:ln>
                          <a:solidFill>
                            <a:schemeClr val="tx1"/>
                          </a:solidFill>
                          <a:effectLst/>
                          <a:latin typeface="Arial"/>
                          <a:ea typeface="MS PGothic" pitchFamily="34" charset="-128"/>
                          <a:cs typeface="Arial"/>
                        </a:rPr>
                        <a:t>“</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现在是什么</a:t>
                      </a:r>
                      <a:r>
                        <a:rPr kumimoji="0" lang="en-US" altLang="ja-JP" sz="1800" b="1" i="0" u="none" strike="noStrike" cap="none" normalizeH="0" baseline="0" dirty="0" smtClean="0">
                          <a:ln>
                            <a:noFill/>
                          </a:ln>
                          <a:solidFill>
                            <a:schemeClr val="tx1"/>
                          </a:solidFill>
                          <a:effectLst/>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SimSun" pitchFamily="2" charset="-122"/>
                          <a:cs typeface="Arial"/>
                        </a:rPr>
                        <a:t>(1:19b)</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ja-JP" altLang="en-US" sz="1800" b="1" i="0" u="none" strike="noStrike" cap="none" normalizeH="0" baseline="0" dirty="0" smtClean="0">
                          <a:ln>
                            <a:noFill/>
                          </a:ln>
                          <a:solidFill>
                            <a:schemeClr val="tx1"/>
                          </a:solidFill>
                          <a:effectLst/>
                          <a:latin typeface="Arial"/>
                          <a:ea typeface="MS PGothic" pitchFamily="34" charset="-128"/>
                          <a:cs typeface="Arial"/>
                        </a:rPr>
                        <a:t>“</a:t>
                      </a:r>
                      <a:r>
                        <a:rPr kumimoji="0" lang="zh-CN" altLang="en-US" sz="1800" b="1" i="0" u="none" strike="noStrike" cap="none" normalizeH="0" baseline="0" dirty="0" smtClean="0">
                          <a:ln>
                            <a:noFill/>
                          </a:ln>
                          <a:solidFill>
                            <a:schemeClr val="tx1"/>
                          </a:solidFill>
                          <a:effectLst/>
                          <a:latin typeface="Arial"/>
                          <a:ea typeface="SimSun" pitchFamily="2" charset="-122"/>
                          <a:cs typeface="Arial"/>
                        </a:rPr>
                        <a:t>以后会发生什么</a:t>
                      </a:r>
                      <a:r>
                        <a:rPr kumimoji="0" lang="en-US" altLang="ja-JP" sz="1800" b="1" i="0" u="none" strike="noStrike" cap="none" normalizeH="0" baseline="0" dirty="0" smtClean="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smtClean="0">
                          <a:ln>
                            <a:noFill/>
                          </a:ln>
                          <a:solidFill>
                            <a:schemeClr val="tx1"/>
                          </a:solidFill>
                          <a:effectLst/>
                          <a:latin typeface="Arial"/>
                          <a:ea typeface="SimSun" pitchFamily="2" charset="-122"/>
                          <a:cs typeface="Arial"/>
                        </a:rPr>
                        <a:t>(1:19c)</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chemeClr val="tx1"/>
                          </a:solidFill>
                          <a:effectLst/>
                          <a:latin typeface="Arial"/>
                          <a:ea typeface="NSimSun" pitchFamily="49" charset="-122"/>
                          <a:cs typeface="Arial"/>
                        </a:rPr>
                        <a:t>过去</a:t>
                      </a:r>
                      <a:endParaRPr kumimoji="0" lang="en-US" sz="1800" b="1" i="0" u="none" strike="noStrike" cap="none" normalizeH="0" baseline="0" dirty="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现在</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chemeClr val="tx1"/>
                          </a:solidFill>
                          <a:effectLst/>
                          <a:latin typeface="Arial"/>
                          <a:ea typeface="MS PGothic" pitchFamily="34" charset="-128"/>
                          <a:cs typeface="Arial"/>
                        </a:rPr>
                        <a:t>未来</a:t>
                      </a:r>
                      <a:endParaRPr kumimoji="0" lang="en-US" sz="18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502584">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基督揭露</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tx1"/>
                          </a:solidFill>
                          <a:effectLst/>
                          <a:latin typeface="Arial"/>
                          <a:ea typeface="MS PGothic" pitchFamily="34" charset="-128"/>
                          <a:cs typeface="Arial"/>
                        </a:rPr>
                        <a:t>教会揭露</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a:ea typeface="SimSun" pitchFamily="2" charset="-122"/>
                          <a:cs typeface="Arial"/>
                        </a:rPr>
                        <a:t>完成揭露</a:t>
                      </a:r>
                      <a:endParaRPr kumimoji="0" lang="en-US" sz="20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74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smtClean="0">
                          <a:ln>
                            <a:noFill/>
                          </a:ln>
                          <a:solidFill>
                            <a:schemeClr val="tx1"/>
                          </a:solidFill>
                          <a:effectLst/>
                          <a:latin typeface="Arial"/>
                          <a:ea typeface="NSimSun" pitchFamily="49" charset="-122"/>
                          <a:cs typeface="Arial"/>
                        </a:rPr>
                        <a:t>上帝在地上</a:t>
                      </a:r>
                      <a:endParaRPr kumimoji="0" lang="en-US" sz="1600" b="1" i="0" u="none" strike="noStrike" cap="none" normalizeH="0" baseline="0" smtClean="0">
                        <a:ln>
                          <a:noFill/>
                        </a:ln>
                        <a:solidFill>
                          <a:schemeClr val="tx1"/>
                        </a:solidFill>
                        <a:effectLst/>
                        <a:latin typeface="Arial"/>
                        <a:ea typeface="NSimSun" pitchFamily="49" charset="-122"/>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上帝的使者</a:t>
                      </a:r>
                      <a:endParaRPr kumimoji="0" lang="en-US" altLang="zh-CN" sz="2000" b="1" i="0" u="none" strike="noStrike" cap="none" normalizeH="0" baseline="0" dirty="0" smtClean="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a:ea typeface="SimSun" pitchFamily="2" charset="-122"/>
                          <a:cs typeface="Arial"/>
                        </a:rPr>
                        <a:t>在地上</a:t>
                      </a:r>
                      <a:endParaRPr kumimoji="0" lang="en-US" sz="20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MS PGothic" pitchFamily="34" charset="-128"/>
                          <a:cs typeface="Arial"/>
                        </a:rPr>
                        <a:t>从地狱在地上到天堂地上</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60847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a:ea typeface="ヒラギノ角ゴ Pro W3" pitchFamily="1" charset="-128"/>
                          <a:cs typeface="Arial"/>
                        </a:rPr>
                        <a:t>审判官  </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SimSun" pitchFamily="2" charset="-122"/>
                          <a:cs typeface="Arial"/>
                        </a:rPr>
                        <a:t>任务</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Arial"/>
                          <a:ea typeface="SimSun" pitchFamily="2" charset="-122"/>
                          <a:cs typeface="Arial"/>
                        </a:rPr>
                        <a:t>判决和奖励</a:t>
                      </a:r>
                      <a:endParaRPr kumimoji="0" lang="en-US" sz="2400" b="1" i="0" u="none" strike="noStrike" cap="none" normalizeH="0" baseline="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r h="15968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主题</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1:1-3</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敬拜三位一体神</a:t>
                      </a:r>
                      <a:endParaRPr kumimoji="0" lang="en-US" altLang="ja-JP" sz="1600" b="1" i="0" u="none" strike="noStrike" cap="none" normalizeH="0" baseline="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chemeClr val="tx1"/>
                          </a:solidFill>
                          <a:effectLst/>
                          <a:latin typeface="Arial"/>
                          <a:ea typeface="SimSun" pitchFamily="2" charset="-122"/>
                          <a:cs typeface="Arial"/>
                        </a:rPr>
                        <a:t>1:4-8</a:t>
                      </a:r>
                      <a:endParaRPr kumimoji="0" lang="en-US" sz="1600" b="1" i="0" u="none" strike="noStrike" cap="none" normalizeH="0" baseline="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荣耀耶稣基督</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1:9-</a:t>
                      </a:r>
                      <a:br>
                        <a:rPr kumimoji="0" lang="en-US" sz="1600" b="1" i="0" u="none" strike="noStrike" cap="none" normalizeH="0" baseline="0" dirty="0" smtClean="0">
                          <a:ln>
                            <a:noFill/>
                          </a:ln>
                          <a:solidFill>
                            <a:schemeClr val="tx1"/>
                          </a:solidFill>
                          <a:effectLst/>
                          <a:latin typeface="Arial"/>
                          <a:ea typeface="SimSun" pitchFamily="2" charset="-122"/>
                          <a:cs typeface="Arial"/>
                        </a:rPr>
                      </a:br>
                      <a:r>
                        <a:rPr kumimoji="0" lang="en-US" sz="1600" b="1" i="0" u="none" strike="noStrike" cap="none" normalizeH="0" baseline="0" dirty="0" smtClean="0">
                          <a:ln>
                            <a:noFill/>
                          </a:ln>
                          <a:solidFill>
                            <a:schemeClr val="tx1"/>
                          </a:solidFill>
                          <a:effectLst/>
                          <a:latin typeface="Arial"/>
                          <a:ea typeface="SimSun" pitchFamily="2" charset="-122"/>
                          <a:cs typeface="Arial"/>
                        </a:rPr>
                        <a:t>20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Arial"/>
                        <a:ea typeface="MS PGothic" pitchFamily="34" charset="-128"/>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smtClean="0">
                          <a:ln>
                            <a:noFill/>
                          </a:ln>
                          <a:solidFill>
                            <a:schemeClr val="tx1"/>
                          </a:solidFill>
                          <a:effectLst/>
                          <a:latin typeface="Arial"/>
                          <a:ea typeface="ヒラギノ角ゴ Pro W3" pitchFamily="1" charset="-128"/>
                          <a:cs typeface="Arial"/>
                        </a:rPr>
                        <a:t>小亚细亚</a:t>
                      </a:r>
                      <a:r>
                        <a:rPr kumimoji="0" lang="zh-CN" altLang="en-US" sz="1600" b="1" i="0" u="none" strike="noStrike" cap="none" normalizeH="0" baseline="0" smtClean="0">
                          <a:ln>
                            <a:noFill/>
                          </a:ln>
                          <a:solidFill>
                            <a:schemeClr val="tx1"/>
                          </a:solidFill>
                          <a:effectLst/>
                          <a:latin typeface="Arial"/>
                          <a:ea typeface="SimSun" pitchFamily="2" charset="-122"/>
                          <a:cs typeface="Arial"/>
                        </a:rPr>
                        <a:t>七教会</a:t>
                      </a:r>
                      <a:r>
                        <a:rPr kumimoji="0" lang="en-US" altLang="zh-CN" sz="1600" b="1" i="0" u="none" strike="noStrike" cap="none" normalizeH="0" baseline="0" smtClean="0">
                          <a:ln>
                            <a:noFill/>
                          </a:ln>
                          <a:solidFill>
                            <a:schemeClr val="tx1"/>
                          </a:solidFill>
                          <a:effectLst/>
                          <a:latin typeface="Arial"/>
                          <a:ea typeface="SimSun" pitchFamily="2" charset="-122"/>
                          <a:cs typeface="Arial"/>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以弗所、士每拿、别迦摩、推雅推喇、撒狄、非拉铁非、</a:t>
                      </a:r>
                      <a:endParaRPr kumimoji="0" lang="en-US" altLang="zh-CN" sz="1600" b="1" i="0" u="none" strike="noStrike" cap="none" normalizeH="0" baseline="0" smtClean="0">
                        <a:ln>
                          <a:noFill/>
                        </a:ln>
                        <a:solidFill>
                          <a:schemeClr val="tx1"/>
                        </a:solidFill>
                        <a:effectLst/>
                        <a:latin typeface="Arial"/>
                        <a:ea typeface="SimSun" pitchFamily="2" charset="-122"/>
                        <a:cs typeface="Arial"/>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smtClean="0">
                          <a:ln>
                            <a:noFill/>
                          </a:ln>
                          <a:solidFill>
                            <a:schemeClr val="tx1"/>
                          </a:solidFill>
                          <a:effectLst/>
                          <a:latin typeface="Arial"/>
                          <a:ea typeface="SimSun" pitchFamily="2" charset="-122"/>
                          <a:cs typeface="Arial"/>
                        </a:rPr>
                        <a:t>老底嘉</a:t>
                      </a:r>
                      <a:endParaRPr kumimoji="0" lang="en-US" sz="1600" b="1" i="0" u="none" strike="noStrike" cap="none" normalizeH="0" baseline="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苦难</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4:1–</a:t>
                      </a:r>
                      <a:br>
                        <a:rPr kumimoji="0" lang="en-US" sz="1600" b="1" i="0" u="none" strike="noStrike" cap="none" normalizeH="0" baseline="0" dirty="0" smtClean="0">
                          <a:ln>
                            <a:noFill/>
                          </a:ln>
                          <a:solidFill>
                            <a:schemeClr val="tx1"/>
                          </a:solidFill>
                          <a:effectLst/>
                          <a:latin typeface="Arial"/>
                          <a:ea typeface="SimSun" pitchFamily="2" charset="-122"/>
                          <a:cs typeface="Arial"/>
                        </a:rPr>
                      </a:br>
                      <a:r>
                        <a:rPr kumimoji="0" lang="en-US" sz="1600" b="1" i="0" u="none" strike="noStrike" cap="none" normalizeH="0" baseline="0" dirty="0" smtClean="0">
                          <a:ln>
                            <a:noFill/>
                          </a:ln>
                          <a:solidFill>
                            <a:schemeClr val="tx1"/>
                          </a:solidFill>
                          <a:effectLst/>
                          <a:latin typeface="Arial"/>
                          <a:ea typeface="SimSun" pitchFamily="2" charset="-122"/>
                          <a:cs typeface="Arial"/>
                        </a:rPr>
                        <a:t>19:10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第二次来</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19:11-21</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千禧年</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    20</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600" b="1" i="0" u="none" strike="noStrike" cap="none" normalizeH="0" baseline="0" dirty="0" smtClean="0">
                          <a:ln>
                            <a:noFill/>
                          </a:ln>
                          <a:solidFill>
                            <a:schemeClr val="tx1"/>
                          </a:solidFill>
                          <a:effectLst/>
                          <a:latin typeface="Arial"/>
                          <a:ea typeface="SimSun" pitchFamily="2" charset="-122"/>
                          <a:cs typeface="Arial"/>
                        </a:rPr>
                        <a:t>永恒的状态</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21:1–22:5</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chemeClr val="tx1"/>
                          </a:solidFill>
                          <a:effectLst/>
                          <a:latin typeface="Arial"/>
                          <a:ea typeface="ヒラギノ角ゴ Pro W3" pitchFamily="1" charset="-128"/>
                          <a:cs typeface="Arial"/>
                        </a:rPr>
                        <a:t>终结</a:t>
                      </a:r>
                      <a:r>
                        <a:rPr kumimoji="0" lang="zh-CN" altLang="en-US" sz="1600" b="1" i="0" u="none" strike="noStrike" cap="none" normalizeH="0" baseline="0" dirty="0" smtClean="0">
                          <a:ln>
                            <a:noFill/>
                          </a:ln>
                          <a:solidFill>
                            <a:srgbClr val="000000"/>
                          </a:solidFill>
                          <a:effectLst/>
                          <a:latin typeface="Arial"/>
                          <a:ea typeface="SimSun" pitchFamily="2" charset="-122"/>
                          <a:cs typeface="Arial"/>
                        </a:rPr>
                        <a:t>的</a:t>
                      </a:r>
                      <a:r>
                        <a:rPr kumimoji="0" lang="zh-CN" altLang="en-US" sz="1600" b="1" i="0" u="none" strike="noStrike" cap="none" normalizeH="0" baseline="0" dirty="0" smtClean="0">
                          <a:ln>
                            <a:noFill/>
                          </a:ln>
                          <a:solidFill>
                            <a:schemeClr val="tx1"/>
                          </a:solidFill>
                          <a:effectLst/>
                          <a:latin typeface="Arial"/>
                          <a:ea typeface="SimSun" pitchFamily="2" charset="-122"/>
                          <a:cs typeface="Arial"/>
                        </a:rPr>
                        <a:t>迫切性</a:t>
                      </a:r>
                      <a:endParaRPr kumimoji="0" lang="en-US" altLang="ja-JP" sz="1600" b="1" i="0" u="none" strike="noStrike" cap="none" normalizeH="0" baseline="0" dirty="0" smtClean="0">
                        <a:ln>
                          <a:noFill/>
                        </a:ln>
                        <a:solidFill>
                          <a:schemeClr val="tx1"/>
                        </a:solidFill>
                        <a:effectLst/>
                        <a:latin typeface="Arial"/>
                        <a:ea typeface="SimSun" pitchFamily="2" charset="-122"/>
                        <a:cs typeface="Arial"/>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Arial"/>
                          <a:ea typeface="SimSun" pitchFamily="2" charset="-122"/>
                          <a:cs typeface="Arial"/>
                        </a:rPr>
                        <a:t>22:6-21</a:t>
                      </a:r>
                      <a:endParaRPr kumimoji="0" lang="en-US" sz="1600" b="1" i="0" u="none" strike="noStrike" cap="none" normalizeH="0" baseline="0" dirty="0" smtClean="0">
                        <a:ln>
                          <a:noFill/>
                        </a:ln>
                        <a:solidFill>
                          <a:schemeClr val="tx1"/>
                        </a:solidFill>
                        <a:effectLst/>
                        <a:latin typeface="Arial"/>
                        <a:ea typeface="MS PGothic" pitchFamily="34" charset="-128"/>
                        <a:cs typeface="Arial"/>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r>
              <a:tr h="38727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a:ea typeface="MS PGothic" pitchFamily="34" charset="-128"/>
                          <a:cs typeface="Arial"/>
                        </a:rPr>
                        <a:t>A.D. 95 </a:t>
                      </a:r>
                      <a:endParaRPr kumimoji="0" lang="en-US" sz="1200" b="1" i="0" u="none" strike="noStrike" cap="none" normalizeH="0" baseline="0" dirty="0" smtClean="0">
                        <a:ln>
                          <a:noFill/>
                        </a:ln>
                        <a:solidFill>
                          <a:schemeClr val="tx1"/>
                        </a:solidFill>
                        <a:effectLst/>
                        <a:latin typeface="Arial"/>
                        <a:ea typeface="MS PGothic" pitchFamily="34" charset="-128"/>
                        <a:cs typeface="Arial"/>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c hMerge="1">
                  <a:txBody>
                    <a:bodyPr/>
                    <a:lstStyle/>
                    <a:p>
                      <a:endParaRPr lang="en-SG"/>
                    </a:p>
                  </a:txBody>
                  <a:tcPr/>
                </a:tc>
              </a:tr>
            </a:tbl>
          </a:graphicData>
        </a:graphic>
      </p:graphicFrame>
    </p:spTree>
    <p:extLst>
      <p:ext uri="{BB962C8B-B14F-4D97-AF65-F5344CB8AC3E}">
        <p14:creationId xmlns:p14="http://schemas.microsoft.com/office/powerpoint/2010/main" val="587448749"/>
      </p:ext>
    </p:extLst>
  </p:cSld>
  <p:clrMapOvr>
    <a:masterClrMapping/>
  </p:clrMapOvr>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3069" name="Rectangle 13"/>
          <p:cNvSpPr>
            <a:spLocks noGrp="1" noChangeArrowheads="1"/>
          </p:cNvSpPr>
          <p:nvPr>
            <p:ph type="title" idx="4294967295"/>
          </p:nvPr>
        </p:nvSpPr>
        <p:spPr>
          <a:xfrm>
            <a:off x="5651500" y="4797425"/>
            <a:ext cx="3276600" cy="67450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zh-SG" altLang="en-US" sz="3900" b="1" dirty="0">
                <a:solidFill>
                  <a:srgbClr val="FFEA18"/>
                </a:solidFill>
                <a:latin typeface="Comic Sans MS" charset="0"/>
                <a:ea typeface="ＭＳ Ｐゴシック" charset="0"/>
              </a:rPr>
              <a:t>两</a:t>
            </a:r>
            <a:r>
              <a:rPr lang="zh-SG" altLang="en-US" sz="3900" b="1" dirty="0" smtClean="0">
                <a:solidFill>
                  <a:srgbClr val="FFEA18"/>
                </a:solidFill>
                <a:latin typeface="Comic Sans MS" charset="0"/>
                <a:ea typeface="ＭＳ Ｐゴシック" charset="0"/>
              </a:rPr>
              <a:t>层</a:t>
            </a:r>
            <a:r>
              <a:rPr lang="zh-SG" altLang="en-US" sz="3900" b="1" dirty="0">
                <a:solidFill>
                  <a:srgbClr val="FFEA18"/>
                </a:solidFill>
                <a:latin typeface="Comic Sans MS" charset="0"/>
                <a:ea typeface="ＭＳ Ｐゴシック" charset="0"/>
              </a:rPr>
              <a:t>上下</a:t>
            </a:r>
            <a:r>
              <a:rPr lang="zh-SG" altLang="en-US" sz="3900" b="1" dirty="0" smtClean="0">
                <a:solidFill>
                  <a:srgbClr val="FFEA18"/>
                </a:solidFill>
                <a:latin typeface="Comic Sans MS" charset="0"/>
                <a:ea typeface="ＭＳ Ｐゴシック" charset="0"/>
              </a:rPr>
              <a:t>文</a:t>
            </a:r>
            <a:endParaRPr lang="en-US" sz="3900" b="1" dirty="0">
              <a:solidFill>
                <a:srgbClr val="FFEA18"/>
              </a:solidFill>
              <a:latin typeface="Comic Sans MS" charset="0"/>
              <a:ea typeface="ＭＳ Ｐゴシック" charset="0"/>
            </a:endParaRP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endParaRPr lang="en-US">
              <a:solidFill>
                <a:srgbClr val="FFFFFF"/>
              </a:solidFill>
              <a:latin typeface="Arial" charset="0"/>
            </a:endParaRPr>
          </a:p>
        </p:txBody>
      </p:sp>
      <p:sp>
        <p:nvSpPr>
          <p:cNvPr id="173071" name="Text Box 15"/>
          <p:cNvSpPr txBox="1">
            <a:spLocks noChangeArrowheads="1"/>
          </p:cNvSpPr>
          <p:nvPr/>
        </p:nvSpPr>
        <p:spPr bwMode="auto">
          <a:xfrm>
            <a:off x="-30163" y="3644900"/>
            <a:ext cx="5410201" cy="2308324"/>
          </a:xfrm>
          <a:prstGeom prst="rect">
            <a:avLst/>
          </a:prstGeom>
          <a:solidFill>
            <a:srgbClr val="800000"/>
          </a:solid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a:defRPr/>
            </a:pPr>
            <a:r>
              <a:rPr lang="zh-CN" altLang="en-US" b="1" dirty="0">
                <a:solidFill>
                  <a:srgbClr val="FFFFFF"/>
                </a:solidFill>
                <a:effectLst>
                  <a:outerShdw blurRad="38100" dist="38100" dir="2700000" algn="tl">
                    <a:srgbClr val="000000"/>
                  </a:outerShdw>
                </a:effectLst>
                <a:latin typeface="Arial" charset="0"/>
              </a:rPr>
              <a:t>我 ─ 约 翰 就 是 你 们 的 弟 兄 ， 和 你 们 在 耶 稣 的 患 难 、 国 度 、 忍 耐 里 一 同 有 分 ， 为 神 的 道 ， 并 为 给 耶 稣 作 的 见 证 ， 曾 在 那 名 叫 拔 摩 的 海 岛 上 。</a:t>
            </a:r>
            <a:r>
              <a:rPr lang="en-US" altLang="ja-JP" b="1" dirty="0" smtClean="0">
                <a:solidFill>
                  <a:srgbClr val="FFFFFF"/>
                </a:solidFill>
                <a:effectLst>
                  <a:outerShdw blurRad="38100" dist="38100" dir="2700000" algn="tl">
                    <a:srgbClr val="000000"/>
                  </a:outerShdw>
                </a:effectLst>
                <a:latin typeface="Arial" charset="0"/>
              </a:rPr>
              <a:t/>
            </a:r>
            <a:br>
              <a:rPr lang="en-US" altLang="ja-JP" b="1" dirty="0" smtClean="0">
                <a:solidFill>
                  <a:srgbClr val="FFFFFF"/>
                </a:solidFill>
                <a:effectLst>
                  <a:outerShdw blurRad="38100" dist="38100" dir="2700000" algn="tl">
                    <a:srgbClr val="000000"/>
                  </a:outerShdw>
                </a:effectLst>
                <a:latin typeface="Arial" charset="0"/>
              </a:rPr>
            </a:br>
            <a:r>
              <a:rPr lang="en-US" altLang="ja-JP" b="1" dirty="0" smtClean="0">
                <a:solidFill>
                  <a:srgbClr val="FFFFFF"/>
                </a:solidFill>
                <a:effectLst>
                  <a:outerShdw blurRad="38100" dist="38100" dir="2700000" algn="tl">
                    <a:srgbClr val="000000"/>
                  </a:outerShdw>
                </a:effectLst>
                <a:latin typeface="Arial" charset="0"/>
              </a:rPr>
              <a:t>(</a:t>
            </a:r>
            <a:r>
              <a:rPr lang="zh-SG" altLang="en-US" b="1" dirty="0">
                <a:solidFill>
                  <a:srgbClr val="FFFFFF"/>
                </a:solidFill>
                <a:effectLst>
                  <a:outerShdw blurRad="38100" dist="38100" dir="2700000" algn="tl">
                    <a:srgbClr val="000000"/>
                  </a:outerShdw>
                </a:effectLst>
                <a:latin typeface="Arial" charset="0"/>
              </a:rPr>
              <a:t>启 示 录 </a:t>
            </a:r>
            <a:r>
              <a:rPr lang="en-US" altLang="zh-SG" b="1" dirty="0">
                <a:solidFill>
                  <a:srgbClr val="FFFFFF"/>
                </a:solidFill>
                <a:effectLst>
                  <a:outerShdw blurRad="38100" dist="38100" dir="2700000" algn="tl">
                    <a:srgbClr val="000000"/>
                  </a:outerShdw>
                </a:effectLst>
                <a:latin typeface="Arial" charset="0"/>
              </a:rPr>
              <a:t>1:9</a:t>
            </a:r>
            <a:r>
              <a:rPr lang="en-US" altLang="ja-JP" b="1" dirty="0" smtClean="0">
                <a:solidFill>
                  <a:srgbClr val="FFFFFF"/>
                </a:solidFill>
                <a:effectLst>
                  <a:outerShdw blurRad="38100" dist="38100" dir="2700000" algn="tl">
                    <a:srgbClr val="000000"/>
                  </a:outerShdw>
                </a:effectLst>
                <a:latin typeface="Arial" charset="0"/>
              </a:rPr>
              <a:t>)</a:t>
            </a:r>
            <a:endParaRPr lang="en-US" b="1" dirty="0" smtClean="0">
              <a:solidFill>
                <a:srgbClr val="FFFFFF"/>
              </a:solidFill>
              <a:effectLst>
                <a:outerShdw blurRad="38100" dist="38100" dir="2700000" algn="tl">
                  <a:srgbClr val="000000"/>
                </a:outerShdw>
              </a:effectLst>
              <a:latin typeface="26"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dirty="0">
              <a:solidFill>
                <a:srgbClr val="FFFFFF"/>
              </a:solidFill>
              <a:latin typeface="Arial"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dirty="0">
              <a:solidFill>
                <a:srgbClr val="FFFFFF"/>
              </a:solidFill>
              <a:latin typeface="Arial"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ln w="57150" cmpd="sng">
                <a:solidFill>
                  <a:srgbClr val="FF0000"/>
                </a:solidFill>
              </a:ln>
              <a:solidFill>
                <a:srgbClr val="FFFFFF"/>
              </a:solidFill>
              <a:latin typeface="Arial"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173061" name="Text Box 5"/>
          <p:cNvSpPr txBox="1">
            <a:spLocks noChangeArrowheads="1"/>
          </p:cNvSpPr>
          <p:nvPr/>
        </p:nvSpPr>
        <p:spPr bwMode="auto">
          <a:xfrm>
            <a:off x="0" y="1125538"/>
            <a:ext cx="3057525" cy="1077218"/>
          </a:xfrm>
          <a:prstGeom prst="rect">
            <a:avLst/>
          </a:prstGeom>
          <a:no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CN" altLang="en-US" sz="3200" b="1" dirty="0" smtClean="0">
                <a:solidFill>
                  <a:srgbClr val="FFFFFF"/>
                </a:solidFill>
                <a:effectLst>
                  <a:outerShdw blurRad="38100" dist="38100" dir="2700000" algn="tl">
                    <a:srgbClr val="000000"/>
                  </a:outerShdw>
                </a:effectLst>
                <a:latin typeface="26" charset="0"/>
              </a:rPr>
              <a:t>外部</a:t>
            </a:r>
            <a:endParaRPr lang="en-US" altLang="zh-CN" sz="3200" b="1" dirty="0">
              <a:solidFill>
                <a:srgbClr val="FFFFFF"/>
              </a:solidFill>
              <a:effectLst>
                <a:outerShdw blurRad="38100" dist="38100" dir="2700000" algn="tl">
                  <a:srgbClr val="000000"/>
                </a:outerShdw>
              </a:effectLst>
              <a:latin typeface="26" charset="0"/>
            </a:endParaRPr>
          </a:p>
          <a:p>
            <a:pPr>
              <a:defRPr/>
            </a:pPr>
            <a:r>
              <a:rPr lang="zh-CN" altLang="en-US" sz="3200" b="1" dirty="0" smtClean="0">
                <a:solidFill>
                  <a:srgbClr val="FFFFFF"/>
                </a:solidFill>
                <a:effectLst>
                  <a:outerShdw blurRad="38100" dist="38100" dir="2700000" algn="tl">
                    <a:srgbClr val="000000"/>
                  </a:outerShdw>
                </a:effectLst>
                <a:latin typeface="26" charset="0"/>
              </a:rPr>
              <a:t>迫害</a:t>
            </a:r>
            <a:endParaRPr lang="en-US" sz="3200" dirty="0" smtClean="0">
              <a:solidFill>
                <a:srgbClr val="FFFFFF"/>
              </a:solidFill>
              <a:effectLst>
                <a:outerShdw blurRad="38100" dist="38100" dir="2700000" algn="tl">
                  <a:srgbClr val="000000"/>
                </a:outerShdw>
              </a:effectLst>
              <a:latin typeface="26"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lgn="l">
              <a:defRPr/>
            </a:pPr>
            <a:endParaRPr lang="en-US">
              <a:solidFill>
                <a:srgbClr val="FFFFFF"/>
              </a:solidFill>
              <a:latin typeface="Arial"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algn="l"/>
              <a:endParaRPr lang="en-US">
                <a:solidFill>
                  <a:srgbClr val="000000"/>
                </a:solidFill>
                <a:latin typeface="Comic Sans MS" charset="0"/>
              </a:endParaRPr>
            </a:p>
          </p:txBody>
        </p:sp>
      </p:grpSp>
      <p:sp>
        <p:nvSpPr>
          <p:cNvPr id="173060" name="Text Box 4"/>
          <p:cNvSpPr txBox="1">
            <a:spLocks noChangeArrowheads="1"/>
          </p:cNvSpPr>
          <p:nvPr/>
        </p:nvSpPr>
        <p:spPr bwMode="auto">
          <a:xfrm>
            <a:off x="5288306" y="99555"/>
            <a:ext cx="3514725" cy="1077218"/>
          </a:xfrm>
          <a:prstGeom prst="rect">
            <a:avLst/>
          </a:prstGeom>
          <a:no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CN" altLang="en-US" sz="3200" b="1" dirty="0" smtClean="0">
                <a:solidFill>
                  <a:srgbClr val="FFFFFF"/>
                </a:solidFill>
                <a:effectLst>
                  <a:outerShdw blurRad="38100" dist="38100" dir="2700000" algn="tl">
                    <a:srgbClr val="000000"/>
                  </a:outerShdw>
                </a:effectLst>
                <a:latin typeface="26" charset="0"/>
              </a:rPr>
              <a:t>内部</a:t>
            </a:r>
            <a:endParaRPr lang="en-US" altLang="zh-CN" sz="3200" b="1" dirty="0" smtClean="0">
              <a:solidFill>
                <a:srgbClr val="FFFFFF"/>
              </a:solidFill>
              <a:effectLst>
                <a:outerShdw blurRad="38100" dist="38100" dir="2700000" algn="tl">
                  <a:srgbClr val="000000"/>
                </a:outerShdw>
              </a:effectLst>
              <a:latin typeface="26" charset="0"/>
            </a:endParaRPr>
          </a:p>
          <a:p>
            <a:pPr>
              <a:defRPr/>
            </a:pPr>
            <a:r>
              <a:rPr lang="zh-CN" altLang="en-US" sz="3200" b="1" dirty="0">
                <a:solidFill>
                  <a:srgbClr val="FFFFFF"/>
                </a:solidFill>
                <a:effectLst>
                  <a:outerShdw blurRad="38100" dist="38100" dir="2700000" algn="tl">
                    <a:srgbClr val="000000"/>
                  </a:outerShdw>
                </a:effectLst>
                <a:latin typeface="26" charset="0"/>
              </a:rPr>
              <a:t>妥协</a:t>
            </a:r>
            <a:endParaRPr lang="en-US" sz="3200" b="1" dirty="0" smtClean="0">
              <a:solidFill>
                <a:srgbClr val="FFFFFF"/>
              </a:solidFill>
              <a:effectLst>
                <a:outerShdw blurRad="38100" dist="38100" dir="2700000" algn="tl">
                  <a:srgbClr val="000000"/>
                </a:outerShdw>
              </a:effectLst>
              <a:latin typeface="26"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SG" altLang="en-US" b="1" dirty="0">
                <a:solidFill>
                  <a:srgbClr val="FFFFFF"/>
                </a:solidFill>
                <a:effectLst>
                  <a:outerShdw blurRad="38100" dist="38100" dir="2700000" algn="tl">
                    <a:srgbClr val="000000"/>
                  </a:outerShdw>
                </a:effectLst>
                <a:latin typeface="26" charset="0"/>
              </a:rPr>
              <a:t>拔 摩</a:t>
            </a:r>
            <a:endParaRPr lang="en-US" dirty="0" smtClean="0">
              <a:solidFill>
                <a:srgbClr val="FFFFFF"/>
              </a:solidFill>
              <a:effectLst>
                <a:outerShdw blurRad="38100" dist="38100" dir="2700000" algn="tl">
                  <a:srgbClr val="000000"/>
                </a:outerShdw>
              </a:effectLst>
              <a:latin typeface="26" charset="0"/>
            </a:endParaRPr>
          </a:p>
        </p:txBody>
      </p:sp>
      <p:sp>
        <p:nvSpPr>
          <p:cNvPr id="756795" name="Text Box 7"/>
          <p:cNvSpPr txBox="1">
            <a:spLocks noChangeArrowheads="1"/>
          </p:cNvSpPr>
          <p:nvPr/>
        </p:nvSpPr>
        <p:spPr bwMode="auto">
          <a:xfrm>
            <a:off x="8570913" y="-26988"/>
            <a:ext cx="609600" cy="40163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sz="2000" b="1">
                <a:solidFill>
                  <a:srgbClr val="FFFFFF"/>
                </a:solidFill>
                <a:latin typeface="Arial" charset="0"/>
                <a:cs typeface="Arial" charset="0"/>
              </a:rPr>
              <a:t>320</a:t>
            </a:r>
          </a:p>
        </p:txBody>
      </p:sp>
    </p:spTree>
    <p:extLst>
      <p:ext uri="{BB962C8B-B14F-4D97-AF65-F5344CB8AC3E}">
        <p14:creationId xmlns:p14="http://schemas.microsoft.com/office/powerpoint/2010/main" val="1069944352"/>
      </p:ext>
    </p:extLst>
  </p:cSld>
  <p:clrMapOvr>
    <a:masterClrMapping/>
  </p:clrMapOvr>
  <p:transition xmlns:p14="http://schemas.microsoft.com/office/powerpoint/2010/main">
    <p:cu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73069" name="Rectangle 13"/>
          <p:cNvSpPr>
            <a:spLocks noGrp="1" noChangeArrowheads="1"/>
          </p:cNvSpPr>
          <p:nvPr>
            <p:ph type="title" idx="4294967295"/>
          </p:nvPr>
        </p:nvSpPr>
        <p:spPr>
          <a:xfrm>
            <a:off x="251520" y="4638044"/>
            <a:ext cx="4680520" cy="751447"/>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zh-CN" altLang="en-US" b="1" dirty="0" smtClean="0">
                <a:solidFill>
                  <a:srgbClr val="FFEA18"/>
                </a:solidFill>
                <a:latin typeface="Comic Sans MS" charset="0"/>
                <a:ea typeface="ＭＳ Ｐゴシック" charset="0"/>
              </a:rPr>
              <a:t>约翰看见了什么？</a:t>
            </a:r>
            <a:endParaRPr lang="en-US" b="1" dirty="0">
              <a:solidFill>
                <a:srgbClr val="FFEA18"/>
              </a:solidFill>
              <a:latin typeface="Comic Sans MS" charset="0"/>
              <a:ea typeface="ＭＳ Ｐゴシック" charset="0"/>
            </a:endParaRPr>
          </a:p>
        </p:txBody>
      </p:sp>
      <p:sp>
        <p:nvSpPr>
          <p:cNvPr id="140801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charset="0"/>
            </a:endParaRPr>
          </a:p>
        </p:txBody>
      </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SG" altLang="en-US" b="1" dirty="0">
                  <a:solidFill>
                    <a:srgbClr val="FFFFFF"/>
                  </a:solidFill>
                  <a:effectLst>
                    <a:outerShdw blurRad="38100" dist="38100" dir="2700000" algn="tl">
                      <a:srgbClr val="000000"/>
                    </a:outerShdw>
                  </a:effectLst>
                  <a:latin typeface="26" charset="0"/>
                </a:rPr>
                <a:t>亚洲</a:t>
              </a:r>
              <a:r>
                <a:rPr lang="zh-SG" altLang="en-US" b="1" dirty="0" smtClean="0">
                  <a:solidFill>
                    <a:srgbClr val="FFFFFF"/>
                  </a:solidFill>
                  <a:effectLst>
                    <a:outerShdw blurRad="38100" dist="38100" dir="2700000" algn="tl">
                      <a:srgbClr val="000000"/>
                    </a:outerShdw>
                  </a:effectLst>
                  <a:latin typeface="26" charset="0"/>
                </a:rPr>
                <a:t>的</a:t>
              </a:r>
              <a:r>
                <a:rPr lang="zh-CN" altLang="en-US" b="1" dirty="0" smtClean="0">
                  <a:solidFill>
                    <a:srgbClr val="FFFFFF"/>
                  </a:solidFill>
                  <a:effectLst>
                    <a:outerShdw blurRad="38100" dist="38100" dir="2700000" algn="tl">
                      <a:srgbClr val="000000"/>
                    </a:outerShdw>
                  </a:effectLst>
                  <a:latin typeface="26" charset="0"/>
                </a:rPr>
                <a:t>教会</a:t>
              </a:r>
              <a:endParaRPr lang="en-US" dirty="0" smtClean="0">
                <a:solidFill>
                  <a:srgbClr val="FFFFFF"/>
                </a:solidFill>
                <a:effectLst>
                  <a:outerShdw blurRad="38100" dist="38100" dir="2700000" algn="tl">
                    <a:srgbClr val="000000"/>
                  </a:outerShdw>
                </a:effectLst>
                <a:latin typeface="26" charset="0"/>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a:buAutoNum type="arabicPeriod"/>
                <a:defRPr/>
              </a:pPr>
              <a:r>
                <a:rPr lang="zh-SG" altLang="en-US" sz="3200" b="1" dirty="0" smtClean="0">
                  <a:solidFill>
                    <a:srgbClr val="FFFFFF"/>
                  </a:solidFill>
                  <a:effectLst>
                    <a:outerShdw blurRad="38100" dist="38100" dir="2700000" algn="tl">
                      <a:srgbClr val="000000"/>
                    </a:outerShdw>
                  </a:effectLst>
                  <a:latin typeface="Arial" charset="0"/>
                </a:rPr>
                <a:t>教会</a:t>
              </a:r>
              <a:r>
                <a:rPr lang="zh-CN" altLang="en-US" sz="3200" b="1" dirty="0" smtClean="0">
                  <a:solidFill>
                    <a:srgbClr val="FFFFFF"/>
                  </a:solidFill>
                  <a:effectLst>
                    <a:outerShdw blurRad="38100" dist="38100" dir="2700000" algn="tl">
                      <a:srgbClr val="000000"/>
                    </a:outerShdw>
                  </a:effectLst>
                  <a:latin typeface="Arial" charset="0"/>
                </a:rPr>
                <a:t> </a:t>
              </a:r>
              <a:r>
                <a:rPr lang="zh-CN" altLang="en-US" sz="3200" b="1" u="sng" dirty="0" smtClean="0">
                  <a:solidFill>
                    <a:srgbClr val="FFFFFF"/>
                  </a:solidFill>
                  <a:effectLst>
                    <a:outerShdw blurRad="38100" dist="38100" dir="2700000" algn="tl">
                      <a:srgbClr val="000000"/>
                    </a:outerShdw>
                  </a:effectLst>
                  <a:latin typeface="Arial" charset="0"/>
                </a:rPr>
                <a:t>内部挣扎</a:t>
              </a:r>
              <a:r>
                <a:rPr lang="en-US" altLang="ja-JP" sz="3200" b="1" dirty="0" smtClean="0">
                  <a:solidFill>
                    <a:srgbClr val="FFFFFF"/>
                  </a:solidFill>
                  <a:effectLst>
                    <a:outerShdw blurRad="38100" dist="38100" dir="2700000" algn="tl">
                      <a:srgbClr val="000000"/>
                    </a:outerShdw>
                  </a:effectLst>
                  <a:latin typeface="Arial" charset="0"/>
                </a:rPr>
                <a:t> </a:t>
              </a:r>
            </a:p>
            <a:p>
              <a:pPr>
                <a:defRPr/>
              </a:pPr>
              <a:r>
                <a:rPr lang="zh-CN" altLang="en-US" sz="2800" b="1" dirty="0">
                  <a:solidFill>
                    <a:srgbClr val="FFFFFF"/>
                  </a:solidFill>
                  <a:effectLst>
                    <a:outerShdw blurRad="38100" dist="38100" dir="2700000" algn="tl">
                      <a:srgbClr val="000000"/>
                    </a:outerShdw>
                  </a:effectLst>
                  <a:latin typeface="Arial" charset="0"/>
                </a:rPr>
                <a:t> </a:t>
              </a:r>
              <a:r>
                <a:rPr lang="zh-CN" altLang="en-US" sz="28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(2:4, 14-15, 21-24;</a:t>
              </a:r>
            </a:p>
            <a:p>
              <a:pPr>
                <a:defRPr/>
              </a:pPr>
              <a:r>
                <a:rPr lang="zh-CN" altLang="en-US" sz="2800" b="1" dirty="0">
                  <a:solidFill>
                    <a:srgbClr val="FFFFFF"/>
                  </a:solidFill>
                  <a:effectLst>
                    <a:outerShdw blurRad="38100" dist="38100" dir="2700000" algn="tl">
                      <a:srgbClr val="000000"/>
                    </a:outerShdw>
                  </a:effectLst>
                  <a:latin typeface="Arial" charset="0"/>
                </a:rPr>
                <a:t> </a:t>
              </a:r>
              <a:r>
                <a:rPr lang="zh-CN" altLang="en-US" sz="28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 </a:t>
              </a:r>
              <a:r>
                <a:rPr lang="zh-CN" altLang="en-US" sz="28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3:1, 15-17)</a:t>
              </a:r>
              <a:endParaRPr lang="en-US" sz="2800" b="1" dirty="0" smtClean="0">
                <a:solidFill>
                  <a:srgbClr val="FFFFFF"/>
                </a:solidFill>
                <a:effectLst>
                  <a:outerShdw blurRad="38100" dist="38100" dir="2700000" algn="tl">
                    <a:srgbClr val="000000"/>
                  </a:outerShdw>
                </a:effectLst>
                <a:latin typeface="26" charset="0"/>
              </a:endParaRPr>
            </a:p>
          </p:txBody>
        </p:sp>
      </p:grpSp>
      <p:grpSp>
        <p:nvGrpSpPr>
          <p:cNvPr id="4" name="Group 3"/>
          <p:cNvGrpSpPr/>
          <p:nvPr/>
        </p:nvGrpSpPr>
        <p:grpSpPr>
          <a:xfrm>
            <a:off x="107504" y="260648"/>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defRPr/>
              </a:pPr>
              <a:r>
                <a:rPr lang="zh-CN" altLang="en-US" b="1" dirty="0" smtClean="0">
                  <a:solidFill>
                    <a:srgbClr val="FFFFFF"/>
                  </a:solidFill>
                  <a:effectLst>
                    <a:outerShdw blurRad="38100" dist="38100" dir="2700000" algn="tl">
                      <a:srgbClr val="000000"/>
                    </a:outerShdw>
                  </a:effectLst>
                  <a:latin typeface="26" charset="0"/>
                </a:rPr>
                <a:t>罗马</a:t>
              </a:r>
              <a:endParaRPr lang="en-US" b="1" dirty="0" smtClean="0">
                <a:solidFill>
                  <a:srgbClr val="FFFFFF"/>
                </a:solidFill>
                <a:effectLst>
                  <a:outerShdw blurRad="38100" dist="38100" dir="2700000" algn="tl">
                    <a:srgbClr val="000000"/>
                  </a:outerShdw>
                </a:effectLst>
                <a:latin typeface="26"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Arial" charset="0"/>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a:buAutoNum type="arabicPeriod" startAt="2"/>
                <a:defRPr/>
              </a:pPr>
              <a:r>
                <a:rPr lang="zh-CN" altLang="en-US" sz="3200" b="1" u="sng" dirty="0" smtClean="0">
                  <a:solidFill>
                    <a:srgbClr val="FFFFFF"/>
                  </a:solidFill>
                  <a:effectLst>
                    <a:outerShdw blurRad="38100" dist="38100" dir="2700000" algn="tl">
                      <a:srgbClr val="000000"/>
                    </a:outerShdw>
                  </a:effectLst>
                  <a:latin typeface="Arial" charset="0"/>
                </a:rPr>
                <a:t>外部的迫害</a:t>
              </a:r>
              <a:endParaRPr lang="en-US" altLang="zh-CN" sz="3200" b="1" u="sng" dirty="0" smtClean="0">
                <a:solidFill>
                  <a:srgbClr val="FFFFFF"/>
                </a:solidFill>
                <a:effectLst>
                  <a:outerShdw blurRad="38100" dist="38100" dir="2700000" algn="tl">
                    <a:srgbClr val="000000"/>
                  </a:outerShdw>
                </a:effectLst>
                <a:latin typeface="Arial" charset="0"/>
              </a:endParaRPr>
            </a:p>
            <a:p>
              <a:pPr>
                <a:defRPr/>
              </a:pPr>
              <a:r>
                <a:rPr lang="zh-CN" altLang="en-US" sz="3200" b="1" dirty="0" smtClean="0">
                  <a:solidFill>
                    <a:srgbClr val="FFFFFF"/>
                  </a:solidFill>
                  <a:effectLst>
                    <a:outerShdw blurRad="38100" dist="38100" dir="2700000" algn="tl">
                      <a:srgbClr val="000000"/>
                    </a:outerShdw>
                  </a:effectLst>
                  <a:latin typeface="Arial" charset="0"/>
                </a:rPr>
                <a:t>     来自</a:t>
              </a:r>
              <a:r>
                <a:rPr lang="zh-SG" altLang="en-US" sz="3200" b="1" dirty="0" smtClean="0">
                  <a:solidFill>
                    <a:srgbClr val="FFFFFF"/>
                  </a:solidFill>
                  <a:effectLst>
                    <a:outerShdw blurRad="38100" dist="38100" dir="2700000" algn="tl">
                      <a:srgbClr val="000000"/>
                    </a:outerShdw>
                  </a:effectLst>
                  <a:latin typeface="Arial" charset="0"/>
                </a:rPr>
                <a:t>罗</a:t>
              </a:r>
              <a:r>
                <a:rPr lang="zh-SG" altLang="en-US" sz="3200" b="1" dirty="0">
                  <a:solidFill>
                    <a:srgbClr val="FFFFFF"/>
                  </a:solidFill>
                  <a:effectLst>
                    <a:outerShdw blurRad="38100" dist="38100" dir="2700000" algn="tl">
                      <a:srgbClr val="000000"/>
                    </a:outerShdw>
                  </a:effectLst>
                  <a:latin typeface="Arial" charset="0"/>
                </a:rPr>
                <a:t>马</a:t>
              </a:r>
            </a:p>
            <a:p>
              <a:pPr marL="571500" indent="-571500">
                <a:defRPr/>
              </a:pPr>
              <a:r>
                <a:rPr lang="en-US" altLang="ja-JP" sz="3200" b="1" dirty="0" smtClean="0">
                  <a:solidFill>
                    <a:srgbClr val="FFFFFF"/>
                  </a:solidFill>
                  <a:effectLst>
                    <a:outerShdw blurRad="38100" dist="38100" dir="2700000" algn="tl">
                      <a:srgbClr val="000000"/>
                    </a:outerShdw>
                  </a:effectLst>
                  <a:latin typeface="Arial" charset="0"/>
                </a:rPr>
                <a:t> </a:t>
              </a:r>
              <a:r>
                <a:rPr lang="zh-CN" altLang="en-US" sz="3200" b="1" dirty="0" smtClean="0">
                  <a:solidFill>
                    <a:srgbClr val="FFFFFF"/>
                  </a:solidFill>
                  <a:effectLst>
                    <a:outerShdw blurRad="38100" dist="38100" dir="2700000" algn="tl">
                      <a:srgbClr val="000000"/>
                    </a:outerShdw>
                  </a:effectLst>
                  <a:latin typeface="Arial" charset="0"/>
                </a:rPr>
                <a:t>    </a:t>
              </a:r>
              <a:r>
                <a:rPr lang="en-US" altLang="ja-JP" sz="2800" b="1" dirty="0" smtClean="0">
                  <a:solidFill>
                    <a:srgbClr val="FFFFFF"/>
                  </a:solidFill>
                  <a:effectLst>
                    <a:outerShdw blurRad="38100" dist="38100" dir="2700000" algn="tl">
                      <a:srgbClr val="000000"/>
                    </a:outerShdw>
                  </a:effectLst>
                  <a:latin typeface="Arial" charset="0"/>
                </a:rPr>
                <a:t>(1:9; 2:9-10; 3:10)</a:t>
              </a:r>
              <a:endParaRPr lang="en-US" sz="2800" b="1" dirty="0" smtClean="0">
                <a:solidFill>
                  <a:srgbClr val="FFFFFF"/>
                </a:solidFill>
                <a:effectLst>
                  <a:outerShdw blurRad="38100" dist="38100" dir="2700000" algn="tl">
                    <a:srgbClr val="000000"/>
                  </a:outerShdw>
                </a:effectLst>
                <a:latin typeface="26" charset="0"/>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3434395967"/>
      </p:ext>
    </p:extLst>
  </p:cSld>
  <p:clrMapOvr>
    <a:masterClrMapping/>
  </p:clrMapOvr>
  <p:transition xmlns:p14="http://schemas.microsoft.com/office/powerpoint/2010/main">
    <p:cu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 name="Picture 5" descr="Throne"/>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819150"/>
            <a:ext cx="9253538" cy="13150850"/>
          </a:xfrm>
          <a:noFill/>
        </p:spPr>
      </p:pic>
      <p:sp>
        <p:nvSpPr>
          <p:cNvPr id="75778" name="Rectangle 2"/>
          <p:cNvSpPr>
            <a:spLocks noGrp="1" noChangeArrowheads="1"/>
          </p:cNvSpPr>
          <p:nvPr>
            <p:ph type="title"/>
          </p:nvPr>
        </p:nvSpPr>
        <p:spPr>
          <a:xfrm>
            <a:off x="468313" y="5876925"/>
            <a:ext cx="8243887" cy="1225550"/>
          </a:xfrm>
        </p:spPr>
        <p:txBody>
          <a:bodyPr/>
          <a:lstStyle/>
          <a:p>
            <a:r>
              <a:rPr lang="mr-IN" sz="4000">
                <a:solidFill>
                  <a:schemeClr val="bg1"/>
                </a:solidFill>
                <a:latin typeface="Times New Roman" charset="0"/>
                <a:ea typeface="ＭＳ Ｐゴシック" charset="0"/>
                <a:cs typeface="ＭＳ Ｐゴシック" charset="0"/>
              </a:rPr>
              <a:t>只 有 羔 羊 能 审 判 (4–5 章)</a:t>
            </a:r>
            <a:endParaRPr lang="en-US" sz="4000">
              <a:solidFill>
                <a:schemeClr val="bg1"/>
              </a:solidFill>
              <a:latin typeface="Times New Roman" charset="0"/>
              <a:ea typeface="ＭＳ Ｐゴシック" charset="0"/>
              <a:cs typeface="ＭＳ Ｐゴシック" charset="0"/>
            </a:endParaRPr>
          </a:p>
        </p:txBody>
      </p:sp>
      <p:sp>
        <p:nvSpPr>
          <p:cNvPr id="689159" name="Text Box 7"/>
          <p:cNvSpPr txBox="1">
            <a:spLocks noChangeArrowheads="1"/>
          </p:cNvSpPr>
          <p:nvPr/>
        </p:nvSpPr>
        <p:spPr bwMode="auto">
          <a:xfrm>
            <a:off x="8520113" y="15875"/>
            <a:ext cx="552450" cy="457200"/>
          </a:xfrm>
          <a:prstGeom prst="rect">
            <a:avLst/>
          </a:prstGeom>
          <a:noFill/>
          <a:ln w="9525">
            <a:noFill/>
            <a:miter lim="800000"/>
            <a:headEnd/>
            <a:tailEnd type="none" w="lg" len="lg"/>
          </a:ln>
          <a:effectLst>
            <a:outerShdw blurRad="63500" dist="35921" dir="2700000" algn="ctr" rotWithShape="0">
              <a:schemeClr val="tx2">
                <a:alpha val="74998"/>
              </a:scheme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l">
              <a:defRPr/>
            </a:pPr>
            <a:r>
              <a:rPr lang="en-US" b="1" smtClean="0">
                <a:solidFill>
                  <a:srgbClr val="FFFFFF"/>
                </a:solidFill>
              </a:rPr>
              <a:t>94</a:t>
            </a:r>
            <a:endParaRPr lang="en-US" smtClean="0">
              <a:solidFill>
                <a:srgbClr val="FFFFFF"/>
              </a:solidFill>
            </a:endParaRPr>
          </a:p>
        </p:txBody>
      </p:sp>
    </p:spTree>
    <p:extLst>
      <p:ext uri="{BB962C8B-B14F-4D97-AF65-F5344CB8AC3E}">
        <p14:creationId xmlns:p14="http://schemas.microsoft.com/office/powerpoint/2010/main" val="40493133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descr="rev 5 authority in scroll.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164030"/>
            <a:ext cx="9144000" cy="4903470"/>
          </a:xfrm>
          <a:prstGeom prst="rect">
            <a:avLst/>
          </a:prstGeom>
        </p:spPr>
      </p:pic>
      <p:sp>
        <p:nvSpPr>
          <p:cNvPr id="837634" name="Text Box 3"/>
          <p:cNvSpPr txBox="1">
            <a:spLocks noChangeArrowheads="1"/>
          </p:cNvSpPr>
          <p:nvPr/>
        </p:nvSpPr>
        <p:spPr bwMode="auto">
          <a:xfrm>
            <a:off x="323850" y="6069013"/>
            <a:ext cx="8210550" cy="646331"/>
          </a:xfrm>
          <a:prstGeom prst="rect">
            <a:avLst/>
          </a:prstGeom>
          <a:noFill/>
          <a:ln w="9525">
            <a:no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3600" b="1" dirty="0">
                <a:solidFill>
                  <a:srgbClr val="000000"/>
                </a:solidFill>
                <a:latin typeface="黑体"/>
                <a:ea typeface="黑体"/>
                <a:cs typeface="黑体"/>
              </a:rPr>
              <a:t>紧</a:t>
            </a:r>
            <a:r>
              <a:rPr lang="zh-CN" altLang="en-US" sz="3600" b="1" dirty="0" smtClean="0">
                <a:solidFill>
                  <a:srgbClr val="000000"/>
                </a:solidFill>
                <a:latin typeface="黑体"/>
                <a:ea typeface="黑体"/>
                <a:cs typeface="黑体"/>
              </a:rPr>
              <a:t>紧握在</a:t>
            </a:r>
            <a:r>
              <a:rPr lang="zh-CN" altLang="en-US" sz="3600" b="1" dirty="0">
                <a:solidFill>
                  <a:srgbClr val="000000"/>
                </a:solidFill>
                <a:latin typeface="黑体"/>
                <a:ea typeface="黑体"/>
                <a:cs typeface="黑体"/>
              </a:rPr>
              <a:t>天父的右</a:t>
            </a:r>
            <a:r>
              <a:rPr lang="zh-CN" altLang="en-US" sz="3600" b="1" dirty="0" smtClean="0">
                <a:solidFill>
                  <a:srgbClr val="000000"/>
                </a:solidFill>
                <a:latin typeface="黑体"/>
                <a:ea typeface="黑体"/>
                <a:cs typeface="黑体"/>
              </a:rPr>
              <a:t>手中！</a:t>
            </a:r>
            <a:endParaRPr lang="en-US" sz="3600" b="1" dirty="0">
              <a:solidFill>
                <a:srgbClr val="000000"/>
              </a:solidFill>
              <a:latin typeface="黑体"/>
              <a:ea typeface="黑体"/>
              <a:cs typeface="黑体"/>
            </a:endParaRPr>
          </a:p>
        </p:txBody>
      </p:sp>
      <p:sp>
        <p:nvSpPr>
          <p:cNvPr id="837642" name="Text Box 11"/>
          <p:cNvSpPr txBox="1">
            <a:spLocks noChangeArrowheads="1"/>
          </p:cNvSpPr>
          <p:nvPr/>
        </p:nvSpPr>
        <p:spPr bwMode="auto">
          <a:xfrm>
            <a:off x="685800" y="582613"/>
            <a:ext cx="7696200" cy="604837"/>
          </a:xfrm>
          <a:prstGeom prst="rect">
            <a:avLst/>
          </a:prstGeom>
          <a:noFill/>
          <a:ln w="9525">
            <a:no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3300" b="1" dirty="0">
                <a:solidFill>
                  <a:srgbClr val="000000"/>
                </a:solidFill>
                <a:latin typeface="黑体"/>
                <a:ea typeface="黑体"/>
                <a:cs typeface="黑体"/>
              </a:rPr>
              <a:t>用七印封严的书卷。。。</a:t>
            </a:r>
            <a:endParaRPr lang="en-US" sz="3300" b="1" dirty="0">
              <a:solidFill>
                <a:srgbClr val="000000"/>
              </a:solidFill>
              <a:latin typeface="黑体"/>
              <a:ea typeface="黑体"/>
              <a:cs typeface="黑体"/>
            </a:endParaRPr>
          </a:p>
        </p:txBody>
      </p:sp>
      <p:sp>
        <p:nvSpPr>
          <p:cNvPr id="837643" name="Rectangle 12"/>
          <p:cNvSpPr>
            <a:spLocks noGrp="1" noChangeArrowheads="1"/>
          </p:cNvSpPr>
          <p:nvPr>
            <p:ph type="title" idx="4294967295"/>
          </p:nvPr>
        </p:nvSpPr>
        <p:spPr>
          <a:xfrm>
            <a:off x="0" y="0"/>
            <a:ext cx="9144000" cy="549275"/>
          </a:xfrm>
        </p:spPr>
        <p:txBody>
          <a:bodyPr>
            <a:normAutofit fontScale="90000"/>
          </a:bodyPr>
          <a:lstStyle/>
          <a:p>
            <a:r>
              <a:rPr lang="zh-TW" altLang="en-US" sz="3200" b="1" dirty="0">
                <a:solidFill>
                  <a:srgbClr val="0000FF"/>
                </a:solidFill>
                <a:latin typeface="黑体"/>
                <a:ea typeface="黑体"/>
                <a:cs typeface="黑体"/>
              </a:rPr>
              <a:t>印的审判</a:t>
            </a:r>
            <a:endParaRPr lang="en-US" sz="3200" b="1" dirty="0">
              <a:solidFill>
                <a:srgbClr val="0000FF"/>
              </a:solidFill>
              <a:latin typeface="黑体"/>
              <a:ea typeface="黑体"/>
              <a:cs typeface="黑体"/>
            </a:endParaRPr>
          </a:p>
        </p:txBody>
      </p:sp>
      <p:sp>
        <p:nvSpPr>
          <p:cNvPr id="13" name="Text Box 1041"/>
          <p:cNvSpPr txBox="1">
            <a:spLocks noChangeArrowheads="1"/>
          </p:cNvSpPr>
          <p:nvPr/>
        </p:nvSpPr>
        <p:spPr bwMode="auto">
          <a:xfrm>
            <a:off x="8404299" y="60325"/>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en-US" b="1" dirty="0" smtClean="0">
                <a:solidFill>
                  <a:srgbClr val="0000FF"/>
                </a:solidFill>
                <a:latin typeface="Arial"/>
                <a:cs typeface="Arial"/>
              </a:rPr>
              <a:t>369</a:t>
            </a:r>
          </a:p>
        </p:txBody>
      </p:sp>
    </p:spTree>
    <p:extLst>
      <p:ext uri="{BB962C8B-B14F-4D97-AF65-F5344CB8AC3E}">
        <p14:creationId xmlns:p14="http://schemas.microsoft.com/office/powerpoint/2010/main" val="4143412184"/>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flip="none" rotWithShape="1">
          <a:gsLst>
            <a:gs pos="65000">
              <a:schemeClr val="bg1"/>
            </a:gs>
            <a:gs pos="92000">
              <a:srgbClr val="000000"/>
            </a:gs>
          </a:gsLst>
          <a:path path="circle">
            <a:fillToRect r="100000" b="100000"/>
          </a:path>
          <a:tileRect l="-100000" t="-100000"/>
        </a:gradFill>
        <a:effectLst/>
      </p:bgPr>
    </p:bg>
    <p:spTree>
      <p:nvGrpSpPr>
        <p:cNvPr id="1" name=""/>
        <p:cNvGrpSpPr/>
        <p:nvPr/>
      </p:nvGrpSpPr>
      <p:grpSpPr>
        <a:xfrm>
          <a:off x="0" y="0"/>
          <a:ext cx="0" cy="0"/>
          <a:chOff x="0" y="0"/>
          <a:chExt cx="0" cy="0"/>
        </a:xfrm>
      </p:grpSpPr>
      <p:pic>
        <p:nvPicPr>
          <p:cNvPr id="3" name="Picture 2" descr="Rev 5 Seal Red.gi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4601130" cy="4601130"/>
          </a:xfrm>
          <a:prstGeom prst="rect">
            <a:avLst/>
          </a:prstGeom>
        </p:spPr>
      </p:pic>
      <p:sp>
        <p:nvSpPr>
          <p:cNvPr id="837642" name="Text Box 11"/>
          <p:cNvSpPr txBox="1">
            <a:spLocks noChangeArrowheads="1"/>
          </p:cNvSpPr>
          <p:nvPr/>
        </p:nvSpPr>
        <p:spPr bwMode="auto">
          <a:xfrm>
            <a:off x="4629182" y="2221159"/>
            <a:ext cx="4349926" cy="2554545"/>
          </a:xfrm>
          <a:prstGeom prst="rect">
            <a:avLst/>
          </a:prstGeom>
          <a:noFill/>
          <a:ln w="9525">
            <a:no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457200" indent="-457200" algn="l">
              <a:spcBef>
                <a:spcPct val="50000"/>
              </a:spcBef>
              <a:buFont typeface="Arial"/>
              <a:buChar char="•"/>
            </a:pPr>
            <a:r>
              <a:rPr lang="zh-CN" altLang="en-US" sz="4000" b="1" dirty="0" smtClean="0">
                <a:solidFill>
                  <a:prstClr val="black"/>
                </a:solidFill>
                <a:latin typeface="Arial" charset="0"/>
                <a:cs typeface="Arial" charset="0"/>
              </a:rPr>
              <a:t>权威</a:t>
            </a:r>
            <a:endParaRPr lang="en-US" sz="4000" b="1" dirty="0" smtClean="0">
              <a:solidFill>
                <a:prstClr val="black"/>
              </a:solidFill>
              <a:latin typeface="Arial" charset="0"/>
              <a:cs typeface="Arial" charset="0"/>
            </a:endParaRPr>
          </a:p>
          <a:p>
            <a:pPr marL="457200" indent="-457200" algn="l">
              <a:spcBef>
                <a:spcPct val="50000"/>
              </a:spcBef>
              <a:buFont typeface="Arial"/>
              <a:buChar char="•"/>
            </a:pPr>
            <a:r>
              <a:rPr lang="zh-CN" altLang="en-US" sz="4000" b="1" dirty="0" smtClean="0">
                <a:solidFill>
                  <a:prstClr val="black"/>
                </a:solidFill>
                <a:latin typeface="Arial" charset="0"/>
                <a:cs typeface="Arial" charset="0"/>
              </a:rPr>
              <a:t>所有权</a:t>
            </a:r>
            <a:endParaRPr lang="en-US" sz="4000" b="1" dirty="0" smtClean="0">
              <a:solidFill>
                <a:prstClr val="black"/>
              </a:solidFill>
              <a:latin typeface="Arial" charset="0"/>
              <a:cs typeface="Arial" charset="0"/>
            </a:endParaRPr>
          </a:p>
          <a:p>
            <a:pPr marL="457200" indent="-457200" algn="l">
              <a:spcBef>
                <a:spcPct val="50000"/>
              </a:spcBef>
              <a:buFont typeface="Arial"/>
              <a:buChar char="•"/>
            </a:pPr>
            <a:r>
              <a:rPr lang="zh-CN" altLang="en-US" sz="4000" b="1" dirty="0" smtClean="0">
                <a:solidFill>
                  <a:prstClr val="black"/>
                </a:solidFill>
                <a:latin typeface="Arial" charset="0"/>
                <a:cs typeface="Arial" charset="0"/>
              </a:rPr>
              <a:t>有能力采取行动</a:t>
            </a:r>
            <a:endParaRPr lang="en-US" sz="4000" b="1" dirty="0">
              <a:solidFill>
                <a:prstClr val="black"/>
              </a:solidFill>
              <a:latin typeface="Arial" charset="0"/>
              <a:cs typeface="Arial" charset="0"/>
            </a:endParaRPr>
          </a:p>
        </p:txBody>
      </p:sp>
      <p:sp>
        <p:nvSpPr>
          <p:cNvPr id="837643" name="Rectangle 12"/>
          <p:cNvSpPr>
            <a:spLocks noGrp="1" noChangeArrowheads="1"/>
          </p:cNvSpPr>
          <p:nvPr>
            <p:ph type="title" idx="4294967295"/>
          </p:nvPr>
        </p:nvSpPr>
        <p:spPr>
          <a:xfrm>
            <a:off x="4301453" y="382328"/>
            <a:ext cx="4082966" cy="1761438"/>
          </a:xfrm>
        </p:spPr>
        <p:txBody>
          <a:bodyPr anchor="t">
            <a:noAutofit/>
          </a:bodyPr>
          <a:lstStyle/>
          <a:p>
            <a:r>
              <a:rPr lang="zh-CN" altLang="en-US" sz="6000" b="1" dirty="0" smtClean="0">
                <a:solidFill>
                  <a:srgbClr val="0000FF"/>
                </a:solidFill>
                <a:latin typeface="Arial" charset="0"/>
                <a:ea typeface="ＭＳ Ｐゴシック" charset="0"/>
              </a:rPr>
              <a:t>印的显著性</a:t>
            </a:r>
            <a:endParaRPr lang="en-US" sz="6000" b="1" dirty="0">
              <a:solidFill>
                <a:srgbClr val="0000FF"/>
              </a:solidFill>
              <a:latin typeface="Arial" charset="0"/>
              <a:ea typeface="ＭＳ Ｐゴシック" charset="0"/>
            </a:endParaRPr>
          </a:p>
        </p:txBody>
      </p:sp>
      <p:sp>
        <p:nvSpPr>
          <p:cNvPr id="13" name="Text Box 1041"/>
          <p:cNvSpPr txBox="1">
            <a:spLocks noChangeArrowheads="1"/>
          </p:cNvSpPr>
          <p:nvPr/>
        </p:nvSpPr>
        <p:spPr bwMode="auto">
          <a:xfrm>
            <a:off x="8404299" y="60325"/>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en-US" b="1" dirty="0" smtClean="0">
                <a:solidFill>
                  <a:srgbClr val="0000FF"/>
                </a:solidFill>
                <a:latin typeface="Arial"/>
                <a:cs typeface="Arial"/>
              </a:rPr>
              <a:t>369</a:t>
            </a:r>
          </a:p>
        </p:txBody>
      </p:sp>
    </p:spTree>
    <p:extLst>
      <p:ext uri="{BB962C8B-B14F-4D97-AF65-F5344CB8AC3E}">
        <p14:creationId xmlns:p14="http://schemas.microsoft.com/office/powerpoint/2010/main" val="3860161203"/>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5585" name="Picture 2" descr="open scroll"/>
          <p:cNvPicPr>
            <a:picLocks noChangeAspect="1" noChangeArrowheads="1"/>
          </p:cNvPicPr>
          <p:nvPr/>
        </p:nvPicPr>
        <p:blipFill>
          <a:blip r:embed="rId3" cstate="screen">
            <a:extLst>
              <a:ext uri="{28A0092B-C50C-407E-A947-70E740481C1C}">
                <a14:useLocalDpi xmlns:a14="http://schemas.microsoft.com/office/drawing/2010/main" val="0"/>
              </a:ext>
            </a:extLst>
          </a:blip>
          <a:srcRect l="5815" r="6133"/>
          <a:stretch>
            <a:fillRect/>
          </a:stretch>
        </p:blipFill>
        <p:spPr bwMode="auto">
          <a:xfrm>
            <a:off x="2057400" y="877888"/>
            <a:ext cx="4621213"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5586" name="Text Box 3"/>
          <p:cNvSpPr txBox="1">
            <a:spLocks noChangeArrowheads="1"/>
          </p:cNvSpPr>
          <p:nvPr/>
        </p:nvSpPr>
        <p:spPr bwMode="auto">
          <a:xfrm>
            <a:off x="4724400" y="2249488"/>
            <a:ext cx="604838"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a:solidFill>
                  <a:srgbClr val="000000"/>
                </a:solidFill>
                <a:latin typeface="Bwgrkl" charset="0"/>
              </a:rPr>
              <a:t>A</a:t>
            </a:r>
          </a:p>
          <a:p>
            <a:pPr>
              <a:spcBef>
                <a:spcPct val="50000"/>
              </a:spcBef>
            </a:pPr>
            <a:r>
              <a:rPr lang="en-US">
                <a:solidFill>
                  <a:srgbClr val="000000"/>
                </a:solidFill>
                <a:latin typeface="Bwgrkl" charset="0"/>
              </a:rPr>
              <a:t>B</a:t>
            </a:r>
          </a:p>
          <a:p>
            <a:pPr>
              <a:spcBef>
                <a:spcPct val="50000"/>
              </a:spcBef>
            </a:pPr>
            <a:r>
              <a:rPr lang="en-US">
                <a:solidFill>
                  <a:srgbClr val="000000"/>
                </a:solidFill>
                <a:latin typeface="Bwgrkl" charset="0"/>
              </a:rPr>
              <a:t>D</a:t>
            </a:r>
          </a:p>
          <a:p>
            <a:pPr>
              <a:spcBef>
                <a:spcPct val="50000"/>
              </a:spcBef>
            </a:pPr>
            <a:r>
              <a:rPr lang="en-US">
                <a:solidFill>
                  <a:srgbClr val="000000"/>
                </a:solidFill>
                <a:latin typeface="Bwgrkl" charset="0"/>
              </a:rPr>
              <a:t>G</a:t>
            </a:r>
          </a:p>
          <a:p>
            <a:pPr>
              <a:spcBef>
                <a:spcPct val="50000"/>
              </a:spcBef>
            </a:pPr>
            <a:r>
              <a:rPr lang="en-US">
                <a:solidFill>
                  <a:srgbClr val="000000"/>
                </a:solidFill>
                <a:latin typeface="Bwgrkl" charset="0"/>
              </a:rPr>
              <a:t>m</a:t>
            </a:r>
          </a:p>
          <a:p>
            <a:pPr>
              <a:spcBef>
                <a:spcPct val="50000"/>
              </a:spcBef>
            </a:pPr>
            <a:r>
              <a:rPr lang="en-US">
                <a:solidFill>
                  <a:srgbClr val="000000"/>
                </a:solidFill>
                <a:latin typeface="Bwgrkl" charset="0"/>
              </a:rPr>
              <a:t>K</a:t>
            </a:r>
          </a:p>
          <a:p>
            <a:pPr>
              <a:spcBef>
                <a:spcPct val="50000"/>
              </a:spcBef>
            </a:pPr>
            <a:r>
              <a:rPr lang="en-US">
                <a:solidFill>
                  <a:srgbClr val="000000"/>
                </a:solidFill>
                <a:latin typeface="Bwgrkl" charset="0"/>
              </a:rPr>
              <a:t>LK</a:t>
            </a:r>
          </a:p>
        </p:txBody>
      </p:sp>
      <p:sp>
        <p:nvSpPr>
          <p:cNvPr id="835587" name="Text Box 4"/>
          <p:cNvSpPr txBox="1">
            <a:spLocks noChangeArrowheads="1"/>
          </p:cNvSpPr>
          <p:nvPr/>
        </p:nvSpPr>
        <p:spPr bwMode="auto">
          <a:xfrm rot="1771376">
            <a:off x="2820988" y="2630488"/>
            <a:ext cx="682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a:solidFill>
                  <a:srgbClr val="000000"/>
                </a:solidFill>
                <a:latin typeface="Bwgrkl" charset="0"/>
              </a:rPr>
              <a:t>Q E</a:t>
            </a:r>
          </a:p>
        </p:txBody>
      </p:sp>
      <p:sp>
        <p:nvSpPr>
          <p:cNvPr id="835588" name="Text Box 5"/>
          <p:cNvSpPr txBox="1">
            <a:spLocks noChangeArrowheads="1"/>
          </p:cNvSpPr>
          <p:nvPr/>
        </p:nvSpPr>
        <p:spPr bwMode="auto">
          <a:xfrm rot="-1149456">
            <a:off x="2971800" y="5526088"/>
            <a:ext cx="928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a:solidFill>
                  <a:srgbClr val="000000"/>
                </a:solidFill>
                <a:latin typeface="Bwgrkl" charset="0"/>
              </a:rPr>
              <a:t>QEOS</a:t>
            </a:r>
          </a:p>
        </p:txBody>
      </p:sp>
      <p:sp>
        <p:nvSpPr>
          <p:cNvPr id="835589" name="Text Box 6"/>
          <p:cNvSpPr txBox="1">
            <a:spLocks noChangeArrowheads="1"/>
          </p:cNvSpPr>
          <p:nvPr/>
        </p:nvSpPr>
        <p:spPr bwMode="auto">
          <a:xfrm rot="-1282072">
            <a:off x="2971800" y="4916488"/>
            <a:ext cx="1284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a:solidFill>
                  <a:srgbClr val="000000"/>
                </a:solidFill>
                <a:latin typeface="Bwgrkl" charset="0"/>
              </a:rPr>
              <a:t>GHPKM</a:t>
            </a:r>
          </a:p>
        </p:txBody>
      </p:sp>
      <p:sp>
        <p:nvSpPr>
          <p:cNvPr id="835590" name="Text Box 7"/>
          <p:cNvSpPr txBox="1">
            <a:spLocks noChangeArrowheads="1"/>
          </p:cNvSpPr>
          <p:nvPr/>
        </p:nvSpPr>
        <p:spPr bwMode="auto">
          <a:xfrm rot="-1149456">
            <a:off x="2971800" y="4459288"/>
            <a:ext cx="928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a:solidFill>
                  <a:srgbClr val="000000"/>
                </a:solidFill>
                <a:latin typeface="Bwgrkl" charset="0"/>
              </a:rPr>
              <a:t>QEOS</a:t>
            </a:r>
          </a:p>
        </p:txBody>
      </p:sp>
      <p:sp>
        <p:nvSpPr>
          <p:cNvPr id="835591" name="Text Box 8"/>
          <p:cNvSpPr txBox="1">
            <a:spLocks noChangeArrowheads="1"/>
          </p:cNvSpPr>
          <p:nvPr/>
        </p:nvSpPr>
        <p:spPr bwMode="auto">
          <a:xfrm rot="-1149456">
            <a:off x="3200400" y="3544888"/>
            <a:ext cx="928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a:solidFill>
                  <a:srgbClr val="000000"/>
                </a:solidFill>
                <a:latin typeface="Bwgrkl" charset="0"/>
              </a:rPr>
              <a:t>QEOS</a:t>
            </a:r>
          </a:p>
        </p:txBody>
      </p:sp>
      <p:sp>
        <p:nvSpPr>
          <p:cNvPr id="835592" name="Text Box 9"/>
          <p:cNvSpPr txBox="1">
            <a:spLocks noChangeArrowheads="1"/>
          </p:cNvSpPr>
          <p:nvPr/>
        </p:nvSpPr>
        <p:spPr bwMode="auto">
          <a:xfrm rot="-1282072">
            <a:off x="3048000" y="1563688"/>
            <a:ext cx="1284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a:solidFill>
                  <a:srgbClr val="000000"/>
                </a:solidFill>
                <a:latin typeface="Bwgrkl" charset="0"/>
              </a:rPr>
              <a:t>GHPKM</a:t>
            </a:r>
          </a:p>
        </p:txBody>
      </p:sp>
      <p:sp>
        <p:nvSpPr>
          <p:cNvPr id="835593" name="Text Box 10"/>
          <p:cNvSpPr txBox="1">
            <a:spLocks noChangeArrowheads="1"/>
          </p:cNvSpPr>
          <p:nvPr/>
        </p:nvSpPr>
        <p:spPr bwMode="auto">
          <a:xfrm>
            <a:off x="6743700" y="2344561"/>
            <a:ext cx="2292350"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zh-CN" altLang="en-US" sz="3000" b="1" dirty="0" smtClean="0">
                <a:solidFill>
                  <a:srgbClr val="FFFFFF"/>
                </a:solidFill>
                <a:latin typeface="黑体"/>
                <a:ea typeface="黑体"/>
                <a:cs typeface="黑体"/>
              </a:rPr>
              <a:t>涵有印的审判是在一个里外都写着字的书卷。。。</a:t>
            </a:r>
            <a:endParaRPr lang="en-US" b="1" dirty="0">
              <a:solidFill>
                <a:srgbClr val="FFFFFF"/>
              </a:solidFill>
              <a:latin typeface="黑体"/>
              <a:ea typeface="黑体"/>
              <a:cs typeface="黑体"/>
            </a:endParaRPr>
          </a:p>
        </p:txBody>
      </p:sp>
      <p:sp>
        <p:nvSpPr>
          <p:cNvPr id="835594" name="Rectangle 11"/>
          <p:cNvSpPr>
            <a:spLocks noGrp="1" noChangeArrowheads="1"/>
          </p:cNvSpPr>
          <p:nvPr>
            <p:ph type="title" idx="4294967295"/>
          </p:nvPr>
        </p:nvSpPr>
        <p:spPr>
          <a:xfrm>
            <a:off x="0" y="0"/>
            <a:ext cx="9144000" cy="836613"/>
          </a:xfrm>
        </p:spPr>
        <p:txBody>
          <a:bodyPr/>
          <a:lstStyle/>
          <a:p>
            <a:r>
              <a:rPr lang="zh-CN" altLang="en-US" sz="3600" b="1" dirty="0" smtClean="0">
                <a:latin typeface="黑体"/>
                <a:ea typeface="黑体"/>
                <a:cs typeface="黑体"/>
              </a:rPr>
              <a:t>启示录</a:t>
            </a:r>
            <a:r>
              <a:rPr lang="en-US" sz="3600" b="1" dirty="0" smtClean="0">
                <a:latin typeface="黑体"/>
                <a:ea typeface="黑体"/>
                <a:cs typeface="黑体"/>
              </a:rPr>
              <a:t>5</a:t>
            </a:r>
            <a:r>
              <a:rPr lang="zh-CN" altLang="en-US" sz="3600" b="1" dirty="0" smtClean="0">
                <a:latin typeface="黑体"/>
                <a:ea typeface="黑体"/>
                <a:cs typeface="黑体"/>
              </a:rPr>
              <a:t>的书卷</a:t>
            </a:r>
            <a:endParaRPr lang="en-US" sz="3600" b="1" dirty="0">
              <a:latin typeface="黑体"/>
              <a:ea typeface="黑体"/>
              <a:cs typeface="黑体"/>
            </a:endParaRPr>
          </a:p>
        </p:txBody>
      </p:sp>
    </p:spTree>
    <p:extLst>
      <p:ext uri="{BB962C8B-B14F-4D97-AF65-F5344CB8AC3E}">
        <p14:creationId xmlns:p14="http://schemas.microsoft.com/office/powerpoint/2010/main" val="2588029298"/>
      </p:ext>
    </p:extLst>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65000">
              <a:schemeClr val="bg1"/>
            </a:gs>
            <a:gs pos="92000">
              <a:srgbClr val="FF0000"/>
            </a:gs>
          </a:gsLst>
          <a:path path="circle">
            <a:fillToRect t="100000" r="100000"/>
          </a:path>
          <a:tileRect l="-100000" b="-100000"/>
        </a:gradFill>
        <a:effectLst/>
      </p:bgPr>
    </p:bg>
    <p:spTree>
      <p:nvGrpSpPr>
        <p:cNvPr id="1" name=""/>
        <p:cNvGrpSpPr/>
        <p:nvPr/>
      </p:nvGrpSpPr>
      <p:grpSpPr>
        <a:xfrm>
          <a:off x="0" y="0"/>
          <a:ext cx="0" cy="0"/>
          <a:chOff x="0" y="0"/>
          <a:chExt cx="0" cy="0"/>
        </a:xfrm>
      </p:grpSpPr>
      <p:pic>
        <p:nvPicPr>
          <p:cNvPr id="5" name="Picture 4" descr="rev 4 scroll.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21188" y="0"/>
            <a:ext cx="6022812" cy="6902936"/>
          </a:xfrm>
          <a:prstGeom prst="rect">
            <a:avLst/>
          </a:prstGeom>
        </p:spPr>
      </p:pic>
      <p:sp>
        <p:nvSpPr>
          <p:cNvPr id="837642" name="Text Box 11"/>
          <p:cNvSpPr txBox="1">
            <a:spLocks noChangeArrowheads="1"/>
          </p:cNvSpPr>
          <p:nvPr/>
        </p:nvSpPr>
        <p:spPr bwMode="auto">
          <a:xfrm>
            <a:off x="216186" y="3788316"/>
            <a:ext cx="5305804" cy="2554545"/>
          </a:xfrm>
          <a:prstGeom prst="rect">
            <a:avLst/>
          </a:prstGeom>
          <a:noFill/>
          <a:ln w="9525">
            <a:no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457200" indent="-457200" algn="l">
              <a:spcBef>
                <a:spcPct val="50000"/>
              </a:spcBef>
              <a:buFont typeface="Arial"/>
              <a:buChar char="•"/>
            </a:pPr>
            <a:r>
              <a:rPr lang="zh-CN" altLang="en-US" sz="4000" b="1" dirty="0" smtClean="0">
                <a:solidFill>
                  <a:prstClr val="black"/>
                </a:solidFill>
                <a:latin typeface="Arial" charset="0"/>
                <a:cs typeface="Arial" charset="0"/>
              </a:rPr>
              <a:t>近亲</a:t>
            </a:r>
            <a:endParaRPr lang="en-US" sz="4000" b="1" dirty="0" smtClean="0">
              <a:solidFill>
                <a:prstClr val="black"/>
              </a:solidFill>
              <a:latin typeface="Arial" charset="0"/>
              <a:cs typeface="Arial" charset="0"/>
            </a:endParaRPr>
          </a:p>
          <a:p>
            <a:pPr marL="457200" indent="-457200" algn="l">
              <a:spcBef>
                <a:spcPct val="50000"/>
              </a:spcBef>
              <a:buFont typeface="Arial"/>
              <a:buChar char="•"/>
            </a:pPr>
            <a:r>
              <a:rPr lang="zh-CN" altLang="en-US" sz="4000" b="1" dirty="0" smtClean="0">
                <a:solidFill>
                  <a:prstClr val="black"/>
                </a:solidFill>
                <a:latin typeface="Arial" charset="0"/>
                <a:cs typeface="Arial" charset="0"/>
              </a:rPr>
              <a:t>愿意赎回</a:t>
            </a:r>
            <a:endParaRPr lang="en-US" altLang="zh-CN" sz="4000" b="1" dirty="0" smtClean="0">
              <a:solidFill>
                <a:prstClr val="black"/>
              </a:solidFill>
              <a:latin typeface="Arial" charset="0"/>
              <a:cs typeface="Arial" charset="0"/>
            </a:endParaRPr>
          </a:p>
          <a:p>
            <a:pPr marL="457200" indent="-457200" algn="l">
              <a:spcBef>
                <a:spcPct val="50000"/>
              </a:spcBef>
              <a:buFont typeface="Arial"/>
              <a:buChar char="•"/>
            </a:pPr>
            <a:r>
              <a:rPr lang="zh-CN" altLang="en-US" sz="4000" b="1" dirty="0">
                <a:solidFill>
                  <a:prstClr val="black"/>
                </a:solidFill>
                <a:latin typeface="Arial" charset="0"/>
                <a:cs typeface="Arial" charset="0"/>
              </a:rPr>
              <a:t>有能</a:t>
            </a:r>
            <a:r>
              <a:rPr lang="zh-CN" altLang="en-US" sz="4000" b="1" dirty="0" smtClean="0">
                <a:solidFill>
                  <a:prstClr val="black"/>
                </a:solidFill>
                <a:latin typeface="Arial" charset="0"/>
                <a:cs typeface="Arial" charset="0"/>
              </a:rPr>
              <a:t>力赎回 </a:t>
            </a:r>
            <a:endParaRPr lang="en-US" sz="4000" b="1" dirty="0">
              <a:solidFill>
                <a:prstClr val="black"/>
              </a:solidFill>
              <a:latin typeface="Arial" charset="0"/>
              <a:cs typeface="Arial" charset="0"/>
            </a:endParaRPr>
          </a:p>
        </p:txBody>
      </p:sp>
      <p:sp>
        <p:nvSpPr>
          <p:cNvPr id="837643" name="Rectangle 12"/>
          <p:cNvSpPr>
            <a:spLocks noGrp="1" noChangeArrowheads="1"/>
          </p:cNvSpPr>
          <p:nvPr>
            <p:ph type="title" idx="4294967295"/>
          </p:nvPr>
        </p:nvSpPr>
        <p:spPr>
          <a:xfrm>
            <a:off x="1" y="0"/>
            <a:ext cx="3134700" cy="3472063"/>
          </a:xfrm>
        </p:spPr>
        <p:txBody>
          <a:bodyPr anchor="t">
            <a:noAutofit/>
          </a:bodyPr>
          <a:lstStyle/>
          <a:p>
            <a:r>
              <a:rPr lang="zh-CN" altLang="en-US" sz="5600" b="1" dirty="0" smtClean="0">
                <a:solidFill>
                  <a:srgbClr val="0000FF"/>
                </a:solidFill>
                <a:latin typeface="Arial" charset="0"/>
                <a:ea typeface="ＭＳ Ｐゴシック" charset="0"/>
              </a:rPr>
              <a:t>配称的人必须具有的条件</a:t>
            </a:r>
            <a:endParaRPr lang="en-US" sz="5600" b="1" dirty="0">
              <a:solidFill>
                <a:srgbClr val="0000FF"/>
              </a:solidFill>
              <a:latin typeface="Arial" charset="0"/>
              <a:ea typeface="ＭＳ Ｐゴシック" charset="0"/>
            </a:endParaRPr>
          </a:p>
        </p:txBody>
      </p:sp>
      <p:sp>
        <p:nvSpPr>
          <p:cNvPr id="13" name="Text Box 1041"/>
          <p:cNvSpPr txBox="1">
            <a:spLocks noChangeArrowheads="1"/>
          </p:cNvSpPr>
          <p:nvPr/>
        </p:nvSpPr>
        <p:spPr bwMode="auto">
          <a:xfrm>
            <a:off x="8404299" y="60325"/>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en-US" b="1" dirty="0" smtClean="0">
                <a:solidFill>
                  <a:srgbClr val="0000FF"/>
                </a:solidFill>
                <a:latin typeface="Arial"/>
                <a:cs typeface="Arial"/>
              </a:rPr>
              <a:t>369</a:t>
            </a:r>
          </a:p>
        </p:txBody>
      </p:sp>
    </p:spTree>
    <p:extLst>
      <p:ext uri="{BB962C8B-B14F-4D97-AF65-F5344CB8AC3E}">
        <p14:creationId xmlns:p14="http://schemas.microsoft.com/office/powerpoint/2010/main" val="2919038553"/>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a:solidFill>
                  <a:srgbClr val="FFFFFF"/>
                </a:solidFill>
              </a14:hiddenFill>
            </a:ext>
          </a:extLst>
        </p:spPr>
        <p:txBody>
          <a:bodyPr wrap="square" lIns="90000" tIns="46800" rIns="90000" bIns="46800" anchor="ctr">
            <a:spAutoFit/>
          </a:bodyPr>
          <a:lstStyle/>
          <a:p>
            <a:pPr algn="l"/>
            <a:endParaRPr lang="en-US" smtClean="0">
              <a:solidFill>
                <a:srgbClr val="000000"/>
              </a:solidFill>
              <a:latin typeface="Comic Sans MS"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wrap="none" lIns="90000" tIns="46800" rIns="90000" bIns="46800" anchor="ctr">
            <a:spAutoFit/>
          </a:bodyPr>
          <a:lstStyle/>
          <a:p>
            <a:pPr algn="l"/>
            <a:endParaRPr lang="en-US" smtClean="0">
              <a:solidFill>
                <a:srgbClr val="000000"/>
              </a:solidFill>
              <a:latin typeface="Comic Sans MS"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dirty="0" smtClean="0">
                <a:solidFill>
                  <a:srgbClr val="000000"/>
                </a:solidFill>
                <a:latin typeface="MS PGothic" pitchFamily="34" charset="-128"/>
              </a:rPr>
              <a:t>被</a:t>
            </a:r>
            <a:r>
              <a:rPr lang="ja-JP" altLang="en-US" sz="1400" dirty="0" smtClean="0">
                <a:solidFill>
                  <a:srgbClr val="000000"/>
                </a:solidFill>
                <a:latin typeface="MS PGothic" pitchFamily="34" charset="-128"/>
              </a:rPr>
              <a:t>提</a:t>
            </a:r>
            <a:r>
              <a:rPr lang="en-US" sz="1400" b="1" dirty="0" smtClean="0">
                <a:solidFill>
                  <a:srgbClr val="000000"/>
                </a:solidFill>
                <a:latin typeface="Arial Narrow" charset="0"/>
                <a:cs typeface="Arial" charset="0"/>
              </a:rPr>
              <a:t/>
            </a:r>
            <a:br>
              <a:rPr lang="en-US" sz="1400" b="1" dirty="0" smtClean="0">
                <a:solidFill>
                  <a:srgbClr val="000000"/>
                </a:solidFill>
                <a:latin typeface="Arial Narrow" charset="0"/>
                <a:cs typeface="Arial" charset="0"/>
              </a:rPr>
            </a:br>
            <a:r>
              <a:rPr lang="en-US" sz="1400" b="1" dirty="0" smtClean="0">
                <a:solidFill>
                  <a:srgbClr val="000000"/>
                </a:solidFill>
                <a:latin typeface="Arial Narrow"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hangingPunct="1"/>
            <a:r>
              <a:rPr lang="zh-TW" altLang="en-US" sz="1400" b="1" dirty="0">
                <a:solidFill>
                  <a:srgbClr val="000000"/>
                </a:solidFill>
                <a:latin typeface="Arial"/>
                <a:ea typeface="MS PGothic" pitchFamily="34" charset="-128"/>
                <a:cs typeface="Arial"/>
              </a:rPr>
              <a:t>教会揭露</a:t>
            </a:r>
            <a:endParaRPr lang="en-US" sz="1400" b="1" dirty="0">
              <a:solidFill>
                <a:srgbClr val="000000"/>
              </a:solidFill>
              <a:latin typeface="Arial"/>
              <a:ea typeface="MS PGothic" pitchFamily="34" charset="-128"/>
              <a:cs typeface="Arial"/>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hangingPunct="1"/>
            <a:r>
              <a:rPr lang="en-US" altLang="zh-TW" sz="1600" b="1" dirty="0">
                <a:solidFill>
                  <a:srgbClr val="000000"/>
                </a:solidFill>
                <a:latin typeface="Arial" pitchFamily="34" charset="0"/>
                <a:ea typeface="MS PGothic" pitchFamily="34" charset="-128"/>
                <a:cs typeface="Times New Roman" pitchFamily="18" charset="0"/>
              </a:rPr>
              <a:t>“</a:t>
            </a:r>
            <a:r>
              <a:rPr lang="zh-TW" altLang="en-US" sz="1600" b="1" dirty="0">
                <a:solidFill>
                  <a:srgbClr val="000000"/>
                </a:solidFill>
                <a:latin typeface="Arial" pitchFamily="34" charset="0"/>
                <a:ea typeface="MS PGothic" pitchFamily="34" charset="-128"/>
                <a:cs typeface="Times New Roman" pitchFamily="18" charset="0"/>
              </a:rPr>
              <a:t>你看到什么</a:t>
            </a:r>
            <a:r>
              <a:rPr lang="en-US" altLang="zh-TW" sz="1600" b="1" dirty="0">
                <a:solidFill>
                  <a:srgbClr val="000000"/>
                </a:solidFill>
                <a:latin typeface="Arial" pitchFamily="34" charset="0"/>
                <a:ea typeface="MS PGothic" pitchFamily="34" charset="-128"/>
                <a:cs typeface="Times New Roman" pitchFamily="18" charset="0"/>
              </a:rPr>
              <a:t>”</a:t>
            </a:r>
            <a:endParaRPr lang="zh-TW" altLang="en-US" sz="1600" b="1" dirty="0">
              <a:solidFill>
                <a:srgbClr val="000000"/>
              </a:solidFill>
              <a:latin typeface="Arial" pitchFamily="34" charset="0"/>
              <a:ea typeface="MS PGothic" pitchFamily="34" charset="-128"/>
              <a:cs typeface="Times New Roman" pitchFamily="18" charset="0"/>
            </a:endParaRPr>
          </a:p>
          <a:p>
            <a:pPr defTabSz="457200" eaLnBrk="1" hangingPunct="1"/>
            <a:r>
              <a:rPr lang="en-US" altLang="zh-TW" sz="1600" b="1" dirty="0">
                <a:solidFill>
                  <a:srgbClr val="000000"/>
                </a:solidFill>
                <a:latin typeface="Arial" pitchFamily="34" charset="0"/>
                <a:ea typeface="MS PGothic" pitchFamily="34" charset="-128"/>
                <a:cs typeface="Times New Roman" pitchFamily="18" charset="0"/>
              </a:rPr>
              <a:t>(1:19</a:t>
            </a:r>
            <a:r>
              <a:rPr lang="en-US" sz="1600" b="1" dirty="0">
                <a:solidFill>
                  <a:srgbClr val="000000"/>
                </a:solidFill>
                <a:latin typeface="Arial" pitchFamily="34" charset="0"/>
                <a:ea typeface="MS PGothic" pitchFamily="34" charset="-128"/>
                <a:cs typeface="Times New Roman" pitchFamily="18" charset="0"/>
              </a:rPr>
              <a:t>a</a:t>
            </a:r>
            <a:r>
              <a:rPr lang="en-US" sz="1600" b="1" dirty="0" smtClean="0">
                <a:solidFill>
                  <a:srgbClr val="000000"/>
                </a:solidFill>
                <a:latin typeface="Arial" pitchFamily="34" charset="0"/>
                <a:ea typeface="MS PGothic" pitchFamily="34" charset="-128"/>
                <a:cs typeface="Times New Roman" pitchFamily="18" charset="0"/>
              </a:rPr>
              <a:t>)</a:t>
            </a:r>
            <a:endParaRPr lang="en-US" sz="1600" dirty="0" smtClean="0">
              <a:solidFill>
                <a:srgbClr val="000000"/>
              </a:solidFill>
              <a:latin typeface="Arial Narrow" charset="0"/>
              <a:cs typeface="Arial" charset="0"/>
            </a:endParaRPr>
          </a:p>
          <a:p>
            <a:r>
              <a:rPr lang="zh-CN" altLang="en-US" sz="1600" b="1" dirty="0">
                <a:solidFill>
                  <a:srgbClr val="000000"/>
                </a:solidFill>
                <a:latin typeface="Times New Roman" pitchFamily="18" charset="0"/>
                <a:ea typeface="SimSun" pitchFamily="2" charset="-122"/>
              </a:rPr>
              <a:t>第 </a:t>
            </a:r>
            <a:r>
              <a:rPr lang="en-US" sz="1600" b="1" dirty="0">
                <a:solidFill>
                  <a:srgbClr val="000000"/>
                </a:solidFill>
                <a:latin typeface="Times New Roman" pitchFamily="18" charset="0"/>
                <a:ea typeface="SimSun" pitchFamily="2" charset="-122"/>
              </a:rPr>
              <a:t>1 </a:t>
            </a:r>
            <a:r>
              <a:rPr lang="zh-CN" altLang="en-US" sz="1600" b="1" dirty="0">
                <a:solidFill>
                  <a:srgbClr val="000000"/>
                </a:solidFill>
                <a:latin typeface="Times New Roman" pitchFamily="18" charset="0"/>
                <a:ea typeface="SimSun" pitchFamily="2" charset="-122"/>
              </a:rPr>
              <a:t>章</a:t>
            </a:r>
            <a:endParaRPr lang="en-US" sz="1600" b="1" dirty="0" smtClean="0">
              <a:solidFill>
                <a:srgbClr val="000000"/>
              </a:solidFill>
              <a:latin typeface="Arial Narrow"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ja-JP" altLang="en-US" sz="1600" b="1" dirty="0">
                <a:solidFill>
                  <a:srgbClr val="000000"/>
                </a:solidFill>
                <a:latin typeface="Arial"/>
                <a:ea typeface="MS PGothic" pitchFamily="34" charset="-128"/>
                <a:cs typeface="Arial"/>
              </a:rPr>
              <a:t>“</a:t>
            </a:r>
            <a:r>
              <a:rPr lang="zh-CN" altLang="en-US" sz="1600" b="1" dirty="0">
                <a:solidFill>
                  <a:srgbClr val="000000"/>
                </a:solidFill>
                <a:latin typeface="Arial"/>
                <a:ea typeface="SimSun" pitchFamily="2" charset="-122"/>
                <a:cs typeface="Arial"/>
              </a:rPr>
              <a:t>现在是什么</a:t>
            </a:r>
            <a:r>
              <a:rPr lang="en-US" altLang="ja-JP" sz="1600" b="1" dirty="0">
                <a:solidFill>
                  <a:srgbClr val="000000"/>
                </a:solidFill>
                <a:latin typeface="Arial"/>
                <a:ea typeface="SimSun" pitchFamily="2" charset="-122"/>
                <a:cs typeface="Arial"/>
              </a:rPr>
              <a:t>”</a:t>
            </a:r>
          </a:p>
          <a:p>
            <a:pPr eaLnBrk="1" hangingPunct="1"/>
            <a:r>
              <a:rPr lang="en-US" sz="1600" b="1" dirty="0">
                <a:solidFill>
                  <a:srgbClr val="000000"/>
                </a:solidFill>
                <a:latin typeface="Arial"/>
                <a:ea typeface="SimSun" pitchFamily="2" charset="-122"/>
                <a:cs typeface="Arial"/>
              </a:rPr>
              <a:t>(1:19b)</a:t>
            </a:r>
            <a:endParaRPr lang="en-US" sz="1600" dirty="0" smtClean="0">
              <a:solidFill>
                <a:srgbClr val="000000"/>
              </a:solidFill>
              <a:latin typeface="Arial Narrow" charset="0"/>
              <a:cs typeface="Arial" charset="0"/>
            </a:endParaRPr>
          </a:p>
          <a:p>
            <a:r>
              <a:rPr lang="zh-TW" altLang="en-US" sz="1600" b="1" dirty="0">
                <a:solidFill>
                  <a:srgbClr val="000000"/>
                </a:solidFill>
                <a:latin typeface="Arial"/>
                <a:ea typeface="NSimSun" pitchFamily="49" charset="-122"/>
                <a:cs typeface="Arial"/>
              </a:rPr>
              <a:t>第 </a:t>
            </a:r>
            <a:r>
              <a:rPr lang="en-US" altLang="zh-TW" sz="1600" b="1" dirty="0" smtClean="0">
                <a:solidFill>
                  <a:srgbClr val="000000"/>
                </a:solidFill>
                <a:latin typeface="Arial"/>
                <a:ea typeface="MS PGothic" pitchFamily="34" charset="-128"/>
                <a:cs typeface="Arial"/>
              </a:rPr>
              <a:t>2–3 </a:t>
            </a:r>
            <a:r>
              <a:rPr lang="zh-TW" altLang="en-US" sz="1600" b="1" dirty="0">
                <a:solidFill>
                  <a:srgbClr val="000000"/>
                </a:solidFill>
                <a:latin typeface="Arial"/>
                <a:ea typeface="NSimSun" pitchFamily="49" charset="-122"/>
                <a:cs typeface="Arial"/>
              </a:rPr>
              <a:t>章</a:t>
            </a:r>
            <a:endParaRPr lang="en-US" sz="1600" b="1" dirty="0" smtClean="0">
              <a:solidFill>
                <a:srgbClr val="000000"/>
              </a:solidFill>
              <a:latin typeface="Arial Narrow"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hangingPunct="1"/>
            <a:r>
              <a:rPr lang="ja-JP" altLang="en-US" sz="1600" b="1" dirty="0">
                <a:solidFill>
                  <a:srgbClr val="000000"/>
                </a:solidFill>
                <a:latin typeface="Arial"/>
                <a:ea typeface="MS PGothic" pitchFamily="34" charset="-128"/>
                <a:cs typeface="Arial"/>
              </a:rPr>
              <a:t>“</a:t>
            </a:r>
            <a:r>
              <a:rPr lang="zh-CN" altLang="en-US" sz="1600" b="1" dirty="0">
                <a:solidFill>
                  <a:srgbClr val="000000"/>
                </a:solidFill>
                <a:latin typeface="Arial"/>
                <a:ea typeface="SimSun" pitchFamily="2" charset="-122"/>
                <a:cs typeface="Arial"/>
              </a:rPr>
              <a:t>以后会发生什么</a:t>
            </a:r>
            <a:r>
              <a:rPr lang="en-US" altLang="ja-JP" sz="1600" b="1" dirty="0">
                <a:solidFill>
                  <a:srgbClr val="000000"/>
                </a:solidFill>
                <a:latin typeface="Arial"/>
                <a:ea typeface="SimSun" pitchFamily="2" charset="-122"/>
                <a:cs typeface="Arial"/>
              </a:rPr>
              <a:t>”</a:t>
            </a:r>
          </a:p>
          <a:p>
            <a:r>
              <a:rPr lang="zh-CN" altLang="en-US" sz="1600" b="1" dirty="0" smtClean="0">
                <a:solidFill>
                  <a:srgbClr val="000000"/>
                </a:solidFill>
                <a:latin typeface="Arial"/>
                <a:ea typeface="SimSun" pitchFamily="2" charset="-122"/>
                <a:cs typeface="Arial"/>
              </a:rPr>
              <a:t>第 </a:t>
            </a:r>
            <a:r>
              <a:rPr lang="en-US" sz="1600" b="1" dirty="0">
                <a:solidFill>
                  <a:srgbClr val="000000"/>
                </a:solidFill>
                <a:latin typeface="Arial"/>
                <a:ea typeface="SimSun" pitchFamily="2" charset="-122"/>
                <a:cs typeface="Arial"/>
              </a:rPr>
              <a:t>4–22 </a:t>
            </a:r>
            <a:r>
              <a:rPr lang="zh-CN" altLang="en-US" sz="1600" b="1" dirty="0" smtClean="0">
                <a:solidFill>
                  <a:srgbClr val="000000"/>
                </a:solidFill>
                <a:latin typeface="Arial"/>
                <a:ea typeface="SimSun" pitchFamily="2" charset="-122"/>
                <a:cs typeface="Arial"/>
              </a:rPr>
              <a:t>章</a:t>
            </a:r>
            <a:endParaRPr lang="en-US" altLang="zh-CN" sz="1600" b="1" dirty="0" smtClean="0">
              <a:solidFill>
                <a:srgbClr val="000000"/>
              </a:solidFill>
              <a:latin typeface="Arial"/>
              <a:ea typeface="SimSun" pitchFamily="2" charset="-122"/>
              <a:cs typeface="Arial"/>
            </a:endParaRPr>
          </a:p>
          <a:p>
            <a:endParaRPr lang="en-US" sz="1600" b="1" dirty="0">
              <a:solidFill>
                <a:srgbClr val="000000"/>
              </a:solidFill>
              <a:latin typeface="Arial"/>
              <a:ea typeface="SimSun" pitchFamily="2" charset="-122"/>
              <a:cs typeface="Arial"/>
            </a:endParaRPr>
          </a:p>
          <a:p>
            <a:endParaRPr lang="en-US" sz="1600" b="1" dirty="0">
              <a:solidFill>
                <a:srgbClr val="000000"/>
              </a:solidFill>
              <a:latin typeface="Arial"/>
              <a:ea typeface="MS PGothic" pitchFamily="34" charset="-128"/>
              <a:cs typeface="Arial"/>
            </a:endParaRPr>
          </a:p>
          <a:p>
            <a:endParaRPr lang="en-US" sz="1600" b="1" dirty="0" smtClean="0">
              <a:solidFill>
                <a:srgbClr val="000000"/>
              </a:solidFill>
              <a:latin typeface="Arial Narrow"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hangingPunct="1"/>
            <a:r>
              <a:rPr lang="zh-CN" altLang="en-US" sz="1400" b="1" dirty="0">
                <a:solidFill>
                  <a:srgbClr val="000000"/>
                </a:solidFill>
                <a:latin typeface="Arial"/>
                <a:ea typeface="SimSun" pitchFamily="2" charset="-122"/>
                <a:cs typeface="Arial"/>
              </a:rPr>
              <a:t>基督揭露</a:t>
            </a:r>
            <a:endParaRPr lang="en-US" sz="1400" b="1" dirty="0">
              <a:solidFill>
                <a:srgbClr val="000000"/>
              </a:solidFill>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dirty="0">
                <a:solidFill>
                  <a:srgbClr val="000000"/>
                </a:solidFill>
              </a:rPr>
              <a:t>下半年</a:t>
            </a:r>
            <a:endParaRPr lang="en-US" sz="1400" b="1" dirty="0" smtClean="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b="1" dirty="0" smtClean="0">
                <a:solidFill>
                  <a:srgbClr val="000000"/>
                </a:solidFill>
                <a:latin typeface="Arial"/>
                <a:ea typeface="SimSun" pitchFamily="2" charset="-122"/>
                <a:cs typeface="Arial"/>
              </a:rPr>
              <a:t>苦难</a:t>
            </a:r>
            <a:endParaRPr lang="en-US" sz="1400" b="1" dirty="0" smtClean="0">
              <a:solidFill>
                <a:srgbClr val="000000"/>
              </a:solidFill>
              <a:latin typeface="Arial Narrow" charset="0"/>
              <a:cs typeface="Arial" charset="0"/>
            </a:endParaRPr>
          </a:p>
          <a:p>
            <a:r>
              <a:rPr lang="en-US" sz="1400" b="1" dirty="0" smtClean="0">
                <a:solidFill>
                  <a:srgbClr val="000000"/>
                </a:solidFill>
                <a:latin typeface="Arial Narrow"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b="1" dirty="0" smtClean="0">
                <a:solidFill>
                  <a:srgbClr val="000000"/>
                </a:solidFill>
                <a:latin typeface="Arial"/>
                <a:ea typeface="SimSun" pitchFamily="2" charset="-122"/>
                <a:cs typeface="Arial"/>
              </a:rPr>
              <a:t>第二</a:t>
            </a:r>
            <a:r>
              <a:rPr lang="en-US" altLang="zh-CN" sz="1400" b="1" dirty="0" smtClean="0">
                <a:solidFill>
                  <a:srgbClr val="000000"/>
                </a:solidFill>
                <a:latin typeface="Arial"/>
                <a:ea typeface="SimSun" pitchFamily="2" charset="-122"/>
                <a:cs typeface="Arial"/>
              </a:rPr>
              <a:t/>
            </a:r>
            <a:br>
              <a:rPr lang="en-US" altLang="zh-CN" sz="1400" b="1" dirty="0" smtClean="0">
                <a:solidFill>
                  <a:srgbClr val="000000"/>
                </a:solidFill>
                <a:latin typeface="Arial"/>
                <a:ea typeface="SimSun" pitchFamily="2" charset="-122"/>
                <a:cs typeface="Arial"/>
              </a:rPr>
            </a:br>
            <a:r>
              <a:rPr lang="zh-CN" altLang="en-US" sz="1400" b="1" dirty="0" smtClean="0">
                <a:solidFill>
                  <a:srgbClr val="000000"/>
                </a:solidFill>
                <a:latin typeface="Arial"/>
                <a:ea typeface="SimSun" pitchFamily="2" charset="-122"/>
                <a:cs typeface="Arial"/>
              </a:rPr>
              <a:t>次</a:t>
            </a:r>
            <a:r>
              <a:rPr lang="zh-CN" altLang="en-US" sz="1400" b="1" dirty="0">
                <a:solidFill>
                  <a:srgbClr val="000000"/>
                </a:solidFill>
                <a:latin typeface="Arial"/>
                <a:ea typeface="SimSun" pitchFamily="2" charset="-122"/>
                <a:cs typeface="Arial"/>
              </a:rPr>
              <a:t>来</a:t>
            </a:r>
            <a:endParaRPr lang="en-US" sz="1400" b="1" dirty="0" smtClean="0">
              <a:solidFill>
                <a:srgbClr val="000000"/>
              </a:solidFill>
              <a:latin typeface="Arial Narrow" charset="0"/>
              <a:cs typeface="Arial" charset="0"/>
            </a:endParaRPr>
          </a:p>
        </p:txBody>
      </p:sp>
      <p:sp>
        <p:nvSpPr>
          <p:cNvPr id="190485" name="TextBox 24"/>
          <p:cNvSpPr txBox="1">
            <a:spLocks noChangeArrowheads="1"/>
          </p:cNvSpPr>
          <p:nvPr/>
        </p:nvSpPr>
        <p:spPr bwMode="auto">
          <a:xfrm>
            <a:off x="7572375" y="3073177"/>
            <a:ext cx="1143000" cy="5000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zh-CN" altLang="en-US" sz="1400" b="1" dirty="0">
                <a:solidFill>
                  <a:srgbClr val="000000"/>
                </a:solidFill>
                <a:latin typeface="Arial"/>
                <a:ea typeface="SimSun" pitchFamily="2" charset="-122"/>
                <a:cs typeface="Arial"/>
              </a:rPr>
              <a:t>千禧年</a:t>
            </a:r>
            <a:endParaRPr lang="en-US" altLang="ja-JP" sz="1400" b="1" dirty="0">
              <a:solidFill>
                <a:srgbClr val="000000"/>
              </a:solidFill>
              <a:latin typeface="Arial"/>
              <a:ea typeface="SimSun" pitchFamily="2" charset="-122"/>
              <a:cs typeface="Arial"/>
            </a:endParaRPr>
          </a:p>
          <a:p>
            <a:pPr algn="l"/>
            <a:endParaRPr lang="en-US" sz="1400" b="1" dirty="0" smtClean="0">
              <a:solidFill>
                <a:srgbClr val="000000"/>
              </a:solidFill>
              <a:latin typeface="Arial Narrow" charset="0"/>
              <a:cs typeface="Arial"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600" b="1" dirty="0">
                <a:solidFill>
                  <a:srgbClr val="000000"/>
                </a:solidFill>
                <a:latin typeface="Arial"/>
                <a:ea typeface="SimSun" pitchFamily="2" charset="-122"/>
                <a:cs typeface="Arial"/>
              </a:rPr>
              <a:t>永恒的状态</a:t>
            </a:r>
            <a:endParaRPr lang="en-US" sz="1600" b="1" dirty="0" smtClean="0">
              <a:solidFill>
                <a:srgbClr val="000000"/>
              </a:solidFill>
              <a:latin typeface="Arial Narrow"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cxnSp>
      <p:sp>
        <p:nvSpPr>
          <p:cNvPr id="190488" name="TextBox 30"/>
          <p:cNvSpPr txBox="1">
            <a:spLocks noChangeArrowheads="1"/>
          </p:cNvSpPr>
          <p:nvPr/>
        </p:nvSpPr>
        <p:spPr bwMode="auto">
          <a:xfrm>
            <a:off x="7902457" y="4272740"/>
            <a:ext cx="761432" cy="785813"/>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200" dirty="0">
                <a:solidFill>
                  <a:srgbClr val="000000"/>
                </a:solidFill>
              </a:rPr>
              <a:t>白色的大宝座的审判</a:t>
            </a:r>
            <a:endParaRPr lang="en-US" sz="1200" b="1" dirty="0" smtClean="0">
              <a:solidFill>
                <a:srgbClr val="000000"/>
              </a:solidFill>
              <a:latin typeface="Arial Narrow" charset="0"/>
              <a:cs typeface="Arial" charset="0"/>
            </a:endParaRP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smtClean="0">
                <a:solidFill>
                  <a:srgbClr val="FFFFFF"/>
                </a:solidFill>
                <a:latin typeface="Arial"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a:r>
              <a:rPr lang="en-US" sz="1400" dirty="0" smtClean="0">
                <a:solidFill>
                  <a:srgbClr val="000000"/>
                </a:solidFill>
                <a:latin typeface="Arial Narrow" charset="0"/>
                <a:cs typeface="Arial" charset="0"/>
              </a:rPr>
              <a:t>Copyright 1989 Rick Griffith</a:t>
            </a:r>
          </a:p>
          <a:p>
            <a:pPr algn="l"/>
            <a:r>
              <a:rPr lang="en-US" sz="1400" dirty="0" smtClean="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1400" dirty="0">
                <a:solidFill>
                  <a:srgbClr val="000000"/>
                </a:solidFill>
              </a:rPr>
              <a:t>上半</a:t>
            </a:r>
            <a:endParaRPr lang="en-US" sz="1400" b="1" dirty="0" smtClean="0">
              <a:solidFill>
                <a:srgbClr val="000000"/>
              </a:solidFill>
              <a:latin typeface="Arial Narrow"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wrap="square" lIns="90000" tIns="46800" rIns="90000" bIns="46800" anchor="ctr">
            <a:spAutoFit/>
          </a:bodyPr>
          <a:lstStyle/>
          <a:p>
            <a:pPr algn="l"/>
            <a:endParaRPr lang="en-US" smtClean="0">
              <a:solidFill>
                <a:srgbClr val="000000"/>
              </a:solidFill>
              <a:latin typeface="Comic Sans MS" charset="0"/>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spAutoFit/>
          </a:bodyPr>
          <a:lstStyle/>
          <a:p>
            <a:pPr algn="l"/>
            <a:endParaRPr lang="en-US" smtClean="0">
              <a:solidFill>
                <a:srgbClr val="000000"/>
              </a:solidFill>
              <a:latin typeface="Comic Sans MS" charset="0"/>
            </a:endParaRPr>
          </a:p>
        </p:txBody>
      </p:sp>
    </p:spTree>
    <p:extLst>
      <p:ext uri="{BB962C8B-B14F-4D97-AF65-F5344CB8AC3E}">
        <p14:creationId xmlns:p14="http://schemas.microsoft.com/office/powerpoint/2010/main" val="721887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735234" name="Rectangle 1026"/>
          <p:cNvSpPr>
            <a:spLocks noChangeArrowheads="1"/>
          </p:cNvSpPr>
          <p:nvPr/>
        </p:nvSpPr>
        <p:spPr bwMode="auto">
          <a:xfrm>
            <a:off x="0" y="476250"/>
            <a:ext cx="9144000" cy="338138"/>
          </a:xfrm>
          <a:prstGeom prst="rect">
            <a:avLst/>
          </a:prstGeom>
          <a:solidFill>
            <a:srgbClr val="99CC00">
              <a:alpha val="4392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l"/>
            <a:endParaRPr lang="en-US" sz="1600" b="1">
              <a:solidFill>
                <a:srgbClr val="000000"/>
              </a:solidFill>
              <a:latin typeface="Arial" charset="0"/>
            </a:endParaRPr>
          </a:p>
        </p:txBody>
      </p:sp>
      <p:sp>
        <p:nvSpPr>
          <p:cNvPr id="274437" name="Text Box 1029"/>
          <p:cNvSpPr txBox="1">
            <a:spLocks noChangeArrowheads="1"/>
          </p:cNvSpPr>
          <p:nvPr/>
        </p:nvSpPr>
        <p:spPr bwMode="auto">
          <a:xfrm>
            <a:off x="0" y="1560513"/>
            <a:ext cx="9144000" cy="4894262"/>
          </a:xfrm>
          <a:prstGeom prst="rect">
            <a:avLst/>
          </a:prstGeom>
          <a:solidFill>
            <a:srgbClr val="CCCCFF">
              <a:alpha val="58038"/>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r>
              <a:rPr lang="zh-CN" altLang="en-US" b="1" dirty="0">
                <a:solidFill>
                  <a:srgbClr val="000000"/>
                </a:solidFill>
                <a:latin typeface="Lucida Sans Unicode" charset="0"/>
              </a:rPr>
              <a:t>以西结书 </a:t>
            </a:r>
            <a:r>
              <a:rPr lang="en-US" altLang="zh-CN" b="1" dirty="0">
                <a:solidFill>
                  <a:srgbClr val="000000"/>
                </a:solidFill>
                <a:latin typeface="Lucida Sans Unicode" charset="0"/>
              </a:rPr>
              <a:t>38:2</a:t>
            </a:r>
          </a:p>
          <a:p>
            <a:pPr algn="l" eaLnBrk="1" hangingPunct="1"/>
            <a:r>
              <a:rPr lang="zh-CN" altLang="en-US" b="1" dirty="0">
                <a:solidFill>
                  <a:srgbClr val="000000"/>
                </a:solidFill>
                <a:latin typeface="Lucida Sans Unicode" charset="0"/>
              </a:rPr>
              <a:t>歌革 </a:t>
            </a:r>
            <a:r>
              <a:rPr lang="en-US" altLang="zh-CN" b="1" dirty="0">
                <a:solidFill>
                  <a:srgbClr val="000000"/>
                </a:solidFill>
                <a:latin typeface="Lucida Sans Unicode" charset="0"/>
              </a:rPr>
              <a:t>= </a:t>
            </a:r>
            <a:r>
              <a:rPr lang="zh-CN" altLang="en-US" b="1" dirty="0">
                <a:solidFill>
                  <a:srgbClr val="000000"/>
                </a:solidFill>
                <a:latin typeface="Lucida Sans Unicode" charset="0"/>
              </a:rPr>
              <a:t>王子</a:t>
            </a:r>
          </a:p>
          <a:p>
            <a:pPr algn="l" eaLnBrk="1" hangingPunct="1"/>
            <a:r>
              <a:rPr lang="zh-CN" altLang="en-US" b="1" dirty="0">
                <a:solidFill>
                  <a:srgbClr val="000000"/>
                </a:solidFill>
                <a:latin typeface="Lucida Sans Unicode" charset="0"/>
              </a:rPr>
              <a:t>玛各 </a:t>
            </a:r>
            <a:r>
              <a:rPr lang="en-US" altLang="zh-CN" b="1" dirty="0">
                <a:solidFill>
                  <a:srgbClr val="000000"/>
                </a:solidFill>
                <a:latin typeface="Lucida Sans Unicode" charset="0"/>
              </a:rPr>
              <a:t>= </a:t>
            </a:r>
            <a:r>
              <a:rPr lang="zh-CN" altLang="en-US" b="1" dirty="0">
                <a:solidFill>
                  <a:srgbClr val="000000"/>
                </a:solidFill>
                <a:latin typeface="Lucida Sans Unicode" charset="0"/>
              </a:rPr>
              <a:t>土地</a:t>
            </a:r>
          </a:p>
          <a:p>
            <a:pPr algn="l" eaLnBrk="1" hangingPunct="1"/>
            <a:endParaRPr lang="zh-CN" altLang="en-US" b="1" dirty="0">
              <a:solidFill>
                <a:srgbClr val="000000"/>
              </a:solidFill>
              <a:latin typeface="Lucida Sans Unicode" charset="0"/>
            </a:endParaRPr>
          </a:p>
          <a:p>
            <a:pPr algn="l" eaLnBrk="1" hangingPunct="1"/>
            <a:r>
              <a:rPr lang="zh-CN" altLang="en-US" b="1" dirty="0">
                <a:solidFill>
                  <a:srgbClr val="000000"/>
                </a:solidFill>
                <a:latin typeface="Lucida Sans Unicode" charset="0"/>
              </a:rPr>
              <a:t>以西结书 </a:t>
            </a:r>
            <a:r>
              <a:rPr lang="en-US" altLang="zh-CN" b="1" dirty="0">
                <a:solidFill>
                  <a:srgbClr val="000000"/>
                </a:solidFill>
                <a:latin typeface="Lucida Sans Unicode" charset="0"/>
              </a:rPr>
              <a:t>38:16</a:t>
            </a:r>
          </a:p>
          <a:p>
            <a:pPr algn="l" eaLnBrk="1" hangingPunct="1"/>
            <a:r>
              <a:rPr lang="zh-CN" altLang="en-US" b="1" dirty="0">
                <a:solidFill>
                  <a:srgbClr val="000000"/>
                </a:solidFill>
                <a:latin typeface="Lucida Sans Unicode" charset="0"/>
              </a:rPr>
              <a:t>歌革反对以色列 </a:t>
            </a:r>
          </a:p>
          <a:p>
            <a:pPr algn="l" eaLnBrk="1" hangingPunct="1"/>
            <a:endParaRPr lang="zh-CN" altLang="en-US" b="1" dirty="0">
              <a:solidFill>
                <a:srgbClr val="000000"/>
              </a:solidFill>
              <a:latin typeface="Lucida Sans Unicode" charset="0"/>
            </a:endParaRPr>
          </a:p>
          <a:p>
            <a:pPr algn="l" eaLnBrk="1" hangingPunct="1"/>
            <a:r>
              <a:rPr lang="zh-CN" altLang="en-US" b="1" dirty="0">
                <a:solidFill>
                  <a:srgbClr val="000000"/>
                </a:solidFill>
                <a:latin typeface="Lucida Sans Unicode" charset="0"/>
              </a:rPr>
              <a:t>以西结书 </a:t>
            </a:r>
            <a:r>
              <a:rPr lang="en-US" altLang="zh-CN" b="1" dirty="0">
                <a:solidFill>
                  <a:srgbClr val="000000"/>
                </a:solidFill>
                <a:latin typeface="Lucida Sans Unicode" charset="0"/>
              </a:rPr>
              <a:t>39:17-20</a:t>
            </a:r>
          </a:p>
          <a:p>
            <a:pPr algn="l" eaLnBrk="1" hangingPunct="1"/>
            <a:r>
              <a:rPr lang="zh-CN" altLang="en-US" b="1" dirty="0">
                <a:solidFill>
                  <a:srgbClr val="000000"/>
                </a:solidFill>
                <a:latin typeface="Lucida Sans Unicode" charset="0"/>
              </a:rPr>
              <a:t>尸首的筵席</a:t>
            </a:r>
          </a:p>
          <a:p>
            <a:pPr algn="l" eaLnBrk="1" hangingPunct="1"/>
            <a:endParaRPr lang="zh-CN" altLang="en-US" b="1" dirty="0">
              <a:solidFill>
                <a:srgbClr val="000000"/>
              </a:solidFill>
              <a:latin typeface="Lucida Sans Unicode" charset="0"/>
            </a:endParaRPr>
          </a:p>
          <a:p>
            <a:pPr algn="l" eaLnBrk="1" hangingPunct="1"/>
            <a:r>
              <a:rPr lang="zh-CN" altLang="en-US" b="1" dirty="0">
                <a:solidFill>
                  <a:srgbClr val="000000"/>
                </a:solidFill>
                <a:latin typeface="Lucida Sans Unicode" charset="0"/>
              </a:rPr>
              <a:t>以西结书 </a:t>
            </a:r>
            <a:r>
              <a:rPr lang="en-US" altLang="zh-CN" b="1" dirty="0">
                <a:solidFill>
                  <a:srgbClr val="000000"/>
                </a:solidFill>
                <a:latin typeface="Lucida Sans Unicode" charset="0"/>
              </a:rPr>
              <a:t>38:39</a:t>
            </a:r>
          </a:p>
          <a:p>
            <a:pPr algn="l" eaLnBrk="1" hangingPunct="1"/>
            <a:r>
              <a:rPr lang="zh-CN" altLang="en-US" b="1" dirty="0">
                <a:solidFill>
                  <a:srgbClr val="000000"/>
                </a:solidFill>
                <a:latin typeface="Lucida Sans Unicode" charset="0"/>
              </a:rPr>
              <a:t>时间附合重建</a:t>
            </a:r>
          </a:p>
          <a:p>
            <a:pPr algn="l" eaLnBrk="1" hangingPunct="1"/>
            <a:r>
              <a:rPr lang="zh-CN" altLang="en-US" b="1" dirty="0">
                <a:solidFill>
                  <a:srgbClr val="000000"/>
                </a:solidFill>
                <a:latin typeface="Lucida Sans Unicode" charset="0"/>
              </a:rPr>
              <a:t>千禧年圣殿之前</a:t>
            </a:r>
            <a:r>
              <a:rPr lang="en-US" altLang="zh-CN" b="1" dirty="0">
                <a:solidFill>
                  <a:srgbClr val="000000"/>
                </a:solidFill>
                <a:latin typeface="Lucida Sans Unicode" charset="0"/>
              </a:rPr>
              <a:t>(</a:t>
            </a:r>
            <a:r>
              <a:rPr lang="zh-CN" altLang="en-US" b="1" dirty="0">
                <a:solidFill>
                  <a:srgbClr val="000000"/>
                </a:solidFill>
                <a:latin typeface="Lucida Sans Unicode" charset="0"/>
              </a:rPr>
              <a:t>第</a:t>
            </a:r>
            <a:r>
              <a:rPr lang="en-US" altLang="zh-CN" b="1" dirty="0">
                <a:solidFill>
                  <a:srgbClr val="000000"/>
                </a:solidFill>
                <a:latin typeface="Lucida Sans Unicode" charset="0"/>
              </a:rPr>
              <a:t>40</a:t>
            </a:r>
            <a:r>
              <a:rPr lang="zh-CN" altLang="en-US" b="1" dirty="0">
                <a:solidFill>
                  <a:srgbClr val="000000"/>
                </a:solidFill>
                <a:latin typeface="Lucida Sans Unicode" charset="0"/>
              </a:rPr>
              <a:t>章</a:t>
            </a:r>
            <a:r>
              <a:rPr lang="en-US" altLang="zh-CN" b="1" dirty="0">
                <a:solidFill>
                  <a:srgbClr val="000000"/>
                </a:solidFill>
                <a:latin typeface="Lucida Sans Unicode" charset="0"/>
              </a:rPr>
              <a:t>)</a:t>
            </a:r>
          </a:p>
        </p:txBody>
      </p:sp>
      <p:sp>
        <p:nvSpPr>
          <p:cNvPr id="274438" name="Text Box 1030"/>
          <p:cNvSpPr txBox="1">
            <a:spLocks noChangeArrowheads="1"/>
          </p:cNvSpPr>
          <p:nvPr/>
        </p:nvSpPr>
        <p:spPr bwMode="auto">
          <a:xfrm>
            <a:off x="4437063" y="1557338"/>
            <a:ext cx="4706937" cy="4524315"/>
          </a:xfrm>
          <a:prstGeom prst="rect">
            <a:avLst/>
          </a:prstGeom>
          <a:solidFill>
            <a:srgbClr val="99FFCC">
              <a:alpha val="3686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r>
              <a:rPr lang="zh-CN" altLang="en-US" b="1" dirty="0">
                <a:solidFill>
                  <a:srgbClr val="000000"/>
                </a:solidFill>
                <a:latin typeface="Lucida Sans Unicode" charset="0"/>
              </a:rPr>
              <a:t>启示录 </a:t>
            </a:r>
            <a:r>
              <a:rPr lang="en-US" altLang="zh-CN" b="1" dirty="0">
                <a:solidFill>
                  <a:srgbClr val="000000"/>
                </a:solidFill>
                <a:latin typeface="Lucida Sans Unicode" charset="0"/>
              </a:rPr>
              <a:t>20:8</a:t>
            </a:r>
          </a:p>
          <a:p>
            <a:pPr algn="l" eaLnBrk="1" hangingPunct="1"/>
            <a:r>
              <a:rPr lang="zh-CN" altLang="en-US" b="1" dirty="0">
                <a:solidFill>
                  <a:srgbClr val="000000"/>
                </a:solidFill>
                <a:latin typeface="Lucida Sans Unicode" charset="0"/>
              </a:rPr>
              <a:t>歌革和玛各  </a:t>
            </a:r>
            <a:r>
              <a:rPr lang="en-US" altLang="zh-CN" b="1" dirty="0">
                <a:solidFill>
                  <a:srgbClr val="000000"/>
                </a:solidFill>
                <a:latin typeface="Lucida Sans Unicode" charset="0"/>
              </a:rPr>
              <a:t>= </a:t>
            </a:r>
            <a:r>
              <a:rPr lang="zh-CN" altLang="en-US" b="1" dirty="0">
                <a:solidFill>
                  <a:srgbClr val="000000"/>
                </a:solidFill>
                <a:latin typeface="Lucida Sans Unicode" charset="0"/>
              </a:rPr>
              <a:t>邦国</a:t>
            </a:r>
          </a:p>
          <a:p>
            <a:pPr algn="l" eaLnBrk="1" hangingPunct="1"/>
            <a:endParaRPr lang="zh-CN" altLang="en-US" b="1" dirty="0">
              <a:solidFill>
                <a:srgbClr val="000000"/>
              </a:solidFill>
              <a:latin typeface="Lucida Sans Unicode" charset="0"/>
            </a:endParaRPr>
          </a:p>
          <a:p>
            <a:pPr algn="l" eaLnBrk="1" hangingPunct="1"/>
            <a:endParaRPr lang="zh-CN" altLang="en-US" b="1" dirty="0">
              <a:solidFill>
                <a:srgbClr val="000000"/>
              </a:solidFill>
              <a:latin typeface="Lucida Sans Unicode" charset="0"/>
            </a:endParaRPr>
          </a:p>
          <a:p>
            <a:pPr algn="l" eaLnBrk="1" hangingPunct="1"/>
            <a:r>
              <a:rPr lang="zh-CN" altLang="en-US" b="1" dirty="0">
                <a:solidFill>
                  <a:srgbClr val="000000"/>
                </a:solidFill>
                <a:latin typeface="Lucida Sans Unicode" charset="0"/>
              </a:rPr>
              <a:t>启示录 </a:t>
            </a:r>
            <a:r>
              <a:rPr lang="en-US" altLang="zh-CN" b="1" dirty="0">
                <a:solidFill>
                  <a:srgbClr val="000000"/>
                </a:solidFill>
                <a:latin typeface="Lucida Sans Unicode" charset="0"/>
              </a:rPr>
              <a:t>20:8</a:t>
            </a:r>
          </a:p>
          <a:p>
            <a:pPr algn="l" eaLnBrk="1" hangingPunct="1"/>
            <a:r>
              <a:rPr lang="zh-CN" altLang="en-US" b="1" dirty="0">
                <a:solidFill>
                  <a:srgbClr val="000000"/>
                </a:solidFill>
                <a:latin typeface="Lucida Sans Unicode" charset="0"/>
              </a:rPr>
              <a:t>歌革和玛各对弥赛亚</a:t>
            </a:r>
          </a:p>
          <a:p>
            <a:pPr algn="l" eaLnBrk="1" hangingPunct="1"/>
            <a:endParaRPr lang="zh-CN" altLang="en-US" b="1" dirty="0">
              <a:solidFill>
                <a:srgbClr val="000000"/>
              </a:solidFill>
              <a:latin typeface="Lucida Sans Unicode" charset="0"/>
            </a:endParaRPr>
          </a:p>
          <a:p>
            <a:pPr algn="l" eaLnBrk="1" hangingPunct="1"/>
            <a:r>
              <a:rPr lang="zh-CN" altLang="en-US" b="1" dirty="0">
                <a:solidFill>
                  <a:srgbClr val="000000"/>
                </a:solidFill>
                <a:latin typeface="Lucida Sans Unicode" charset="0"/>
              </a:rPr>
              <a:t>启示录 </a:t>
            </a:r>
            <a:r>
              <a:rPr lang="en-US" altLang="zh-CN" b="1" dirty="0">
                <a:solidFill>
                  <a:srgbClr val="000000"/>
                </a:solidFill>
                <a:latin typeface="Lucida Sans Unicode" charset="0"/>
              </a:rPr>
              <a:t>20:10</a:t>
            </a:r>
          </a:p>
          <a:p>
            <a:pPr algn="l" eaLnBrk="1" hangingPunct="1"/>
            <a:r>
              <a:rPr lang="zh-CN" altLang="en-US" b="1" dirty="0">
                <a:solidFill>
                  <a:srgbClr val="000000"/>
                </a:solidFill>
                <a:latin typeface="Lucida Sans Unicode" charset="0"/>
              </a:rPr>
              <a:t>撒旦被丢进火煳</a:t>
            </a:r>
          </a:p>
          <a:p>
            <a:pPr algn="l" eaLnBrk="1" hangingPunct="1"/>
            <a:endParaRPr lang="zh-CN" altLang="en-US" b="1" dirty="0">
              <a:solidFill>
                <a:srgbClr val="000000"/>
              </a:solidFill>
              <a:latin typeface="Lucida Sans Unicode" charset="0"/>
            </a:endParaRPr>
          </a:p>
          <a:p>
            <a:pPr algn="l" eaLnBrk="1" hangingPunct="1"/>
            <a:r>
              <a:rPr lang="zh-CN" altLang="en-US" b="1" dirty="0">
                <a:solidFill>
                  <a:srgbClr val="000000"/>
                </a:solidFill>
                <a:latin typeface="Lucida Sans Unicode" charset="0"/>
              </a:rPr>
              <a:t>启示录 </a:t>
            </a:r>
            <a:r>
              <a:rPr lang="en-US" altLang="zh-CN" b="1" dirty="0">
                <a:solidFill>
                  <a:srgbClr val="000000"/>
                </a:solidFill>
                <a:latin typeface="Lucida Sans Unicode" charset="0"/>
              </a:rPr>
              <a:t>20:7-10</a:t>
            </a:r>
          </a:p>
          <a:p>
            <a:pPr algn="l" eaLnBrk="1" hangingPunct="1"/>
            <a:r>
              <a:rPr lang="zh-CN" altLang="en-US" b="1" dirty="0">
                <a:solidFill>
                  <a:srgbClr val="000000"/>
                </a:solidFill>
                <a:latin typeface="Lucida Sans Unicode" charset="0"/>
              </a:rPr>
              <a:t>时间附合千禧年以后</a:t>
            </a:r>
            <a:r>
              <a:rPr lang="en-US" altLang="zh-CN" b="1" dirty="0">
                <a:solidFill>
                  <a:srgbClr val="000000"/>
                </a:solidFill>
                <a:latin typeface="Lucida Sans Unicode" charset="0"/>
              </a:rPr>
              <a:t>20:1-6</a:t>
            </a:r>
          </a:p>
        </p:txBody>
      </p:sp>
      <p:sp>
        <p:nvSpPr>
          <p:cNvPr id="735237" name="Rectangle 1031"/>
          <p:cNvSpPr>
            <a:spLocks noGrp="1" noChangeArrowheads="1"/>
          </p:cNvSpPr>
          <p:nvPr>
            <p:ph type="title"/>
          </p:nvPr>
        </p:nvSpPr>
        <p:spPr>
          <a:xfrm>
            <a:off x="0" y="396875"/>
            <a:ext cx="9144000" cy="523220"/>
          </a:xfrm>
          <a:solidFill>
            <a:srgbClr val="000090"/>
          </a:solidFill>
        </p:spPr>
        <p:txBody>
          <a:bodyPr anchor="t">
            <a:spAutoFit/>
          </a:bodyPr>
          <a:lstStyle/>
          <a:p>
            <a:pPr eaLnBrk="1" hangingPunct="1"/>
            <a:r>
              <a:rPr lang="zh-CN" altLang="en-US" sz="2800" b="1" i="1" dirty="0">
                <a:latin typeface="Lucida Sans Unicode" charset="0"/>
                <a:ea typeface="ＭＳ Ｐゴシック" charset="0"/>
              </a:rPr>
              <a:t>西结书里和启示录</a:t>
            </a:r>
            <a:r>
              <a:rPr lang="en-US" altLang="zh-CN" sz="2800" b="1" i="1" dirty="0">
                <a:latin typeface="Lucida Sans Unicode" charset="0"/>
                <a:ea typeface="ＭＳ Ｐゴシック" charset="0"/>
              </a:rPr>
              <a:t>20</a:t>
            </a:r>
            <a:r>
              <a:rPr lang="zh-CN" altLang="en-US" sz="2800" b="1" i="1" dirty="0">
                <a:latin typeface="Lucida Sans Unicode" charset="0"/>
                <a:ea typeface="ＭＳ Ｐゴシック" charset="0"/>
              </a:rPr>
              <a:t>：</a:t>
            </a:r>
            <a:r>
              <a:rPr lang="en-US" altLang="zh-CN" sz="2800" b="1" i="1" dirty="0">
                <a:latin typeface="Lucida Sans Unicode" charset="0"/>
                <a:ea typeface="ＭＳ Ｐゴシック" charset="0"/>
              </a:rPr>
              <a:t>7-10</a:t>
            </a:r>
            <a:r>
              <a:rPr lang="zh-CN" altLang="en-US" sz="2800" b="1" i="1" dirty="0">
                <a:latin typeface="Lucida Sans Unicode" charset="0"/>
                <a:ea typeface="ＭＳ Ｐゴシック" charset="0"/>
              </a:rPr>
              <a:t>的歌革和玛各不同，因为：</a:t>
            </a:r>
            <a:endParaRPr lang="en-US" sz="2800" b="1" i="1" dirty="0">
              <a:latin typeface="Lucida Sans Unicode" charset="0"/>
              <a:ea typeface="ＭＳ Ｐゴシック" charset="0"/>
            </a:endParaRPr>
          </a:p>
        </p:txBody>
      </p:sp>
      <p:sp>
        <p:nvSpPr>
          <p:cNvPr id="735238" name="Text Box 1032"/>
          <p:cNvSpPr txBox="1">
            <a:spLocks noChangeArrowheads="1"/>
          </p:cNvSpPr>
          <p:nvPr/>
        </p:nvSpPr>
        <p:spPr bwMode="auto">
          <a:xfrm>
            <a:off x="8281988" y="44450"/>
            <a:ext cx="755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2000" b="1">
                <a:solidFill>
                  <a:srgbClr val="000000"/>
                </a:solidFill>
              </a:rPr>
              <a:t>512a</a:t>
            </a:r>
            <a:endParaRPr lang="en-US" sz="1600" b="1">
              <a:solidFill>
                <a:srgbClr val="000000"/>
              </a:solidFill>
            </a:endParaRPr>
          </a:p>
        </p:txBody>
      </p:sp>
    </p:spTree>
    <p:extLst>
      <p:ext uri="{BB962C8B-B14F-4D97-AF65-F5344CB8AC3E}">
        <p14:creationId xmlns:p14="http://schemas.microsoft.com/office/powerpoint/2010/main" val="3299598763"/>
      </p:ext>
    </p:extLst>
  </p:cSld>
  <p:clrMapOvr>
    <a:masterClrMapping/>
  </p:clrMapOvr>
  <p:transition xmlns:p14="http://schemas.microsoft.com/office/powerpoint/2010/main">
    <p:plus/>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4437"/>
                                        </p:tgtEl>
                                        <p:attrNameLst>
                                          <p:attrName>style.visibility</p:attrName>
                                        </p:attrNameLst>
                                      </p:cBhvr>
                                      <p:to>
                                        <p:strVal val="visible"/>
                                      </p:to>
                                    </p:set>
                                    <p:animEffect transition="in" filter="fade">
                                      <p:cBhvr>
                                        <p:cTn id="7" dur="2000"/>
                                        <p:tgtEl>
                                          <p:spTgt spid="274437"/>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274438"/>
                                        </p:tgtEl>
                                        <p:attrNameLst>
                                          <p:attrName>style.visibility</p:attrName>
                                        </p:attrNameLst>
                                      </p:cBhvr>
                                      <p:to>
                                        <p:strVal val="visible"/>
                                      </p:to>
                                    </p:set>
                                    <p:anim calcmode="lin" valueType="num">
                                      <p:cBhvr additive="base">
                                        <p:cTn id="11" dur="2000" fill="hold"/>
                                        <p:tgtEl>
                                          <p:spTgt spid="274438"/>
                                        </p:tgtEl>
                                        <p:attrNameLst>
                                          <p:attrName>ppt_x</p:attrName>
                                        </p:attrNameLst>
                                      </p:cBhvr>
                                      <p:tavLst>
                                        <p:tav tm="0">
                                          <p:val>
                                            <p:strVal val="#ppt_x"/>
                                          </p:val>
                                        </p:tav>
                                        <p:tav tm="100000">
                                          <p:val>
                                            <p:strVal val="#ppt_x"/>
                                          </p:val>
                                        </p:tav>
                                      </p:tavLst>
                                    </p:anim>
                                    <p:anim calcmode="lin" valueType="num">
                                      <p:cBhvr additive="base">
                                        <p:cTn id="12" dur="2000" fill="hold"/>
                                        <p:tgtEl>
                                          <p:spTgt spid="27443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nimBg="1"/>
      <p:bldP spid="274438"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6.8 sword1.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176143" y="441739"/>
            <a:ext cx="3136900" cy="2679700"/>
          </a:xfrm>
          <a:prstGeom prst="rect">
            <a:avLst/>
          </a:prstGeom>
        </p:spPr>
      </p:pic>
      <p:sp>
        <p:nvSpPr>
          <p:cNvPr id="2" name="Title 1"/>
          <p:cNvSpPr>
            <a:spLocks noGrp="1"/>
          </p:cNvSpPr>
          <p:nvPr>
            <p:ph type="title"/>
          </p:nvPr>
        </p:nvSpPr>
        <p:spPr>
          <a:xfrm>
            <a:off x="2284897" y="0"/>
            <a:ext cx="4528930" cy="2816087"/>
          </a:xfrm>
        </p:spPr>
        <p:txBody>
          <a:bodyPr/>
          <a:lstStyle/>
          <a:p>
            <a:pPr>
              <a:defRPr/>
            </a:pPr>
            <a:r>
              <a:rPr lang="zh-CN" altLang="en-US" sz="6600" dirty="0">
                <a:solidFill>
                  <a:schemeClr val="bg1"/>
                </a:solidFill>
                <a:latin typeface="Arial" charset="0"/>
              </a:rPr>
              <a:t>大灾难</a:t>
            </a:r>
            <a:r>
              <a:rPr lang="zh-CN" altLang="en-US" sz="6600" dirty="0" smtClean="0">
                <a:solidFill>
                  <a:schemeClr val="bg1"/>
                </a:solidFill>
                <a:latin typeface="Arial" charset="0"/>
              </a:rPr>
              <a:t>的</a:t>
            </a:r>
            <a:r>
              <a:rPr lang="en-US" altLang="zh-CN" sz="6600" dirty="0" smtClean="0">
                <a:solidFill>
                  <a:schemeClr val="bg1"/>
                </a:solidFill>
                <a:latin typeface="Arial" charset="0"/>
              </a:rPr>
              <a:t/>
            </a:r>
            <a:br>
              <a:rPr lang="en-US" altLang="zh-CN" sz="6600" dirty="0" smtClean="0">
                <a:solidFill>
                  <a:schemeClr val="bg1"/>
                </a:solidFill>
                <a:latin typeface="Arial" charset="0"/>
              </a:rPr>
            </a:br>
            <a:r>
              <a:rPr lang="zh-CN" altLang="en-US" sz="6600" dirty="0" smtClean="0">
                <a:solidFill>
                  <a:srgbClr val="FFFF00"/>
                </a:solidFill>
                <a:latin typeface="Arial" charset="0"/>
              </a:rPr>
              <a:t>用意</a:t>
            </a:r>
            <a:endParaRPr lang="en-US" dirty="0">
              <a:solidFill>
                <a:srgbClr val="FFFF00"/>
              </a:solidFill>
              <a:latin typeface="Arial" charset="0"/>
            </a:endParaRPr>
          </a:p>
        </p:txBody>
      </p:sp>
      <p:sp>
        <p:nvSpPr>
          <p:cNvPr id="5" name="Title 1"/>
          <p:cNvSpPr txBox="1">
            <a:spLocks/>
          </p:cNvSpPr>
          <p:nvPr/>
        </p:nvSpPr>
        <p:spPr bwMode="auto">
          <a:xfrm>
            <a:off x="99393" y="3644345"/>
            <a:ext cx="8934173" cy="2363304"/>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a:lstStyle>
          <a:p>
            <a:pPr marL="541338" indent="-541338" algn="l">
              <a:buFont typeface="+mj-lt"/>
              <a:buAutoNum type="arabicPeriod"/>
              <a:defRPr/>
            </a:pPr>
            <a:r>
              <a:rPr lang="zh-CN" altLang="en-US" sz="3600" dirty="0" smtClean="0">
                <a:latin typeface="Arial"/>
                <a:cs typeface="Arial"/>
              </a:rPr>
              <a:t>审判列国</a:t>
            </a:r>
            <a:endParaRPr lang="en-US" sz="3600" dirty="0" smtClean="0">
              <a:latin typeface="Arial"/>
              <a:cs typeface="Arial"/>
            </a:endParaRPr>
          </a:p>
        </p:txBody>
      </p:sp>
      <p:sp>
        <p:nvSpPr>
          <p:cNvPr id="7"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371</a:t>
            </a:r>
            <a:endParaRPr lang="en-US" sz="2000" b="1" dirty="0" smtClean="0">
              <a:solidFill>
                <a:srgbClr val="FFFFFF"/>
              </a:solidFill>
              <a:latin typeface="Arial"/>
              <a:ea typeface="Osaka" charset="0"/>
              <a:cs typeface="Arial"/>
            </a:endParaRPr>
          </a:p>
        </p:txBody>
      </p:sp>
    </p:spTree>
    <p:extLst>
      <p:ext uri="{BB962C8B-B14F-4D97-AF65-F5344CB8AC3E}">
        <p14:creationId xmlns:p14="http://schemas.microsoft.com/office/powerpoint/2010/main" val="39210895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a:solidFill>
                <a:srgbClr val="FFFFFF"/>
              </a:solidFill>
              <a:latin typeface="Arial"/>
              <a:ea typeface="Arial"/>
              <a:cs typeface="Arial"/>
            </a:endParaRPr>
          </a:p>
        </p:txBody>
      </p:sp>
      <p:pic>
        <p:nvPicPr>
          <p:cNvPr id="845826" name="Picture 4" descr="jesus world  holding earth creat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257800"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34000" y="274638"/>
            <a:ext cx="3657600" cy="5897562"/>
          </a:xfrm>
          <a:solidFill>
            <a:schemeClr val="tx1"/>
          </a:solidFill>
        </p:spPr>
        <p:txBody>
          <a:bodyPr/>
          <a:lstStyle/>
          <a:p>
            <a:pPr>
              <a:defRPr/>
            </a:pPr>
            <a:r>
              <a:rPr lang="zh-CN" altLang="en-US" sz="4700" dirty="0" smtClean="0">
                <a:effectLst>
                  <a:outerShdw blurRad="38100" dist="38100" dir="2700000" algn="tl">
                    <a:srgbClr val="808080"/>
                  </a:outerShdw>
                </a:effectLst>
                <a:latin typeface="Arial" charset="0"/>
              </a:rPr>
              <a:t>耶稣是一切所有存在的源头</a:t>
            </a:r>
            <a:endParaRPr lang="en-US" sz="4700" dirty="0">
              <a:effectLst>
                <a:outerShdw blurRad="38100" dist="38100" dir="2700000" algn="tl">
                  <a:srgbClr val="808080"/>
                </a:outerShdw>
              </a:effectLst>
              <a:latin typeface="Arial" charset="0"/>
            </a:endParaRPr>
          </a:p>
        </p:txBody>
      </p:sp>
    </p:spTree>
    <p:extLst>
      <p:ext uri="{BB962C8B-B14F-4D97-AF65-F5344CB8AC3E}">
        <p14:creationId xmlns:p14="http://schemas.microsoft.com/office/powerpoint/2010/main" val="3206668171"/>
      </p:ext>
    </p:extLst>
  </p:cSld>
  <p:clrMapOvr>
    <a:masterClrMapping/>
  </p:clrMapOvr>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6849" name="Picture 4" descr="jesus-world-creator-god-2.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6200" y="3856038"/>
            <a:ext cx="4800600" cy="2925762"/>
          </a:xfrm>
        </p:spPr>
        <p:txBody>
          <a:bodyPr/>
          <a:lstStyle/>
          <a:p>
            <a:pPr>
              <a:defRPr/>
            </a:pPr>
            <a:r>
              <a:rPr lang="zh-CN" altLang="en-US" dirty="0" smtClean="0">
                <a:latin typeface="Arial" charset="0"/>
              </a:rPr>
              <a:t>耶稣也在维持他所创造的</a:t>
            </a:r>
            <a:endParaRPr lang="en-US" dirty="0">
              <a:latin typeface="Arial" charset="0"/>
            </a:endParaRPr>
          </a:p>
        </p:txBody>
      </p:sp>
    </p:spTree>
    <p:extLst>
      <p:ext uri="{BB962C8B-B14F-4D97-AF65-F5344CB8AC3E}">
        <p14:creationId xmlns:p14="http://schemas.microsoft.com/office/powerpoint/2010/main" val="2374408130"/>
      </p:ext>
    </p:extLst>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6 meteor.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a:off x="5525" y="0"/>
            <a:ext cx="9195680" cy="6858000"/>
          </a:xfrm>
          <a:prstGeom prst="rect">
            <a:avLst/>
          </a:prstGeom>
        </p:spPr>
      </p:pic>
      <p:sp>
        <p:nvSpPr>
          <p:cNvPr id="2" name="Title 1"/>
          <p:cNvSpPr>
            <a:spLocks noGrp="1"/>
          </p:cNvSpPr>
          <p:nvPr>
            <p:ph type="title"/>
          </p:nvPr>
        </p:nvSpPr>
        <p:spPr>
          <a:xfrm>
            <a:off x="76200" y="3856038"/>
            <a:ext cx="4800600" cy="2925762"/>
          </a:xfrm>
        </p:spPr>
        <p:txBody>
          <a:bodyPr/>
          <a:lstStyle/>
          <a:p>
            <a:pPr>
              <a:defRPr/>
            </a:pPr>
            <a:r>
              <a:rPr lang="zh-CN" altLang="en-US" dirty="0" smtClean="0">
                <a:latin typeface="Arial" charset="0"/>
              </a:rPr>
              <a:t>耶稣也将审判祂</a:t>
            </a:r>
            <a:r>
              <a:rPr lang="en-US" altLang="zh-CN" dirty="0" smtClean="0">
                <a:latin typeface="Arial" charset="0"/>
              </a:rPr>
              <a:t/>
            </a:r>
            <a:br>
              <a:rPr lang="en-US" altLang="zh-CN" dirty="0" smtClean="0">
                <a:latin typeface="Arial" charset="0"/>
              </a:rPr>
            </a:br>
            <a:r>
              <a:rPr lang="zh-CN" altLang="en-US" dirty="0" smtClean="0">
                <a:latin typeface="Arial" charset="0"/>
              </a:rPr>
              <a:t>创造</a:t>
            </a:r>
            <a:r>
              <a:rPr lang="zh-CN" altLang="en-US" dirty="0">
                <a:latin typeface="Arial" charset="0"/>
              </a:rPr>
              <a:t>的</a:t>
            </a:r>
            <a:r>
              <a:rPr lang="zh-CN" altLang="en-US" dirty="0" smtClean="0">
                <a:latin typeface="Arial" charset="0"/>
              </a:rPr>
              <a:t>人</a:t>
            </a:r>
            <a:endParaRPr lang="en-US" dirty="0">
              <a:latin typeface="Arial" charset="0"/>
            </a:endParaRPr>
          </a:p>
        </p:txBody>
      </p:sp>
      <p:sp>
        <p:nvSpPr>
          <p:cNvPr id="5"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374</a:t>
            </a:r>
            <a:endParaRPr lang="en-US" sz="2000" b="1" dirty="0" smtClean="0">
              <a:solidFill>
                <a:srgbClr val="FFFFFF"/>
              </a:solidFill>
              <a:latin typeface="Arial"/>
              <a:ea typeface="Osaka" charset="0"/>
              <a:cs typeface="Arial"/>
            </a:endParaRPr>
          </a:p>
        </p:txBody>
      </p:sp>
    </p:spTree>
    <p:extLst>
      <p:ext uri="{BB962C8B-B14F-4D97-AF65-F5344CB8AC3E}">
        <p14:creationId xmlns:p14="http://schemas.microsoft.com/office/powerpoint/2010/main" val="4055671066"/>
      </p:ext>
    </p:extLst>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6.8 sword1.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176143" y="441739"/>
            <a:ext cx="3136900" cy="2679700"/>
          </a:xfrm>
          <a:prstGeom prst="rect">
            <a:avLst/>
          </a:prstGeom>
        </p:spPr>
      </p:pic>
      <p:sp>
        <p:nvSpPr>
          <p:cNvPr id="2" name="Title 1"/>
          <p:cNvSpPr>
            <a:spLocks noGrp="1"/>
          </p:cNvSpPr>
          <p:nvPr>
            <p:ph type="title"/>
          </p:nvPr>
        </p:nvSpPr>
        <p:spPr>
          <a:xfrm>
            <a:off x="2284897" y="0"/>
            <a:ext cx="4528930" cy="2816087"/>
          </a:xfrm>
        </p:spPr>
        <p:txBody>
          <a:bodyPr/>
          <a:lstStyle/>
          <a:p>
            <a:pPr>
              <a:defRPr/>
            </a:pPr>
            <a:r>
              <a:rPr lang="zh-CN" altLang="en-US" sz="6600" dirty="0">
                <a:solidFill>
                  <a:schemeClr val="bg1"/>
                </a:solidFill>
                <a:latin typeface="Arial" charset="0"/>
              </a:rPr>
              <a:t>大灾难</a:t>
            </a:r>
            <a:r>
              <a:rPr lang="zh-CN" altLang="en-US" sz="6600" dirty="0" smtClean="0">
                <a:solidFill>
                  <a:schemeClr val="bg1"/>
                </a:solidFill>
                <a:latin typeface="Arial" charset="0"/>
              </a:rPr>
              <a:t>的</a:t>
            </a:r>
            <a:r>
              <a:rPr lang="en-US" altLang="zh-CN" sz="6600" dirty="0" smtClean="0">
                <a:solidFill>
                  <a:schemeClr val="bg1"/>
                </a:solidFill>
                <a:latin typeface="Arial" charset="0"/>
              </a:rPr>
              <a:t/>
            </a:r>
            <a:br>
              <a:rPr lang="en-US" altLang="zh-CN" sz="6600" dirty="0" smtClean="0">
                <a:solidFill>
                  <a:schemeClr val="bg1"/>
                </a:solidFill>
                <a:latin typeface="Arial" charset="0"/>
              </a:rPr>
            </a:br>
            <a:r>
              <a:rPr lang="zh-CN" altLang="en-US" sz="6600" dirty="0" smtClean="0">
                <a:solidFill>
                  <a:srgbClr val="FFFF00"/>
                </a:solidFill>
                <a:latin typeface="Arial" charset="0"/>
              </a:rPr>
              <a:t>用意</a:t>
            </a:r>
            <a:endParaRPr lang="en-US" dirty="0">
              <a:solidFill>
                <a:srgbClr val="FFFF00"/>
              </a:solidFill>
              <a:latin typeface="Arial" charset="0"/>
            </a:endParaRPr>
          </a:p>
        </p:txBody>
      </p:sp>
      <p:sp>
        <p:nvSpPr>
          <p:cNvPr id="5" name="Title 1"/>
          <p:cNvSpPr txBox="1">
            <a:spLocks/>
          </p:cNvSpPr>
          <p:nvPr/>
        </p:nvSpPr>
        <p:spPr bwMode="auto">
          <a:xfrm>
            <a:off x="99393" y="3644345"/>
            <a:ext cx="8934173" cy="2363304"/>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a:lstStyle>
          <a:p>
            <a:pPr marL="541338" indent="-541338" algn="l">
              <a:buFont typeface="+mj-lt"/>
              <a:buAutoNum type="arabicPeriod"/>
              <a:defRPr/>
            </a:pPr>
            <a:r>
              <a:rPr lang="zh-CN" altLang="en-US" sz="3600" dirty="0" smtClean="0">
                <a:latin typeface="Arial"/>
                <a:cs typeface="Arial"/>
              </a:rPr>
              <a:t>审判列国</a:t>
            </a:r>
            <a:endParaRPr lang="en-US" sz="3600" dirty="0" smtClean="0">
              <a:latin typeface="Arial"/>
              <a:cs typeface="Arial"/>
            </a:endParaRPr>
          </a:p>
          <a:p>
            <a:pPr marL="541338" indent="-541338" algn="l">
              <a:buFont typeface="+mj-lt"/>
              <a:buAutoNum type="arabicPeriod"/>
              <a:defRPr/>
            </a:pPr>
            <a:r>
              <a:rPr lang="zh-CN" altLang="en-US" sz="3600" dirty="0" smtClean="0">
                <a:effectLst/>
                <a:latin typeface="Arial"/>
                <a:cs typeface="Arial"/>
              </a:rPr>
              <a:t>惩戒以色列</a:t>
            </a:r>
            <a:r>
              <a:rPr lang="en-US" sz="3600" dirty="0" smtClean="0">
                <a:effectLst/>
                <a:latin typeface="Arial"/>
                <a:cs typeface="Arial"/>
              </a:rPr>
              <a:t> </a:t>
            </a:r>
          </a:p>
          <a:p>
            <a:pPr marL="541338" indent="-541338" algn="l">
              <a:buFont typeface="+mj-lt"/>
              <a:buAutoNum type="arabicPeriod"/>
              <a:defRPr/>
            </a:pPr>
            <a:r>
              <a:rPr lang="zh-CN" altLang="en-US" sz="3600" dirty="0" smtClean="0">
                <a:effectLst/>
                <a:latin typeface="Arial"/>
                <a:cs typeface="Arial"/>
              </a:rPr>
              <a:t>拯救以色列</a:t>
            </a:r>
            <a:r>
              <a:rPr lang="en-US" sz="3600" dirty="0" smtClean="0">
                <a:effectLst/>
                <a:latin typeface="Arial"/>
                <a:cs typeface="Arial"/>
              </a:rPr>
              <a:t> </a:t>
            </a:r>
          </a:p>
          <a:p>
            <a:pPr marL="541338" indent="-541338" algn="l">
              <a:buFont typeface="+mj-lt"/>
              <a:buAutoNum type="arabicPeriod"/>
              <a:defRPr/>
            </a:pPr>
            <a:r>
              <a:rPr lang="zh-CN" altLang="en-US" sz="3600" dirty="0" smtClean="0">
                <a:effectLst/>
                <a:latin typeface="Arial"/>
                <a:cs typeface="Arial"/>
              </a:rPr>
              <a:t>坚立千禧王国</a:t>
            </a:r>
            <a:endParaRPr lang="en-US" sz="3600" dirty="0">
              <a:latin typeface="Arial"/>
              <a:cs typeface="Arial"/>
            </a:endParaRPr>
          </a:p>
        </p:txBody>
      </p:sp>
      <p:sp>
        <p:nvSpPr>
          <p:cNvPr id="7"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371</a:t>
            </a:r>
            <a:endParaRPr lang="en-US" sz="2000" b="1" dirty="0" smtClean="0">
              <a:solidFill>
                <a:srgbClr val="FFFFFF"/>
              </a:solidFill>
              <a:latin typeface="Arial"/>
              <a:ea typeface="Osaka" charset="0"/>
              <a:cs typeface="Arial"/>
            </a:endParaRPr>
          </a:p>
        </p:txBody>
      </p:sp>
    </p:spTree>
    <p:extLst>
      <p:ext uri="{BB962C8B-B14F-4D97-AF65-F5344CB8AC3E}">
        <p14:creationId xmlns:p14="http://schemas.microsoft.com/office/powerpoint/2010/main" val="10800845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 calcmode="lin" valueType="num">
                                      <p:cBhvr>
                                        <p:cTn id="7" dur="1000" fill="hold"/>
                                        <p:tgtEl>
                                          <p:spTgt spid="5">
                                            <p:txEl>
                                              <p:pRg st="1" end="1"/>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1" end="1"/>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 calcmode="lin" valueType="num">
                                      <p:cBhvr>
                                        <p:cTn id="14" dur="1000" fill="hold"/>
                                        <p:tgtEl>
                                          <p:spTgt spid="5">
                                            <p:txEl>
                                              <p:pRg st="2" end="2"/>
                                            </p:txEl>
                                          </p:spTgt>
                                        </p:tgtEl>
                                        <p:attrNameLst>
                                          <p:attrName>ppt_w</p:attrName>
                                        </p:attrNameLst>
                                      </p:cBhvr>
                                      <p:tavLst>
                                        <p:tav tm="0">
                                          <p:val>
                                            <p:strVal val="#ppt_w*0.70"/>
                                          </p:val>
                                        </p:tav>
                                        <p:tav tm="100000">
                                          <p:val>
                                            <p:strVal val="#ppt_w"/>
                                          </p:val>
                                        </p:tav>
                                      </p:tavLst>
                                    </p:anim>
                                    <p:anim calcmode="lin" valueType="num">
                                      <p:cBhvr>
                                        <p:cTn id="15" dur="1000" fill="hold"/>
                                        <p:tgtEl>
                                          <p:spTgt spid="5">
                                            <p:txEl>
                                              <p:pRg st="2" end="2"/>
                                            </p:txEl>
                                          </p:spTgt>
                                        </p:tgtEl>
                                        <p:attrNameLst>
                                          <p:attrName>ppt_h</p:attrName>
                                        </p:attrNameLst>
                                      </p:cBhvr>
                                      <p:tavLst>
                                        <p:tav tm="0">
                                          <p:val>
                                            <p:strVal val="#ppt_h"/>
                                          </p:val>
                                        </p:tav>
                                        <p:tav tm="100000">
                                          <p:val>
                                            <p:strVal val="#ppt_h"/>
                                          </p:val>
                                        </p:tav>
                                      </p:tavLst>
                                    </p:anim>
                                    <p:animEffect transition="in" filter="fade">
                                      <p:cBhvr>
                                        <p:cTn id="16" dur="1000"/>
                                        <p:tgtEl>
                                          <p:spTgt spid="5">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 calcmode="lin" valueType="num">
                                      <p:cBhvr>
                                        <p:cTn id="21" dur="1000" fill="hold"/>
                                        <p:tgtEl>
                                          <p:spTgt spid="5">
                                            <p:txEl>
                                              <p:pRg st="3" end="3"/>
                                            </p:txEl>
                                          </p:spTgt>
                                        </p:tgtEl>
                                        <p:attrNameLst>
                                          <p:attrName>ppt_w</p:attrName>
                                        </p:attrNameLst>
                                      </p:cBhvr>
                                      <p:tavLst>
                                        <p:tav tm="0">
                                          <p:val>
                                            <p:strVal val="#ppt_w*0.70"/>
                                          </p:val>
                                        </p:tav>
                                        <p:tav tm="100000">
                                          <p:val>
                                            <p:strVal val="#ppt_w"/>
                                          </p:val>
                                        </p:tav>
                                      </p:tavLst>
                                    </p:anim>
                                    <p:anim calcmode="lin" valueType="num">
                                      <p:cBhvr>
                                        <p:cTn id="22" dur="1000" fill="hold"/>
                                        <p:tgtEl>
                                          <p:spTgt spid="5">
                                            <p:txEl>
                                              <p:pRg st="3" end="3"/>
                                            </p:txEl>
                                          </p:spTgt>
                                        </p:tgtEl>
                                        <p:attrNameLst>
                                          <p:attrName>ppt_h</p:attrName>
                                        </p:attrNameLst>
                                      </p:cBhvr>
                                      <p:tavLst>
                                        <p:tav tm="0">
                                          <p:val>
                                            <p:strVal val="#ppt_h"/>
                                          </p:val>
                                        </p:tav>
                                        <p:tav tm="100000">
                                          <p:val>
                                            <p:strVal val="#ppt_h"/>
                                          </p:val>
                                        </p:tav>
                                      </p:tavLst>
                                    </p:anim>
                                    <p:animEffect transition="in" filter="fade">
                                      <p:cBhvr>
                                        <p:cTn id="23" dur="10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6.12 eclipse1.jpg"/>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5808870" y="339344"/>
            <a:ext cx="3335130" cy="2623636"/>
          </a:xfrm>
          <a:prstGeom prst="rect">
            <a:avLst/>
          </a:prstGeom>
        </p:spPr>
      </p:pic>
      <p:pic>
        <p:nvPicPr>
          <p:cNvPr id="7" name="Picture 6" descr="Rev 6.12 Red Moon.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 y="0"/>
            <a:ext cx="3423479" cy="2738783"/>
          </a:xfrm>
          <a:prstGeom prst="rect">
            <a:avLst/>
          </a:prstGeom>
        </p:spPr>
      </p:pic>
      <p:sp>
        <p:nvSpPr>
          <p:cNvPr id="2" name="Title 1"/>
          <p:cNvSpPr>
            <a:spLocks noGrp="1"/>
          </p:cNvSpPr>
          <p:nvPr>
            <p:ph type="title"/>
          </p:nvPr>
        </p:nvSpPr>
        <p:spPr>
          <a:xfrm>
            <a:off x="2284897" y="0"/>
            <a:ext cx="4528930" cy="2816087"/>
          </a:xfrm>
        </p:spPr>
        <p:txBody>
          <a:bodyPr/>
          <a:lstStyle/>
          <a:p>
            <a:pPr>
              <a:defRPr/>
            </a:pPr>
            <a:r>
              <a:rPr lang="zh-CN" altLang="en-US" sz="6600" dirty="0" smtClean="0">
                <a:solidFill>
                  <a:schemeClr val="bg1"/>
                </a:solidFill>
                <a:latin typeface="Arial" charset="0"/>
              </a:rPr>
              <a:t>大灾难的</a:t>
            </a:r>
            <a:r>
              <a:rPr lang="en-US" altLang="zh-CN" sz="6600" dirty="0" smtClean="0">
                <a:solidFill>
                  <a:schemeClr val="bg1"/>
                </a:solidFill>
                <a:latin typeface="Arial" charset="0"/>
              </a:rPr>
              <a:t/>
            </a:r>
            <a:br>
              <a:rPr lang="en-US" altLang="zh-CN" sz="6600" dirty="0" smtClean="0">
                <a:solidFill>
                  <a:schemeClr val="bg1"/>
                </a:solidFill>
                <a:latin typeface="Arial" charset="0"/>
              </a:rPr>
            </a:br>
            <a:r>
              <a:rPr lang="zh-CN" altLang="en-US" sz="6600" dirty="0" smtClean="0">
                <a:solidFill>
                  <a:srgbClr val="FFFF00"/>
                </a:solidFill>
                <a:latin typeface="Arial" charset="0"/>
              </a:rPr>
              <a:t>名称</a:t>
            </a:r>
            <a:r>
              <a:rPr lang="en-US" sz="6600" dirty="0" smtClean="0">
                <a:solidFill>
                  <a:srgbClr val="FFFF00"/>
                </a:solidFill>
                <a:latin typeface="Arial" charset="0"/>
              </a:rPr>
              <a:t> </a:t>
            </a:r>
            <a:r>
              <a:rPr lang="en-US" dirty="0">
                <a:latin typeface="Arial" charset="0"/>
              </a:rPr>
              <a:t/>
            </a:r>
            <a:br>
              <a:rPr lang="en-US" dirty="0">
                <a:latin typeface="Arial" charset="0"/>
              </a:rPr>
            </a:br>
            <a:endParaRPr lang="en-US" dirty="0">
              <a:solidFill>
                <a:schemeClr val="bg1"/>
              </a:solidFill>
              <a:latin typeface="Arial" charset="0"/>
            </a:endParaRPr>
          </a:p>
        </p:txBody>
      </p:sp>
      <p:sp>
        <p:nvSpPr>
          <p:cNvPr id="5" name="Title 1"/>
          <p:cNvSpPr txBox="1">
            <a:spLocks/>
          </p:cNvSpPr>
          <p:nvPr/>
        </p:nvSpPr>
        <p:spPr bwMode="auto">
          <a:xfrm>
            <a:off x="99393" y="2816086"/>
            <a:ext cx="8934173" cy="4041913"/>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a:lstStyle>
          <a:p>
            <a:pPr marL="354013" indent="-354013" algn="l"/>
            <a:r>
              <a:rPr lang="en-US" sz="2800" dirty="0" smtClean="0">
                <a:effectLst/>
                <a:latin typeface="Arial"/>
                <a:cs typeface="Arial"/>
              </a:rPr>
              <a:t>•</a:t>
            </a:r>
            <a:r>
              <a:rPr lang="en-US" sz="2800" dirty="0">
                <a:effectLst/>
                <a:latin typeface="Arial"/>
                <a:cs typeface="Arial"/>
              </a:rPr>
              <a:t>	</a:t>
            </a:r>
            <a:r>
              <a:rPr lang="en-US" sz="2800" dirty="0" smtClean="0">
                <a:effectLst/>
                <a:latin typeface="Arial"/>
                <a:cs typeface="Arial"/>
              </a:rPr>
              <a:t>“</a:t>
            </a:r>
            <a:r>
              <a:rPr lang="zh-CN" altLang="en-US" sz="2800" dirty="0" smtClean="0">
                <a:effectLst/>
                <a:latin typeface="Arial"/>
                <a:cs typeface="Arial"/>
              </a:rPr>
              <a:t>日子</a:t>
            </a:r>
            <a:r>
              <a:rPr lang="en-US" sz="2800" dirty="0" smtClean="0">
                <a:effectLst/>
                <a:latin typeface="Arial"/>
                <a:cs typeface="Arial"/>
              </a:rPr>
              <a:t>” </a:t>
            </a:r>
            <a:r>
              <a:rPr lang="zh-CN" altLang="en-US" sz="2800" dirty="0" smtClean="0">
                <a:effectLst/>
                <a:latin typeface="Arial"/>
                <a:cs typeface="Arial"/>
              </a:rPr>
              <a:t>或</a:t>
            </a:r>
            <a:r>
              <a:rPr lang="en-US" sz="2800" dirty="0" smtClean="0">
                <a:effectLst/>
                <a:latin typeface="Arial"/>
                <a:cs typeface="Arial"/>
              </a:rPr>
              <a:t> “</a:t>
            </a:r>
            <a:r>
              <a:rPr lang="zh-CN" altLang="en-US" sz="2800" dirty="0" smtClean="0">
                <a:solidFill>
                  <a:srgbClr val="FFFF00"/>
                </a:solidFill>
                <a:effectLst/>
                <a:latin typeface="Arial"/>
                <a:cs typeface="Arial"/>
              </a:rPr>
              <a:t>耶和华的日子</a:t>
            </a:r>
            <a:r>
              <a:rPr lang="en-US" sz="2800" dirty="0" smtClean="0">
                <a:effectLst/>
                <a:latin typeface="Arial"/>
                <a:cs typeface="Arial"/>
              </a:rPr>
              <a:t>”—</a:t>
            </a:r>
            <a:r>
              <a:rPr lang="zh-CN" altLang="en-US" sz="2800" dirty="0" smtClean="0">
                <a:effectLst/>
                <a:latin typeface="Arial"/>
                <a:cs typeface="Arial"/>
              </a:rPr>
              <a:t>以赛亚书</a:t>
            </a:r>
            <a:r>
              <a:rPr lang="en-US" sz="2800" dirty="0" smtClean="0">
                <a:effectLst/>
                <a:latin typeface="Arial"/>
                <a:cs typeface="Arial"/>
              </a:rPr>
              <a:t> </a:t>
            </a:r>
            <a:r>
              <a:rPr lang="en-US" sz="2800" dirty="0">
                <a:effectLst/>
                <a:latin typeface="Arial"/>
                <a:cs typeface="Arial"/>
              </a:rPr>
              <a:t>30:23-25; 34:1-8; 35:1-10; </a:t>
            </a:r>
            <a:r>
              <a:rPr lang="zh-CN" altLang="en-US" sz="2800" dirty="0" smtClean="0">
                <a:latin typeface="Arial"/>
                <a:cs typeface="Arial"/>
              </a:rPr>
              <a:t>约珥书</a:t>
            </a:r>
            <a:r>
              <a:rPr lang="en-US" sz="2800" dirty="0" smtClean="0">
                <a:effectLst/>
                <a:latin typeface="Arial"/>
                <a:cs typeface="Arial"/>
              </a:rPr>
              <a:t> </a:t>
            </a:r>
            <a:r>
              <a:rPr lang="en-US" sz="2800" dirty="0">
                <a:effectLst/>
                <a:latin typeface="Arial"/>
                <a:cs typeface="Arial"/>
              </a:rPr>
              <a:t>2:28-32; 3:1-21; </a:t>
            </a:r>
            <a:r>
              <a:rPr lang="zh-CN" altLang="en-US" sz="2800" dirty="0" smtClean="0">
                <a:latin typeface="Arial"/>
                <a:cs typeface="Arial"/>
              </a:rPr>
              <a:t>西番雅书</a:t>
            </a:r>
            <a:r>
              <a:rPr lang="en-US" sz="2800" dirty="0" smtClean="0">
                <a:effectLst/>
                <a:latin typeface="Arial"/>
                <a:cs typeface="Arial"/>
              </a:rPr>
              <a:t> </a:t>
            </a:r>
            <a:r>
              <a:rPr lang="en-US" sz="2800" dirty="0">
                <a:effectLst/>
                <a:latin typeface="Arial"/>
                <a:cs typeface="Arial"/>
              </a:rPr>
              <a:t>3:8, 16-20; </a:t>
            </a:r>
            <a:r>
              <a:rPr lang="zh-CN" altLang="en-US" sz="2800" dirty="0" smtClean="0">
                <a:latin typeface="Arial"/>
                <a:cs typeface="Arial"/>
              </a:rPr>
              <a:t>撒迦利亚</a:t>
            </a:r>
            <a:r>
              <a:rPr lang="en-US" sz="2800" dirty="0" smtClean="0">
                <a:effectLst/>
                <a:latin typeface="Arial"/>
                <a:cs typeface="Arial"/>
              </a:rPr>
              <a:t> </a:t>
            </a:r>
            <a:r>
              <a:rPr lang="zh-CN" altLang="en-US" sz="2800" dirty="0" smtClean="0">
                <a:effectLst/>
                <a:latin typeface="Arial"/>
                <a:cs typeface="Arial"/>
              </a:rPr>
              <a:t>书</a:t>
            </a:r>
            <a:r>
              <a:rPr lang="en-US" sz="2800" dirty="0" smtClean="0">
                <a:effectLst/>
                <a:latin typeface="Arial"/>
                <a:cs typeface="Arial"/>
              </a:rPr>
              <a:t>14:1-21</a:t>
            </a:r>
            <a:endParaRPr lang="en-US" sz="2800" dirty="0">
              <a:effectLst/>
              <a:latin typeface="Arial"/>
              <a:cs typeface="Arial"/>
            </a:endParaRPr>
          </a:p>
          <a:p>
            <a:pPr marL="354013" indent="-354013" algn="l"/>
            <a:r>
              <a:rPr lang="en-US" sz="2800" dirty="0">
                <a:effectLst/>
                <a:latin typeface="Arial"/>
                <a:cs typeface="Arial"/>
              </a:rPr>
              <a:t>•	</a:t>
            </a:r>
            <a:r>
              <a:rPr lang="en-US" sz="2800" dirty="0" smtClean="0">
                <a:effectLst/>
                <a:latin typeface="Arial"/>
                <a:cs typeface="Arial"/>
              </a:rPr>
              <a:t>“</a:t>
            </a:r>
            <a:r>
              <a:rPr lang="zh-CN" altLang="en-US" sz="2800" dirty="0" smtClean="0">
                <a:solidFill>
                  <a:srgbClr val="FFFF00"/>
                </a:solidFill>
                <a:effectLst/>
                <a:latin typeface="Arial"/>
                <a:cs typeface="Arial"/>
              </a:rPr>
              <a:t>患难</a:t>
            </a:r>
            <a:r>
              <a:rPr lang="en-US" altLang="zh-CN" sz="2800" dirty="0" smtClean="0">
                <a:solidFill>
                  <a:srgbClr val="FFFF00"/>
                </a:solidFill>
                <a:effectLst/>
                <a:latin typeface="Arial"/>
                <a:cs typeface="Arial"/>
              </a:rPr>
              <a:t>/</a:t>
            </a:r>
            <a:r>
              <a:rPr lang="zh-CN" altLang="en-US" sz="2800" dirty="0" smtClean="0">
                <a:solidFill>
                  <a:srgbClr val="FFFF00"/>
                </a:solidFill>
                <a:effectLst/>
                <a:latin typeface="Arial"/>
                <a:cs typeface="Arial"/>
              </a:rPr>
              <a:t>灾难</a:t>
            </a:r>
            <a:r>
              <a:rPr lang="en-US" sz="2800" dirty="0" smtClean="0">
                <a:effectLst/>
                <a:latin typeface="Arial"/>
                <a:cs typeface="Arial"/>
              </a:rPr>
              <a:t>”—</a:t>
            </a:r>
            <a:r>
              <a:rPr lang="zh-CN" altLang="en-US" sz="2800" dirty="0" smtClean="0">
                <a:effectLst/>
                <a:latin typeface="Arial"/>
                <a:cs typeface="Arial"/>
              </a:rPr>
              <a:t>申命记 </a:t>
            </a:r>
            <a:r>
              <a:rPr lang="en-US" sz="2800" dirty="0" smtClean="0">
                <a:effectLst/>
                <a:latin typeface="Arial"/>
                <a:cs typeface="Arial"/>
              </a:rPr>
              <a:t>4:30</a:t>
            </a:r>
            <a:r>
              <a:rPr lang="en-US" sz="2800" dirty="0">
                <a:effectLst/>
                <a:latin typeface="Arial"/>
                <a:cs typeface="Arial"/>
              </a:rPr>
              <a:t>; </a:t>
            </a:r>
            <a:r>
              <a:rPr lang="zh-CN" altLang="en-US" sz="2800" dirty="0" smtClean="0">
                <a:effectLst/>
                <a:latin typeface="Arial"/>
                <a:cs typeface="Arial"/>
              </a:rPr>
              <a:t>马太福音</a:t>
            </a:r>
            <a:r>
              <a:rPr lang="en-US" sz="2800" dirty="0" smtClean="0">
                <a:effectLst/>
                <a:latin typeface="Arial"/>
                <a:cs typeface="Arial"/>
              </a:rPr>
              <a:t> </a:t>
            </a:r>
            <a:r>
              <a:rPr lang="en-US" sz="2800" dirty="0">
                <a:effectLst/>
                <a:latin typeface="Arial"/>
                <a:cs typeface="Arial"/>
              </a:rPr>
              <a:t>24:9, 21, 29; </a:t>
            </a:r>
            <a:r>
              <a:rPr lang="zh-CN" altLang="en-US" sz="2800" dirty="0" smtClean="0">
                <a:effectLst/>
                <a:latin typeface="Arial"/>
                <a:cs typeface="Arial"/>
              </a:rPr>
              <a:t>启示录</a:t>
            </a:r>
            <a:r>
              <a:rPr lang="en-US" sz="2800" dirty="0" smtClean="0">
                <a:effectLst/>
                <a:latin typeface="Arial"/>
                <a:cs typeface="Arial"/>
              </a:rPr>
              <a:t> </a:t>
            </a:r>
            <a:r>
              <a:rPr lang="en-US" sz="2800" dirty="0">
                <a:effectLst/>
                <a:latin typeface="Arial"/>
                <a:cs typeface="Arial"/>
              </a:rPr>
              <a:t>7:</a:t>
            </a:r>
            <a:r>
              <a:rPr lang="en-US" sz="2800" dirty="0" smtClean="0">
                <a:effectLst/>
                <a:latin typeface="Arial"/>
                <a:cs typeface="Arial"/>
              </a:rPr>
              <a:t>14</a:t>
            </a:r>
            <a:r>
              <a:rPr lang="en-US" sz="2800" dirty="0">
                <a:effectLst/>
                <a:latin typeface="Arial"/>
                <a:cs typeface="Arial"/>
              </a:rPr>
              <a:t> </a:t>
            </a:r>
          </a:p>
          <a:p>
            <a:pPr marL="354013" indent="-354013" algn="l"/>
            <a:r>
              <a:rPr lang="en-US" sz="2800" dirty="0">
                <a:effectLst/>
                <a:latin typeface="Arial"/>
                <a:cs typeface="Arial"/>
              </a:rPr>
              <a:t>•	</a:t>
            </a:r>
            <a:r>
              <a:rPr lang="en-US" sz="2800" dirty="0" smtClean="0">
                <a:effectLst/>
                <a:latin typeface="Arial"/>
                <a:cs typeface="Arial"/>
              </a:rPr>
              <a:t>“</a:t>
            </a:r>
            <a:r>
              <a:rPr lang="zh-CN" altLang="en-US" sz="2800" dirty="0" smtClean="0">
                <a:solidFill>
                  <a:srgbClr val="FFFF00"/>
                </a:solidFill>
                <a:effectLst/>
                <a:latin typeface="Arial"/>
                <a:cs typeface="Arial"/>
              </a:rPr>
              <a:t>雅各遭难的时候 </a:t>
            </a:r>
            <a:r>
              <a:rPr lang="en-US" altLang="zh-CN" sz="2800" dirty="0" smtClean="0">
                <a:effectLst/>
                <a:latin typeface="Arial"/>
                <a:cs typeface="Arial"/>
              </a:rPr>
              <a:t>” </a:t>
            </a:r>
            <a:r>
              <a:rPr lang="en-US" sz="2800" dirty="0" smtClean="0">
                <a:effectLst/>
                <a:latin typeface="Arial"/>
                <a:cs typeface="Arial"/>
              </a:rPr>
              <a:t>—</a:t>
            </a:r>
            <a:r>
              <a:rPr lang="zh-CN" altLang="en-US" sz="2800" dirty="0" smtClean="0">
                <a:effectLst/>
                <a:latin typeface="Arial"/>
                <a:cs typeface="Arial"/>
              </a:rPr>
              <a:t>耶利米书</a:t>
            </a:r>
            <a:r>
              <a:rPr lang="en-US" sz="2800" dirty="0" smtClean="0">
                <a:effectLst/>
                <a:latin typeface="Arial"/>
                <a:cs typeface="Arial"/>
              </a:rPr>
              <a:t> </a:t>
            </a:r>
            <a:r>
              <a:rPr lang="en-US" sz="2800" dirty="0">
                <a:effectLst/>
                <a:latin typeface="Arial"/>
                <a:cs typeface="Arial"/>
              </a:rPr>
              <a:t>30:</a:t>
            </a:r>
            <a:r>
              <a:rPr lang="en-US" sz="2800" dirty="0" smtClean="0">
                <a:effectLst/>
                <a:latin typeface="Arial"/>
                <a:cs typeface="Arial"/>
              </a:rPr>
              <a:t>7</a:t>
            </a:r>
            <a:r>
              <a:rPr lang="en-US" sz="2800" dirty="0">
                <a:effectLst/>
                <a:latin typeface="Arial"/>
                <a:cs typeface="Arial"/>
              </a:rPr>
              <a:t> </a:t>
            </a:r>
          </a:p>
          <a:p>
            <a:pPr marL="354013" indent="-354013" algn="l"/>
            <a:r>
              <a:rPr lang="en-US" sz="2800" dirty="0">
                <a:effectLst/>
                <a:latin typeface="Arial"/>
                <a:cs typeface="Arial"/>
              </a:rPr>
              <a:t>•	</a:t>
            </a:r>
            <a:r>
              <a:rPr lang="en-US" sz="2800" dirty="0" smtClean="0">
                <a:effectLst/>
                <a:latin typeface="Arial"/>
                <a:cs typeface="Arial"/>
              </a:rPr>
              <a:t>“</a:t>
            </a:r>
            <a:r>
              <a:rPr lang="zh-CN" altLang="en-US" sz="2800" dirty="0" smtClean="0">
                <a:solidFill>
                  <a:srgbClr val="FFFF00"/>
                </a:solidFill>
                <a:effectLst/>
                <a:latin typeface="Arial"/>
                <a:cs typeface="Arial"/>
              </a:rPr>
              <a:t>神忿怒的日子</a:t>
            </a:r>
            <a:r>
              <a:rPr lang="en-US" sz="2800" dirty="0" smtClean="0">
                <a:effectLst/>
                <a:latin typeface="Arial"/>
                <a:cs typeface="Arial"/>
              </a:rPr>
              <a:t>”—</a:t>
            </a:r>
            <a:r>
              <a:rPr lang="zh-CN" altLang="en-US" sz="2800" dirty="0">
                <a:latin typeface="Arial"/>
                <a:cs typeface="Arial"/>
              </a:rPr>
              <a:t>西番雅</a:t>
            </a:r>
            <a:r>
              <a:rPr lang="zh-CN" altLang="en-US" sz="2800" dirty="0" smtClean="0">
                <a:latin typeface="Arial"/>
                <a:cs typeface="Arial"/>
              </a:rPr>
              <a:t>书</a:t>
            </a:r>
            <a:r>
              <a:rPr lang="en-US" sz="2800" dirty="0" smtClean="0">
                <a:effectLst/>
                <a:latin typeface="Arial"/>
                <a:cs typeface="Arial"/>
              </a:rPr>
              <a:t> </a:t>
            </a:r>
            <a:r>
              <a:rPr lang="en-US" sz="2800" dirty="0">
                <a:effectLst/>
                <a:latin typeface="Arial"/>
                <a:cs typeface="Arial"/>
              </a:rPr>
              <a:t>1:15; </a:t>
            </a:r>
            <a:r>
              <a:rPr lang="zh-CN" altLang="en-US" sz="2800" dirty="0" smtClean="0">
                <a:effectLst/>
                <a:latin typeface="Arial"/>
                <a:cs typeface="Arial"/>
              </a:rPr>
              <a:t>帖撒罗尼迦前书</a:t>
            </a:r>
            <a:r>
              <a:rPr lang="en-US" sz="2800" dirty="0" smtClean="0">
                <a:effectLst/>
                <a:latin typeface="Arial"/>
                <a:cs typeface="Arial"/>
              </a:rPr>
              <a:t> </a:t>
            </a:r>
            <a:r>
              <a:rPr lang="en-US" sz="2800" dirty="0">
                <a:effectLst/>
                <a:latin typeface="Arial"/>
                <a:cs typeface="Arial"/>
              </a:rPr>
              <a:t>1:10; 5:9; </a:t>
            </a:r>
            <a:r>
              <a:rPr lang="zh-CN" altLang="en-US" sz="2800" dirty="0" smtClean="0">
                <a:effectLst/>
                <a:latin typeface="Arial"/>
                <a:cs typeface="Arial"/>
              </a:rPr>
              <a:t>启示录 </a:t>
            </a:r>
            <a:r>
              <a:rPr lang="en-US" sz="2800" dirty="0" smtClean="0">
                <a:effectLst/>
                <a:latin typeface="Arial"/>
                <a:cs typeface="Arial"/>
              </a:rPr>
              <a:t>11:18</a:t>
            </a:r>
            <a:r>
              <a:rPr lang="en-US" sz="2800" dirty="0">
                <a:effectLst/>
                <a:latin typeface="Arial"/>
                <a:cs typeface="Arial"/>
              </a:rPr>
              <a:t>; 15:1; 16:</a:t>
            </a:r>
            <a:r>
              <a:rPr lang="en-US" sz="2800" dirty="0" smtClean="0">
                <a:effectLst/>
                <a:latin typeface="Arial"/>
                <a:cs typeface="Arial"/>
              </a:rPr>
              <a:t>1</a:t>
            </a:r>
            <a:r>
              <a:rPr lang="en-US" sz="2800" dirty="0">
                <a:effectLst/>
                <a:latin typeface="Arial"/>
                <a:cs typeface="Arial"/>
              </a:rPr>
              <a:t> </a:t>
            </a:r>
          </a:p>
          <a:p>
            <a:pPr marL="354013" indent="-354013" algn="l"/>
            <a:r>
              <a:rPr lang="en-US" sz="2800" dirty="0">
                <a:effectLst/>
                <a:latin typeface="Arial"/>
                <a:cs typeface="Arial"/>
              </a:rPr>
              <a:t>•	</a:t>
            </a:r>
            <a:r>
              <a:rPr lang="en-US" sz="2800" dirty="0" smtClean="0">
                <a:effectLst/>
                <a:latin typeface="Arial"/>
                <a:cs typeface="Arial"/>
              </a:rPr>
              <a:t>“</a:t>
            </a:r>
            <a:r>
              <a:rPr lang="zh-CN" altLang="en-US" sz="2800" dirty="0" smtClean="0">
                <a:solidFill>
                  <a:srgbClr val="FFFF00"/>
                </a:solidFill>
                <a:effectLst/>
                <a:latin typeface="Arial"/>
                <a:cs typeface="Arial"/>
              </a:rPr>
              <a:t>七</a:t>
            </a:r>
            <a:r>
              <a:rPr lang="en-US" sz="2800" dirty="0" smtClean="0">
                <a:effectLst/>
                <a:latin typeface="Arial"/>
                <a:cs typeface="Arial"/>
              </a:rPr>
              <a:t>”—</a:t>
            </a:r>
            <a:r>
              <a:rPr lang="zh-CN" altLang="en-US" sz="2800" dirty="0" smtClean="0">
                <a:effectLst/>
                <a:latin typeface="Arial"/>
                <a:cs typeface="Arial"/>
              </a:rPr>
              <a:t>但以理书</a:t>
            </a:r>
            <a:r>
              <a:rPr lang="en-US" sz="2800" dirty="0" smtClean="0">
                <a:effectLst/>
                <a:latin typeface="Arial"/>
                <a:cs typeface="Arial"/>
              </a:rPr>
              <a:t> </a:t>
            </a:r>
            <a:r>
              <a:rPr lang="en-US" sz="2800" dirty="0">
                <a:effectLst/>
                <a:latin typeface="Arial"/>
                <a:cs typeface="Arial"/>
              </a:rPr>
              <a:t>9:27</a:t>
            </a:r>
          </a:p>
        </p:txBody>
      </p:sp>
      <p:sp>
        <p:nvSpPr>
          <p:cNvPr id="6"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371</a:t>
            </a:r>
            <a:endParaRPr lang="en-US" sz="2000" b="1" dirty="0" smtClean="0">
              <a:solidFill>
                <a:srgbClr val="FFFFFF"/>
              </a:solidFill>
              <a:latin typeface="Arial"/>
              <a:ea typeface="Osaka" charset="0"/>
              <a:cs typeface="Arial"/>
            </a:endParaRPr>
          </a:p>
        </p:txBody>
      </p:sp>
    </p:spTree>
    <p:extLst>
      <p:ext uri="{BB962C8B-B14F-4D97-AF65-F5344CB8AC3E}">
        <p14:creationId xmlns:p14="http://schemas.microsoft.com/office/powerpoint/2010/main" val="417528034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1000" fill="hold"/>
                                        <p:tgtEl>
                                          <p:spTgt spid="5">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5">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1000" fill="hold"/>
                                        <p:tgtEl>
                                          <p:spTgt spid="5">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5">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 calcmode="lin" valueType="num">
                                      <p:cBhvr>
                                        <p:cTn id="28" dur="1000" fill="hold"/>
                                        <p:tgtEl>
                                          <p:spTgt spid="5">
                                            <p:txEl>
                                              <p:pRg st="3" end="3"/>
                                            </p:txEl>
                                          </p:spTgt>
                                        </p:tgtEl>
                                        <p:attrNameLst>
                                          <p:attrName>ppt_w</p:attrName>
                                        </p:attrNameLst>
                                      </p:cBhvr>
                                      <p:tavLst>
                                        <p:tav tm="0">
                                          <p:val>
                                            <p:strVal val="#ppt_w*0.70"/>
                                          </p:val>
                                        </p:tav>
                                        <p:tav tm="100000">
                                          <p:val>
                                            <p:strVal val="#ppt_w"/>
                                          </p:val>
                                        </p:tav>
                                      </p:tavLst>
                                    </p:anim>
                                    <p:anim calcmode="lin" valueType="num">
                                      <p:cBhvr>
                                        <p:cTn id="29" dur="1000" fill="hold"/>
                                        <p:tgtEl>
                                          <p:spTgt spid="5">
                                            <p:txEl>
                                              <p:pRg st="3" end="3"/>
                                            </p:txEl>
                                          </p:spTgt>
                                        </p:tgtEl>
                                        <p:attrNameLst>
                                          <p:attrName>ppt_h</p:attrName>
                                        </p:attrNameLst>
                                      </p:cBhvr>
                                      <p:tavLst>
                                        <p:tav tm="0">
                                          <p:val>
                                            <p:strVal val="#ppt_h"/>
                                          </p:val>
                                        </p:tav>
                                        <p:tav tm="100000">
                                          <p:val>
                                            <p:strVal val="#ppt_h"/>
                                          </p:val>
                                        </p:tav>
                                      </p:tavLst>
                                    </p:anim>
                                    <p:animEffect transition="in" filter="fade">
                                      <p:cBhvr>
                                        <p:cTn id="30" dur="1000"/>
                                        <p:tgtEl>
                                          <p:spTgt spid="5">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 calcmode="lin" valueType="num">
                                      <p:cBhvr>
                                        <p:cTn id="35" dur="1000" fill="hold"/>
                                        <p:tgtEl>
                                          <p:spTgt spid="5">
                                            <p:txEl>
                                              <p:pRg st="4" end="4"/>
                                            </p:txEl>
                                          </p:spTgt>
                                        </p:tgtEl>
                                        <p:attrNameLst>
                                          <p:attrName>ppt_w</p:attrName>
                                        </p:attrNameLst>
                                      </p:cBhvr>
                                      <p:tavLst>
                                        <p:tav tm="0">
                                          <p:val>
                                            <p:strVal val="#ppt_w*0.70"/>
                                          </p:val>
                                        </p:tav>
                                        <p:tav tm="100000">
                                          <p:val>
                                            <p:strVal val="#ppt_w"/>
                                          </p:val>
                                        </p:tav>
                                      </p:tavLst>
                                    </p:anim>
                                    <p:anim calcmode="lin" valueType="num">
                                      <p:cBhvr>
                                        <p:cTn id="36" dur="1000" fill="hold"/>
                                        <p:tgtEl>
                                          <p:spTgt spid="5">
                                            <p:txEl>
                                              <p:pRg st="4" end="4"/>
                                            </p:txEl>
                                          </p:spTgt>
                                        </p:tgtEl>
                                        <p:attrNameLst>
                                          <p:attrName>ppt_h</p:attrName>
                                        </p:attrNameLst>
                                      </p:cBhvr>
                                      <p:tavLst>
                                        <p:tav tm="0">
                                          <p:val>
                                            <p:strVal val="#ppt_h"/>
                                          </p:val>
                                        </p:tav>
                                        <p:tav tm="100000">
                                          <p:val>
                                            <p:strVal val="#ppt_h"/>
                                          </p:val>
                                        </p:tav>
                                      </p:tavLst>
                                    </p:anim>
                                    <p:animEffect transition="in" filter="fade">
                                      <p:cBhvr>
                                        <p:cTn id="37" dur="10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6305" name="Picture 21" descr="aqua.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6306" name="AutoShape 2"/>
          <p:cNvSpPr>
            <a:spLocks noChangeArrowheads="1"/>
          </p:cNvSpPr>
          <p:nvPr/>
        </p:nvSpPr>
        <p:spPr bwMode="auto">
          <a:xfrm>
            <a:off x="381000" y="3657600"/>
            <a:ext cx="8153400" cy="3200400"/>
          </a:xfrm>
          <a:prstGeom prst="upArrowCallout">
            <a:avLst>
              <a:gd name="adj1" fmla="val 63690"/>
              <a:gd name="adj2" fmla="val 63690"/>
              <a:gd name="adj3" fmla="val 16667"/>
              <a:gd name="adj4" fmla="val 66667"/>
            </a:avLst>
          </a:prstGeom>
          <a:solidFill>
            <a:srgbClr val="FF0000"/>
          </a:solidFill>
          <a:ln w="9525">
            <a:solidFill>
              <a:schemeClr val="tx1"/>
            </a:solidFill>
            <a:miter lim="800000"/>
            <a:headEnd/>
            <a:tailEnd/>
          </a:ln>
        </p:spPr>
        <p:txBody>
          <a:bodyPr wrap="none" anchor="ctr"/>
          <a:lstStyle/>
          <a:p>
            <a:pPr algn="l"/>
            <a:endParaRPr lang="en-US">
              <a:solidFill>
                <a:srgbClr val="000000"/>
              </a:solidFill>
              <a:latin typeface="Arial" pitchFamily="34" charset="0"/>
              <a:ea typeface="MS PGothic" pitchFamily="34" charset="-128"/>
              <a:cs typeface="Arial"/>
            </a:endParaRPr>
          </a:p>
        </p:txBody>
      </p:sp>
      <p:sp>
        <p:nvSpPr>
          <p:cNvPr id="866307" name="Rectangle 3"/>
          <p:cNvSpPr>
            <a:spLocks noChangeArrowheads="1"/>
          </p:cNvSpPr>
          <p:nvPr/>
        </p:nvSpPr>
        <p:spPr bwMode="auto">
          <a:xfrm>
            <a:off x="0" y="314325"/>
            <a:ext cx="184150" cy="457200"/>
          </a:xfrm>
          <a:prstGeom prst="rect">
            <a:avLst/>
          </a:prstGeom>
          <a:solidFill>
            <a:srgbClr val="FFFFFF">
              <a:alpha val="5294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l"/>
            <a:endParaRPr lang="en-US">
              <a:solidFill>
                <a:srgbClr val="000000"/>
              </a:solidFill>
              <a:latin typeface="Arial" pitchFamily="34" charset="0"/>
              <a:ea typeface="MS PGothic" pitchFamily="34" charset="-128"/>
              <a:cs typeface="Arial"/>
            </a:endParaRPr>
          </a:p>
        </p:txBody>
      </p:sp>
      <p:grpSp>
        <p:nvGrpSpPr>
          <p:cNvPr id="2" name="Group 4"/>
          <p:cNvGrpSpPr>
            <a:grpSpLocks/>
          </p:cNvGrpSpPr>
          <p:nvPr/>
        </p:nvGrpSpPr>
        <p:grpSpPr bwMode="auto">
          <a:xfrm>
            <a:off x="254000" y="1581150"/>
            <a:ext cx="693738" cy="1466850"/>
            <a:chOff x="648" y="1860"/>
            <a:chExt cx="492" cy="924"/>
          </a:xfrm>
        </p:grpSpPr>
        <p:sp>
          <p:nvSpPr>
            <p:cNvPr id="866324" name="Line 5"/>
            <p:cNvSpPr>
              <a:spLocks noChangeShapeType="1"/>
            </p:cNvSpPr>
            <p:nvPr/>
          </p:nvSpPr>
          <p:spPr bwMode="auto">
            <a:xfrm>
              <a:off x="900" y="1860"/>
              <a:ext cx="0" cy="924"/>
            </a:xfrm>
            <a:prstGeom prst="line">
              <a:avLst/>
            </a:prstGeom>
            <a:noFill/>
            <a:ln w="57150">
              <a:solidFill>
                <a:srgbClr val="663300"/>
              </a:solidFill>
              <a:round/>
              <a:headEnd/>
              <a:tailEnd/>
            </a:ln>
            <a:extLst>
              <a:ext uri="{909E8E84-426E-40dd-AFC4-6F175D3DCCD1}">
                <a14:hiddenFill xmlns:a14="http://schemas.microsoft.com/office/drawing/2010/main">
                  <a:noFill/>
                </a14:hiddenFill>
              </a:ext>
            </a:extLst>
          </p:spPr>
          <p:txBody>
            <a:bodyPr>
              <a:spAutoFit/>
            </a:bodyPr>
            <a:lstStyle/>
            <a:p>
              <a:pPr algn="l"/>
              <a:endParaRPr lang="en-SG">
                <a:solidFill>
                  <a:srgbClr val="000000"/>
                </a:solidFill>
                <a:latin typeface="Comic Sans MS" pitchFamily="66" charset="0"/>
                <a:ea typeface="MS PGothic" pitchFamily="34" charset="-128"/>
                <a:cs typeface="Arial"/>
              </a:endParaRPr>
            </a:p>
          </p:txBody>
        </p:sp>
        <p:sp>
          <p:nvSpPr>
            <p:cNvPr id="866325" name="Line 6"/>
            <p:cNvSpPr>
              <a:spLocks noChangeShapeType="1"/>
            </p:cNvSpPr>
            <p:nvPr/>
          </p:nvSpPr>
          <p:spPr bwMode="auto">
            <a:xfrm>
              <a:off x="648" y="2100"/>
              <a:ext cx="492" cy="0"/>
            </a:xfrm>
            <a:prstGeom prst="line">
              <a:avLst/>
            </a:prstGeom>
            <a:noFill/>
            <a:ln w="57150">
              <a:solidFill>
                <a:srgbClr val="663300"/>
              </a:solidFill>
              <a:round/>
              <a:headEnd/>
              <a:tailEnd/>
            </a:ln>
            <a:extLst>
              <a:ext uri="{909E8E84-426E-40dd-AFC4-6F175D3DCCD1}">
                <a14:hiddenFill xmlns:a14="http://schemas.microsoft.com/office/drawing/2010/main">
                  <a:noFill/>
                </a14:hiddenFill>
              </a:ext>
            </a:extLst>
          </p:spPr>
          <p:txBody>
            <a:bodyPr>
              <a:spAutoFit/>
            </a:bodyPr>
            <a:lstStyle/>
            <a:p>
              <a:pPr algn="l"/>
              <a:endParaRPr lang="en-SG">
                <a:solidFill>
                  <a:srgbClr val="000000"/>
                </a:solidFill>
                <a:latin typeface="Comic Sans MS" pitchFamily="66" charset="0"/>
                <a:ea typeface="MS PGothic" pitchFamily="34" charset="-128"/>
                <a:cs typeface="Arial"/>
              </a:endParaRPr>
            </a:p>
          </p:txBody>
        </p:sp>
      </p:grpSp>
      <p:sp>
        <p:nvSpPr>
          <p:cNvPr id="646151" name="Text Box 7"/>
          <p:cNvSpPr txBox="1">
            <a:spLocks noChangeArrowheads="1"/>
          </p:cNvSpPr>
          <p:nvPr/>
        </p:nvSpPr>
        <p:spPr bwMode="auto">
          <a:xfrm>
            <a:off x="741363" y="3086100"/>
            <a:ext cx="1946275" cy="584200"/>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200" b="1">
                <a:solidFill>
                  <a:srgbClr val="000000"/>
                </a:solidFill>
                <a:latin typeface="NSimSun" pitchFamily="49" charset="-122"/>
                <a:ea typeface="NSimSun" pitchFamily="49" charset="-122"/>
                <a:cs typeface="Arial"/>
              </a:rPr>
              <a:t>教会时代</a:t>
            </a:r>
            <a:r>
              <a:rPr lang="zh-TW" altLang="en-US" sz="2800">
                <a:solidFill>
                  <a:srgbClr val="000000"/>
                </a:solidFill>
                <a:latin typeface="Lucida Sans Unicode" pitchFamily="34" charset="0"/>
                <a:ea typeface="PMingLiU" pitchFamily="18" charset="-120"/>
                <a:cs typeface="Arial"/>
              </a:rPr>
              <a:t> </a:t>
            </a:r>
            <a:endParaRPr lang="en-US" sz="2800">
              <a:solidFill>
                <a:srgbClr val="000000"/>
              </a:solidFill>
              <a:latin typeface="Lucida Sans Unicode" pitchFamily="34" charset="0"/>
              <a:ea typeface="PMingLiU" pitchFamily="18" charset="-120"/>
              <a:cs typeface="Arial"/>
            </a:endParaRPr>
          </a:p>
        </p:txBody>
      </p:sp>
      <p:sp>
        <p:nvSpPr>
          <p:cNvPr id="646152" name="Line 8"/>
          <p:cNvSpPr>
            <a:spLocks noChangeShapeType="1"/>
          </p:cNvSpPr>
          <p:nvPr/>
        </p:nvSpPr>
        <p:spPr bwMode="auto">
          <a:xfrm flipV="1">
            <a:off x="0" y="3048000"/>
            <a:ext cx="71961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pPr algn="l"/>
            <a:endParaRPr lang="en-SG">
              <a:solidFill>
                <a:srgbClr val="000000"/>
              </a:solidFill>
              <a:latin typeface="Comic Sans MS" pitchFamily="66" charset="0"/>
              <a:ea typeface="MS PGothic" pitchFamily="34" charset="-128"/>
              <a:cs typeface="Arial"/>
            </a:endParaRPr>
          </a:p>
        </p:txBody>
      </p:sp>
      <p:sp>
        <p:nvSpPr>
          <p:cNvPr id="646153" name="Text Box 9"/>
          <p:cNvSpPr txBox="1">
            <a:spLocks noChangeArrowheads="1"/>
          </p:cNvSpPr>
          <p:nvPr/>
        </p:nvSpPr>
        <p:spPr bwMode="auto">
          <a:xfrm>
            <a:off x="3200400" y="3086100"/>
            <a:ext cx="1295400" cy="523875"/>
          </a:xfrm>
          <a:prstGeom prst="rect">
            <a:avLst/>
          </a:prstGeom>
          <a:solidFill>
            <a:srgbClr val="CC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2800" b="1">
                <a:solidFill>
                  <a:srgbClr val="000000"/>
                </a:solidFill>
                <a:ea typeface="PMingLiU" pitchFamily="18" charset="-120"/>
                <a:cs typeface="Arial"/>
              </a:rPr>
              <a:t>灾 难</a:t>
            </a:r>
            <a:endParaRPr lang="en-US" sz="2800" b="1">
              <a:solidFill>
                <a:srgbClr val="000000"/>
              </a:solidFill>
              <a:latin typeface="Lucida Sans Unicode" pitchFamily="34" charset="0"/>
              <a:ea typeface="PMingLiU" pitchFamily="18" charset="-120"/>
              <a:cs typeface="Arial"/>
            </a:endParaRPr>
          </a:p>
        </p:txBody>
      </p:sp>
      <p:sp>
        <p:nvSpPr>
          <p:cNvPr id="646154" name="Text Box 10"/>
          <p:cNvSpPr txBox="1">
            <a:spLocks noChangeArrowheads="1"/>
          </p:cNvSpPr>
          <p:nvPr/>
        </p:nvSpPr>
        <p:spPr bwMode="auto">
          <a:xfrm>
            <a:off x="5203825" y="3086100"/>
            <a:ext cx="1420813" cy="584200"/>
          </a:xfrm>
          <a:prstGeom prst="rect">
            <a:avLst/>
          </a:prstGeom>
          <a:solidFill>
            <a:srgbClr val="99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200" b="1">
                <a:solidFill>
                  <a:srgbClr val="000000"/>
                </a:solidFill>
                <a:latin typeface="NSimSun" pitchFamily="49" charset="-122"/>
                <a:ea typeface="NSimSun" pitchFamily="49" charset="-122"/>
                <a:cs typeface="Arial"/>
              </a:rPr>
              <a:t>千禧年</a:t>
            </a:r>
            <a:endParaRPr lang="en-US" sz="3200">
              <a:solidFill>
                <a:srgbClr val="000000"/>
              </a:solidFill>
              <a:latin typeface="Lucida Sans Unicode" pitchFamily="34" charset="0"/>
              <a:ea typeface="NSimSun" pitchFamily="49" charset="-122"/>
              <a:cs typeface="Arial"/>
            </a:endParaRPr>
          </a:p>
        </p:txBody>
      </p:sp>
      <p:cxnSp>
        <p:nvCxnSpPr>
          <p:cNvPr id="646155" name="AutoShape 11"/>
          <p:cNvCxnSpPr>
            <a:cxnSpLocks noChangeShapeType="1"/>
          </p:cNvCxnSpPr>
          <p:nvPr/>
        </p:nvCxnSpPr>
        <p:spPr bwMode="auto">
          <a:xfrm rot="-5400000">
            <a:off x="2562225" y="1095375"/>
            <a:ext cx="1046163" cy="531813"/>
          </a:xfrm>
          <a:prstGeom prst="curvedConnector3">
            <a:avLst>
              <a:gd name="adj1" fmla="val -88620"/>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646156" name="Text Box 12"/>
          <p:cNvSpPr txBox="1">
            <a:spLocks noChangeArrowheads="1"/>
          </p:cNvSpPr>
          <p:nvPr/>
        </p:nvSpPr>
        <p:spPr bwMode="auto">
          <a:xfrm>
            <a:off x="2227263" y="1352550"/>
            <a:ext cx="1111250" cy="646113"/>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000000"/>
                </a:solidFill>
                <a:latin typeface="NSimSun" pitchFamily="49" charset="-122"/>
                <a:ea typeface="NSimSun" pitchFamily="49" charset="-122"/>
                <a:cs typeface="Arial"/>
              </a:rPr>
              <a:t>被提</a:t>
            </a:r>
            <a:endParaRPr lang="en-US" sz="3600">
              <a:solidFill>
                <a:srgbClr val="000000"/>
              </a:solidFill>
              <a:latin typeface="Lucida Sans Unicode" pitchFamily="34" charset="0"/>
              <a:ea typeface="NSimSun" pitchFamily="49" charset="-122"/>
              <a:cs typeface="Arial"/>
            </a:endParaRPr>
          </a:p>
        </p:txBody>
      </p:sp>
      <p:sp>
        <p:nvSpPr>
          <p:cNvPr id="646157" name="Line 13"/>
          <p:cNvSpPr>
            <a:spLocks noChangeShapeType="1"/>
          </p:cNvSpPr>
          <p:nvPr/>
        </p:nvSpPr>
        <p:spPr bwMode="auto">
          <a:xfrm>
            <a:off x="4843463" y="1828800"/>
            <a:ext cx="0" cy="11620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pPr algn="l"/>
            <a:endParaRPr lang="en-SG">
              <a:solidFill>
                <a:srgbClr val="000000"/>
              </a:solidFill>
              <a:latin typeface="Comic Sans MS" pitchFamily="66" charset="0"/>
              <a:ea typeface="MS PGothic" pitchFamily="34" charset="-128"/>
              <a:cs typeface="Arial"/>
            </a:endParaRPr>
          </a:p>
        </p:txBody>
      </p:sp>
      <p:sp>
        <p:nvSpPr>
          <p:cNvPr id="646158" name="Text Box 14"/>
          <p:cNvSpPr txBox="1">
            <a:spLocks noChangeArrowheads="1"/>
          </p:cNvSpPr>
          <p:nvPr/>
        </p:nvSpPr>
        <p:spPr bwMode="auto">
          <a:xfrm>
            <a:off x="3779838" y="1371600"/>
            <a:ext cx="2139950" cy="646113"/>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000000"/>
                </a:solidFill>
                <a:latin typeface="NSimSun" pitchFamily="49" charset="-122"/>
                <a:ea typeface="NSimSun" pitchFamily="49" charset="-122"/>
                <a:cs typeface="Arial"/>
              </a:rPr>
              <a:t>第二降临</a:t>
            </a:r>
            <a:r>
              <a:rPr lang="zh-TW" altLang="en-US" sz="2800">
                <a:solidFill>
                  <a:srgbClr val="000000"/>
                </a:solidFill>
                <a:ea typeface="PMingLiU" pitchFamily="18" charset="-120"/>
                <a:cs typeface="Arial"/>
              </a:rPr>
              <a:t> </a:t>
            </a:r>
            <a:endParaRPr lang="en-US" sz="2800">
              <a:solidFill>
                <a:srgbClr val="000000"/>
              </a:solidFill>
              <a:latin typeface="Lucida Sans Unicode" pitchFamily="34" charset="0"/>
              <a:ea typeface="PMingLiU" pitchFamily="18" charset="-120"/>
              <a:cs typeface="Arial"/>
            </a:endParaRPr>
          </a:p>
        </p:txBody>
      </p:sp>
      <p:sp>
        <p:nvSpPr>
          <p:cNvPr id="646159" name="Text Box 15"/>
          <p:cNvSpPr txBox="1">
            <a:spLocks noChangeArrowheads="1"/>
          </p:cNvSpPr>
          <p:nvPr/>
        </p:nvSpPr>
        <p:spPr bwMode="auto">
          <a:xfrm>
            <a:off x="3387725" y="4457700"/>
            <a:ext cx="1489075" cy="954088"/>
          </a:xfrm>
          <a:prstGeom prst="rect">
            <a:avLst/>
          </a:prstGeom>
          <a:solidFill>
            <a:srgbClr val="FFCC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2800" b="1">
                <a:solidFill>
                  <a:srgbClr val="000000"/>
                </a:solidFill>
                <a:ea typeface="PMingLiU" pitchFamily="18" charset="-120"/>
                <a:cs typeface="Arial"/>
              </a:rPr>
              <a:t>大 决 战</a:t>
            </a:r>
            <a:r>
              <a:rPr lang="zh-TW" altLang="en-US" sz="2800">
                <a:solidFill>
                  <a:srgbClr val="000000"/>
                </a:solidFill>
                <a:ea typeface="PMingLiU" pitchFamily="18" charset="-120"/>
                <a:cs typeface="Arial"/>
              </a:rPr>
              <a:t> </a:t>
            </a:r>
            <a:endParaRPr lang="en-US" sz="2800">
              <a:solidFill>
                <a:srgbClr val="000000"/>
              </a:solidFill>
              <a:latin typeface="Lucida Sans Unicode" pitchFamily="34" charset="0"/>
              <a:ea typeface="PMingLiU" pitchFamily="18" charset="-120"/>
              <a:cs typeface="Arial"/>
            </a:endParaRPr>
          </a:p>
        </p:txBody>
      </p:sp>
      <p:sp>
        <p:nvSpPr>
          <p:cNvPr id="646160" name="Text Box 16"/>
          <p:cNvSpPr txBox="1">
            <a:spLocks noChangeArrowheads="1"/>
          </p:cNvSpPr>
          <p:nvPr/>
        </p:nvSpPr>
        <p:spPr bwMode="auto">
          <a:xfrm>
            <a:off x="5927725" y="4476750"/>
            <a:ext cx="1981200" cy="954088"/>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l"/>
            <a:r>
              <a:rPr lang="zh-TW" altLang="en-US" sz="2800" b="1">
                <a:solidFill>
                  <a:srgbClr val="000000"/>
                </a:solidFill>
                <a:latin typeface="NSimSun" pitchFamily="49" charset="-122"/>
                <a:ea typeface="NSimSun" pitchFamily="49" charset="-122"/>
                <a:cs typeface="Arial"/>
              </a:rPr>
              <a:t>歌革和玛各</a:t>
            </a:r>
            <a:endParaRPr lang="en-US" altLang="zh-TW" sz="2800" b="1">
              <a:solidFill>
                <a:srgbClr val="000000"/>
              </a:solidFill>
              <a:latin typeface="NSimSun" pitchFamily="49" charset="-122"/>
              <a:ea typeface="NSimSun" pitchFamily="49" charset="-122"/>
              <a:cs typeface="Arial"/>
            </a:endParaRPr>
          </a:p>
          <a:p>
            <a:pPr algn="l"/>
            <a:r>
              <a:rPr lang="zh-TW" altLang="en-US" sz="2800" b="1">
                <a:solidFill>
                  <a:srgbClr val="000000"/>
                </a:solidFill>
                <a:latin typeface="NSimSun" pitchFamily="49" charset="-122"/>
                <a:ea typeface="NSimSun" pitchFamily="49" charset="-122"/>
                <a:cs typeface="Arial"/>
              </a:rPr>
              <a:t>  的战斗</a:t>
            </a:r>
          </a:p>
        </p:txBody>
      </p:sp>
      <p:sp>
        <p:nvSpPr>
          <p:cNvPr id="646161" name="Text Box 17"/>
          <p:cNvSpPr txBox="1">
            <a:spLocks noChangeArrowheads="1"/>
          </p:cNvSpPr>
          <p:nvPr/>
        </p:nvSpPr>
        <p:spPr bwMode="auto">
          <a:xfrm>
            <a:off x="7112000" y="2270125"/>
            <a:ext cx="1568450" cy="12001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CN" altLang="en-US" sz="3600" b="1">
                <a:solidFill>
                  <a:srgbClr val="000000"/>
                </a:solidFill>
                <a:ea typeface="SimSun" pitchFamily="2" charset="-122"/>
                <a:cs typeface="Arial"/>
              </a:rPr>
              <a:t>白色大</a:t>
            </a:r>
            <a:endParaRPr lang="en-US" altLang="zh-CN" sz="3600" b="1">
              <a:solidFill>
                <a:srgbClr val="000000"/>
              </a:solidFill>
              <a:ea typeface="SimSun" pitchFamily="2" charset="-122"/>
              <a:cs typeface="Arial"/>
            </a:endParaRPr>
          </a:p>
          <a:p>
            <a:pPr eaLnBrk="1" hangingPunct="1"/>
            <a:r>
              <a:rPr lang="zh-CN" altLang="en-US" sz="3600" b="1">
                <a:solidFill>
                  <a:srgbClr val="000000"/>
                </a:solidFill>
                <a:ea typeface="SimSun" pitchFamily="2" charset="-122"/>
                <a:cs typeface="Arial"/>
              </a:rPr>
              <a:t>宝座</a:t>
            </a:r>
            <a:endParaRPr lang="en-US" sz="3600" b="1">
              <a:solidFill>
                <a:srgbClr val="000000"/>
              </a:solidFill>
              <a:latin typeface="Lucida Sans Unicode" pitchFamily="34" charset="0"/>
              <a:ea typeface="SimSun" pitchFamily="2" charset="-122"/>
              <a:cs typeface="Arial"/>
            </a:endParaRPr>
          </a:p>
        </p:txBody>
      </p:sp>
      <p:sp>
        <p:nvSpPr>
          <p:cNvPr id="646162" name="Line 18"/>
          <p:cNvSpPr>
            <a:spLocks noChangeShapeType="1"/>
          </p:cNvSpPr>
          <p:nvPr/>
        </p:nvSpPr>
        <p:spPr bwMode="auto">
          <a:xfrm flipV="1">
            <a:off x="4859338" y="360045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pPr algn="l"/>
            <a:endParaRPr lang="en-SG">
              <a:solidFill>
                <a:srgbClr val="000000"/>
              </a:solidFill>
              <a:latin typeface="Comic Sans MS" pitchFamily="66" charset="0"/>
              <a:ea typeface="MS PGothic" pitchFamily="34" charset="-128"/>
              <a:cs typeface="Arial"/>
            </a:endParaRPr>
          </a:p>
        </p:txBody>
      </p:sp>
      <p:sp>
        <p:nvSpPr>
          <p:cNvPr id="646163" name="Line 19"/>
          <p:cNvSpPr>
            <a:spLocks noChangeShapeType="1"/>
          </p:cNvSpPr>
          <p:nvPr/>
        </p:nvSpPr>
        <p:spPr bwMode="auto">
          <a:xfrm flipV="1">
            <a:off x="6926263" y="36195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pPr algn="l"/>
            <a:endParaRPr lang="en-SG">
              <a:solidFill>
                <a:srgbClr val="000000"/>
              </a:solidFill>
              <a:latin typeface="Comic Sans MS" pitchFamily="66" charset="0"/>
              <a:ea typeface="MS PGothic" pitchFamily="34" charset="-128"/>
              <a:cs typeface="Arial"/>
            </a:endParaRPr>
          </a:p>
        </p:txBody>
      </p:sp>
      <p:sp>
        <p:nvSpPr>
          <p:cNvPr id="866322" name="Rectangle 20"/>
          <p:cNvSpPr>
            <a:spLocks noGrp="1" noChangeArrowheads="1"/>
          </p:cNvSpPr>
          <p:nvPr>
            <p:ph type="title" idx="4294967295"/>
          </p:nvPr>
        </p:nvSpPr>
        <p:spPr>
          <a:xfrm>
            <a:off x="1981200" y="228600"/>
            <a:ext cx="5943600" cy="769938"/>
          </a:xfrm>
          <a:noFill/>
        </p:spPr>
        <p:txBody>
          <a:bodyPr anchor="t">
            <a:spAutoFit/>
          </a:bodyPr>
          <a:lstStyle/>
          <a:p>
            <a:pPr eaLnBrk="1" hangingPunct="1"/>
            <a:r>
              <a:rPr lang="zh-TW" altLang="en-US" b="1" smtClean="0">
                <a:solidFill>
                  <a:schemeClr val="tx1"/>
                </a:solidFill>
                <a:latin typeface="NSimSun" pitchFamily="49" charset="-122"/>
                <a:ea typeface="NSimSun" pitchFamily="49" charset="-122"/>
              </a:rPr>
              <a:t>灾前被提的前千禧年論</a:t>
            </a:r>
            <a:r>
              <a:rPr lang="zh-TW" altLang="en-US" sz="3600" smtClean="0">
                <a:solidFill>
                  <a:schemeClr val="tx1"/>
                </a:solidFill>
                <a:ea typeface="PMingLiU" pitchFamily="18" charset="-120"/>
              </a:rPr>
              <a:t> </a:t>
            </a:r>
            <a:endParaRPr lang="en-US" sz="3600" b="1" smtClean="0">
              <a:solidFill>
                <a:schemeClr val="tx1"/>
              </a:solidFill>
              <a:latin typeface="Lucida Sans Unicode" pitchFamily="34" charset="0"/>
            </a:endParaRPr>
          </a:p>
        </p:txBody>
      </p:sp>
      <p:sp>
        <p:nvSpPr>
          <p:cNvPr id="866323" name="Text Box 22"/>
          <p:cNvSpPr txBox="1">
            <a:spLocks noChangeArrowheads="1"/>
          </p:cNvSpPr>
          <p:nvPr/>
        </p:nvSpPr>
        <p:spPr bwMode="auto">
          <a:xfrm>
            <a:off x="457200" y="5670550"/>
            <a:ext cx="78486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ja-JP" altLang="en-US">
                <a:solidFill>
                  <a:srgbClr val="FFFFFF"/>
                </a:solidFill>
                <a:latin typeface="Arial" pitchFamily="34" charset="0"/>
                <a:cs typeface="Arial"/>
              </a:rPr>
              <a:t>“</a:t>
            </a:r>
            <a:r>
              <a:rPr lang="zh-CN" altLang="en-US" sz="3200" b="1">
                <a:solidFill>
                  <a:srgbClr val="FFFFFF"/>
                </a:solidFill>
                <a:latin typeface="Arial" pitchFamily="34" charset="0"/>
                <a:ea typeface="SimSun" pitchFamily="2" charset="-122"/>
                <a:cs typeface="Arial"/>
              </a:rPr>
              <a:t>哀哉、那日为大、无日可比、这是雅各遭难的时候、但他必被救出来</a:t>
            </a:r>
            <a:r>
              <a:rPr lang="zh-CN" altLang="en-US">
                <a:solidFill>
                  <a:srgbClr val="FFFFFF"/>
                </a:solidFill>
                <a:latin typeface="Arial" pitchFamily="34" charset="0"/>
                <a:ea typeface="SimSun" pitchFamily="2" charset="-122"/>
                <a:cs typeface="Arial"/>
              </a:rPr>
              <a:t>。 </a:t>
            </a:r>
            <a:r>
              <a:rPr lang="en-US" altLang="ja-JP">
                <a:solidFill>
                  <a:srgbClr val="FFFFFF"/>
                </a:solidFill>
                <a:latin typeface="Arial" pitchFamily="34" charset="0"/>
                <a:ea typeface="SimSun" pitchFamily="2" charset="-122"/>
                <a:cs typeface="Arial"/>
              </a:rPr>
              <a:t>” (</a:t>
            </a:r>
            <a:r>
              <a:rPr lang="zh-TW" altLang="en-US" b="1">
                <a:solidFill>
                  <a:srgbClr val="FFFFFF"/>
                </a:solidFill>
                <a:latin typeface="Arial" pitchFamily="34" charset="0"/>
                <a:ea typeface="PMingLiU" pitchFamily="18" charset="-120"/>
                <a:cs typeface="Arial"/>
              </a:rPr>
              <a:t>耶</a:t>
            </a:r>
            <a:r>
              <a:rPr lang="en-US" altLang="ja-JP">
                <a:solidFill>
                  <a:srgbClr val="FFFFFF"/>
                </a:solidFill>
                <a:latin typeface="Arial" pitchFamily="34" charset="0"/>
                <a:ea typeface="PMingLiU" pitchFamily="18" charset="-120"/>
                <a:cs typeface="Arial"/>
              </a:rPr>
              <a:t> 30:7)</a:t>
            </a:r>
            <a:endParaRPr lang="en-US">
              <a:solidFill>
                <a:srgbClr val="FFFFFF"/>
              </a:solidFill>
              <a:latin typeface="Arial" pitchFamily="34" charset="0"/>
              <a:ea typeface="PMingLiU" pitchFamily="18" charset="-120"/>
              <a:cs typeface="Arial"/>
            </a:endParaRPr>
          </a:p>
        </p:txBody>
      </p:sp>
    </p:spTree>
    <p:extLst>
      <p:ext uri="{BB962C8B-B14F-4D97-AF65-F5344CB8AC3E}">
        <p14:creationId xmlns:p14="http://schemas.microsoft.com/office/powerpoint/2010/main" val="2657403655"/>
      </p:ext>
    </p:extLst>
  </p:cSld>
  <p:clrMapOvr>
    <a:masterClrMapping/>
  </p:clrMapOvr>
  <p:transition xmlns:p14="http://schemas.microsoft.com/office/powerpoint/2010/main">
    <p:plus/>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ppt_x</p:attrName>
                                        </p:attrNameLst>
                                      </p:cBhvr>
                                      <p:tavLst>
                                        <p:tav tm="0">
                                          <p:val>
                                            <p:strVal val="#ppt_x"/>
                                          </p:val>
                                        </p:tav>
                                        <p:tav tm="100000">
                                          <p:val>
                                            <p:strVal val="#ppt_x"/>
                                          </p:val>
                                        </p:tav>
                                      </p:tavLst>
                                    </p:anim>
                                    <p:anim calcmode="lin" valueType="num">
                                      <p:cBhvr>
                                        <p:cTn id="9" dur="2000" fill="hold"/>
                                        <p:tgtEl>
                                          <p:spTgt spid="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7" presetClass="entr" presetSubtype="8" fill="hold" grpId="0" nodeType="afterEffect">
                                  <p:stCondLst>
                                    <p:cond delay="0"/>
                                  </p:stCondLst>
                                  <p:childTnLst>
                                    <p:set>
                                      <p:cBhvr>
                                        <p:cTn id="12" dur="1" fill="hold">
                                          <p:stCondLst>
                                            <p:cond delay="0"/>
                                          </p:stCondLst>
                                        </p:cTn>
                                        <p:tgtEl>
                                          <p:spTgt spid="646152"/>
                                        </p:tgtEl>
                                        <p:attrNameLst>
                                          <p:attrName>style.visibility</p:attrName>
                                        </p:attrNameLst>
                                      </p:cBhvr>
                                      <p:to>
                                        <p:strVal val="visible"/>
                                      </p:to>
                                    </p:set>
                                    <p:anim calcmode="lin" valueType="num">
                                      <p:cBhvr additive="base">
                                        <p:cTn id="13" dur="2000" fill="hold"/>
                                        <p:tgtEl>
                                          <p:spTgt spid="646152"/>
                                        </p:tgtEl>
                                        <p:attrNameLst>
                                          <p:attrName>ppt_x</p:attrName>
                                        </p:attrNameLst>
                                      </p:cBhvr>
                                      <p:tavLst>
                                        <p:tav tm="0">
                                          <p:val>
                                            <p:strVal val="0-#ppt_w/2"/>
                                          </p:val>
                                        </p:tav>
                                        <p:tav tm="100000">
                                          <p:val>
                                            <p:strVal val="#ppt_x"/>
                                          </p:val>
                                        </p:tav>
                                      </p:tavLst>
                                    </p:anim>
                                    <p:anim calcmode="lin" valueType="num">
                                      <p:cBhvr additive="base">
                                        <p:cTn id="14" dur="2000" fill="hold"/>
                                        <p:tgtEl>
                                          <p:spTgt spid="646152"/>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4000"/>
                            </p:stCondLst>
                            <p:childTnLst>
                              <p:par>
                                <p:cTn id="16" presetID="9" presetClass="entr" presetSubtype="0" fill="hold" grpId="0" nodeType="afterEffect">
                                  <p:stCondLst>
                                    <p:cond delay="0"/>
                                  </p:stCondLst>
                                  <p:childTnLst>
                                    <p:set>
                                      <p:cBhvr>
                                        <p:cTn id="17" dur="1" fill="hold">
                                          <p:stCondLst>
                                            <p:cond delay="0"/>
                                          </p:stCondLst>
                                        </p:cTn>
                                        <p:tgtEl>
                                          <p:spTgt spid="646151"/>
                                        </p:tgtEl>
                                        <p:attrNameLst>
                                          <p:attrName>style.visibility</p:attrName>
                                        </p:attrNameLst>
                                      </p:cBhvr>
                                      <p:to>
                                        <p:strVal val="visible"/>
                                      </p:to>
                                    </p:set>
                                    <p:animEffect transition="in" filter="dissolve">
                                      <p:cBhvr>
                                        <p:cTn id="18" dur="2000"/>
                                        <p:tgtEl>
                                          <p:spTgt spid="646151"/>
                                        </p:tgtEl>
                                      </p:cBhvr>
                                    </p:animEffect>
                                  </p:childTnLst>
                                </p:cTn>
                              </p:par>
                            </p:childTnLst>
                          </p:cTn>
                        </p:par>
                        <p:par>
                          <p:cTn id="19" fill="hold" nodeType="afterGroup">
                            <p:stCondLst>
                              <p:cond delay="6000"/>
                            </p:stCondLst>
                            <p:childTnLst>
                              <p:par>
                                <p:cTn id="20" presetID="9" presetClass="entr" presetSubtype="0" fill="hold" grpId="0" nodeType="afterEffect">
                                  <p:stCondLst>
                                    <p:cond delay="0"/>
                                  </p:stCondLst>
                                  <p:childTnLst>
                                    <p:set>
                                      <p:cBhvr>
                                        <p:cTn id="21" dur="1" fill="hold">
                                          <p:stCondLst>
                                            <p:cond delay="0"/>
                                          </p:stCondLst>
                                        </p:cTn>
                                        <p:tgtEl>
                                          <p:spTgt spid="646156"/>
                                        </p:tgtEl>
                                        <p:attrNameLst>
                                          <p:attrName>style.visibility</p:attrName>
                                        </p:attrNameLst>
                                      </p:cBhvr>
                                      <p:to>
                                        <p:strVal val="visible"/>
                                      </p:to>
                                    </p:set>
                                    <p:animEffect transition="in" filter="dissolve">
                                      <p:cBhvr>
                                        <p:cTn id="22" dur="2000"/>
                                        <p:tgtEl>
                                          <p:spTgt spid="646156"/>
                                        </p:tgtEl>
                                      </p:cBhvr>
                                    </p:animEffect>
                                  </p:childTnLst>
                                </p:cTn>
                              </p:par>
                            </p:childTnLst>
                          </p:cTn>
                        </p:par>
                        <p:par>
                          <p:cTn id="23" fill="hold" nodeType="afterGroup">
                            <p:stCondLst>
                              <p:cond delay="8000"/>
                            </p:stCondLst>
                            <p:childTnLst>
                              <p:par>
                                <p:cTn id="24" presetID="42" presetClass="entr" presetSubtype="0" fill="hold" nodeType="afterEffect">
                                  <p:stCondLst>
                                    <p:cond delay="0"/>
                                  </p:stCondLst>
                                  <p:childTnLst>
                                    <p:set>
                                      <p:cBhvr>
                                        <p:cTn id="25" dur="1" fill="hold">
                                          <p:stCondLst>
                                            <p:cond delay="0"/>
                                          </p:stCondLst>
                                        </p:cTn>
                                        <p:tgtEl>
                                          <p:spTgt spid="646155"/>
                                        </p:tgtEl>
                                        <p:attrNameLst>
                                          <p:attrName>style.visibility</p:attrName>
                                        </p:attrNameLst>
                                      </p:cBhvr>
                                      <p:to>
                                        <p:strVal val="visible"/>
                                      </p:to>
                                    </p:set>
                                    <p:animEffect transition="in" filter="fade">
                                      <p:cBhvr>
                                        <p:cTn id="26" dur="2000"/>
                                        <p:tgtEl>
                                          <p:spTgt spid="646155"/>
                                        </p:tgtEl>
                                      </p:cBhvr>
                                    </p:animEffect>
                                    <p:anim calcmode="lin" valueType="num">
                                      <p:cBhvr>
                                        <p:cTn id="27" dur="2000" fill="hold"/>
                                        <p:tgtEl>
                                          <p:spTgt spid="646155"/>
                                        </p:tgtEl>
                                        <p:attrNameLst>
                                          <p:attrName>ppt_x</p:attrName>
                                        </p:attrNameLst>
                                      </p:cBhvr>
                                      <p:tavLst>
                                        <p:tav tm="0">
                                          <p:val>
                                            <p:strVal val="#ppt_x"/>
                                          </p:val>
                                        </p:tav>
                                        <p:tav tm="100000">
                                          <p:val>
                                            <p:strVal val="#ppt_x"/>
                                          </p:val>
                                        </p:tav>
                                      </p:tavLst>
                                    </p:anim>
                                    <p:anim calcmode="lin" valueType="num">
                                      <p:cBhvr>
                                        <p:cTn id="28" dur="2000" fill="hold"/>
                                        <p:tgtEl>
                                          <p:spTgt spid="646155"/>
                                        </p:tgtEl>
                                        <p:attrNameLst>
                                          <p:attrName>ppt_y</p:attrName>
                                        </p:attrNameLst>
                                      </p:cBhvr>
                                      <p:tavLst>
                                        <p:tav tm="0">
                                          <p:val>
                                            <p:strVal val="#ppt_y+.1"/>
                                          </p:val>
                                        </p:tav>
                                        <p:tav tm="100000">
                                          <p:val>
                                            <p:strVal val="#ppt_y"/>
                                          </p:val>
                                        </p:tav>
                                      </p:tavLst>
                                    </p:anim>
                                  </p:childTnLst>
                                </p:cTn>
                              </p:par>
                            </p:childTnLst>
                          </p:cTn>
                        </p:par>
                        <p:par>
                          <p:cTn id="29" fill="hold" nodeType="afterGroup">
                            <p:stCondLst>
                              <p:cond delay="10000"/>
                            </p:stCondLst>
                            <p:childTnLst>
                              <p:par>
                                <p:cTn id="30" presetID="9" presetClass="entr" presetSubtype="0" fill="hold" grpId="0" nodeType="afterEffect">
                                  <p:stCondLst>
                                    <p:cond delay="0"/>
                                  </p:stCondLst>
                                  <p:childTnLst>
                                    <p:set>
                                      <p:cBhvr>
                                        <p:cTn id="31" dur="1" fill="hold">
                                          <p:stCondLst>
                                            <p:cond delay="0"/>
                                          </p:stCondLst>
                                        </p:cTn>
                                        <p:tgtEl>
                                          <p:spTgt spid="646153"/>
                                        </p:tgtEl>
                                        <p:attrNameLst>
                                          <p:attrName>style.visibility</p:attrName>
                                        </p:attrNameLst>
                                      </p:cBhvr>
                                      <p:to>
                                        <p:strVal val="visible"/>
                                      </p:to>
                                    </p:set>
                                    <p:animEffect transition="in" filter="dissolve">
                                      <p:cBhvr>
                                        <p:cTn id="32" dur="2000"/>
                                        <p:tgtEl>
                                          <p:spTgt spid="646153"/>
                                        </p:tgtEl>
                                      </p:cBhvr>
                                    </p:animEffect>
                                  </p:childTnLst>
                                </p:cTn>
                              </p:par>
                            </p:childTnLst>
                          </p:cTn>
                        </p:par>
                        <p:par>
                          <p:cTn id="33" fill="hold" nodeType="afterGroup">
                            <p:stCondLst>
                              <p:cond delay="12000"/>
                            </p:stCondLst>
                            <p:childTnLst>
                              <p:par>
                                <p:cTn id="34" presetID="9" presetClass="entr" presetSubtype="0" fill="hold" grpId="0" nodeType="afterEffect">
                                  <p:stCondLst>
                                    <p:cond delay="0"/>
                                  </p:stCondLst>
                                  <p:childTnLst>
                                    <p:set>
                                      <p:cBhvr>
                                        <p:cTn id="35" dur="1" fill="hold">
                                          <p:stCondLst>
                                            <p:cond delay="0"/>
                                          </p:stCondLst>
                                        </p:cTn>
                                        <p:tgtEl>
                                          <p:spTgt spid="646158"/>
                                        </p:tgtEl>
                                        <p:attrNameLst>
                                          <p:attrName>style.visibility</p:attrName>
                                        </p:attrNameLst>
                                      </p:cBhvr>
                                      <p:to>
                                        <p:strVal val="visible"/>
                                      </p:to>
                                    </p:set>
                                    <p:animEffect transition="in" filter="dissolve">
                                      <p:cBhvr>
                                        <p:cTn id="36" dur="2000"/>
                                        <p:tgtEl>
                                          <p:spTgt spid="646158"/>
                                        </p:tgtEl>
                                      </p:cBhvr>
                                    </p:animEffect>
                                  </p:childTnLst>
                                </p:cTn>
                              </p:par>
                            </p:childTnLst>
                          </p:cTn>
                        </p:par>
                        <p:par>
                          <p:cTn id="37" fill="hold" nodeType="afterGroup">
                            <p:stCondLst>
                              <p:cond delay="14000"/>
                            </p:stCondLst>
                            <p:childTnLst>
                              <p:par>
                                <p:cTn id="38" presetID="47" presetClass="entr" presetSubtype="0" fill="hold" grpId="0" nodeType="afterEffect">
                                  <p:stCondLst>
                                    <p:cond delay="0"/>
                                  </p:stCondLst>
                                  <p:childTnLst>
                                    <p:set>
                                      <p:cBhvr>
                                        <p:cTn id="39" dur="1" fill="hold">
                                          <p:stCondLst>
                                            <p:cond delay="0"/>
                                          </p:stCondLst>
                                        </p:cTn>
                                        <p:tgtEl>
                                          <p:spTgt spid="646157"/>
                                        </p:tgtEl>
                                        <p:attrNameLst>
                                          <p:attrName>style.visibility</p:attrName>
                                        </p:attrNameLst>
                                      </p:cBhvr>
                                      <p:to>
                                        <p:strVal val="visible"/>
                                      </p:to>
                                    </p:set>
                                    <p:animEffect transition="in" filter="fade">
                                      <p:cBhvr>
                                        <p:cTn id="40" dur="2000"/>
                                        <p:tgtEl>
                                          <p:spTgt spid="646157"/>
                                        </p:tgtEl>
                                      </p:cBhvr>
                                    </p:animEffect>
                                    <p:anim calcmode="lin" valueType="num">
                                      <p:cBhvr>
                                        <p:cTn id="41" dur="2000" fill="hold"/>
                                        <p:tgtEl>
                                          <p:spTgt spid="646157"/>
                                        </p:tgtEl>
                                        <p:attrNameLst>
                                          <p:attrName>ppt_x</p:attrName>
                                        </p:attrNameLst>
                                      </p:cBhvr>
                                      <p:tavLst>
                                        <p:tav tm="0">
                                          <p:val>
                                            <p:strVal val="#ppt_x"/>
                                          </p:val>
                                        </p:tav>
                                        <p:tav tm="100000">
                                          <p:val>
                                            <p:strVal val="#ppt_x"/>
                                          </p:val>
                                        </p:tav>
                                      </p:tavLst>
                                    </p:anim>
                                    <p:anim calcmode="lin" valueType="num">
                                      <p:cBhvr>
                                        <p:cTn id="42" dur="2000" fill="hold"/>
                                        <p:tgtEl>
                                          <p:spTgt spid="646157"/>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16000"/>
                            </p:stCondLst>
                            <p:childTnLst>
                              <p:par>
                                <p:cTn id="44" presetID="9" presetClass="entr" presetSubtype="0" fill="hold" grpId="0" nodeType="afterEffect">
                                  <p:stCondLst>
                                    <p:cond delay="0"/>
                                  </p:stCondLst>
                                  <p:childTnLst>
                                    <p:set>
                                      <p:cBhvr>
                                        <p:cTn id="45" dur="1" fill="hold">
                                          <p:stCondLst>
                                            <p:cond delay="0"/>
                                          </p:stCondLst>
                                        </p:cTn>
                                        <p:tgtEl>
                                          <p:spTgt spid="646159">
                                            <p:bg/>
                                          </p:spTgt>
                                        </p:tgtEl>
                                        <p:attrNameLst>
                                          <p:attrName>style.visibility</p:attrName>
                                        </p:attrNameLst>
                                      </p:cBhvr>
                                      <p:to>
                                        <p:strVal val="visible"/>
                                      </p:to>
                                    </p:set>
                                    <p:animEffect transition="in" filter="dissolve">
                                      <p:cBhvr>
                                        <p:cTn id="46" dur="2000"/>
                                        <p:tgtEl>
                                          <p:spTgt spid="646159">
                                            <p:bg/>
                                          </p:spTgt>
                                        </p:tgtEl>
                                      </p:cBhvr>
                                    </p:animEffect>
                                  </p:childTnLst>
                                </p:cTn>
                              </p:par>
                            </p:childTnLst>
                          </p:cTn>
                        </p:par>
                        <p:par>
                          <p:cTn id="47" fill="hold" nodeType="afterGroup">
                            <p:stCondLst>
                              <p:cond delay="18000"/>
                            </p:stCondLst>
                            <p:childTnLst>
                              <p:par>
                                <p:cTn id="48" presetID="9" presetClass="entr" presetSubtype="0" fill="hold" grpId="0" nodeType="afterEffect">
                                  <p:stCondLst>
                                    <p:cond delay="0"/>
                                  </p:stCondLst>
                                  <p:childTnLst>
                                    <p:set>
                                      <p:cBhvr>
                                        <p:cTn id="49" dur="1" fill="hold">
                                          <p:stCondLst>
                                            <p:cond delay="0"/>
                                          </p:stCondLst>
                                        </p:cTn>
                                        <p:tgtEl>
                                          <p:spTgt spid="646159">
                                            <p:txEl>
                                              <p:pRg st="0" end="0"/>
                                            </p:txEl>
                                          </p:spTgt>
                                        </p:tgtEl>
                                        <p:attrNameLst>
                                          <p:attrName>style.visibility</p:attrName>
                                        </p:attrNameLst>
                                      </p:cBhvr>
                                      <p:to>
                                        <p:strVal val="visible"/>
                                      </p:to>
                                    </p:set>
                                    <p:animEffect transition="in" filter="dissolve">
                                      <p:cBhvr>
                                        <p:cTn id="50" dur="2000"/>
                                        <p:tgtEl>
                                          <p:spTgt spid="646159">
                                            <p:txEl>
                                              <p:pRg st="0" end="0"/>
                                            </p:txEl>
                                          </p:spTgt>
                                        </p:tgtEl>
                                      </p:cBhvr>
                                    </p:animEffect>
                                  </p:childTnLst>
                                </p:cTn>
                              </p:par>
                            </p:childTnLst>
                          </p:cTn>
                        </p:par>
                        <p:par>
                          <p:cTn id="51" fill="hold" nodeType="afterGroup">
                            <p:stCondLst>
                              <p:cond delay="20000"/>
                            </p:stCondLst>
                            <p:childTnLst>
                              <p:par>
                                <p:cTn id="52" presetID="42" presetClass="entr" presetSubtype="0" fill="hold" grpId="0" nodeType="afterEffect">
                                  <p:stCondLst>
                                    <p:cond delay="0"/>
                                  </p:stCondLst>
                                  <p:childTnLst>
                                    <p:set>
                                      <p:cBhvr>
                                        <p:cTn id="53" dur="1" fill="hold">
                                          <p:stCondLst>
                                            <p:cond delay="0"/>
                                          </p:stCondLst>
                                        </p:cTn>
                                        <p:tgtEl>
                                          <p:spTgt spid="646162"/>
                                        </p:tgtEl>
                                        <p:attrNameLst>
                                          <p:attrName>style.visibility</p:attrName>
                                        </p:attrNameLst>
                                      </p:cBhvr>
                                      <p:to>
                                        <p:strVal val="visible"/>
                                      </p:to>
                                    </p:set>
                                    <p:animEffect transition="in" filter="fade">
                                      <p:cBhvr>
                                        <p:cTn id="54" dur="2000"/>
                                        <p:tgtEl>
                                          <p:spTgt spid="646162"/>
                                        </p:tgtEl>
                                      </p:cBhvr>
                                    </p:animEffect>
                                    <p:anim calcmode="lin" valueType="num">
                                      <p:cBhvr>
                                        <p:cTn id="55" dur="2000" fill="hold"/>
                                        <p:tgtEl>
                                          <p:spTgt spid="646162"/>
                                        </p:tgtEl>
                                        <p:attrNameLst>
                                          <p:attrName>ppt_x</p:attrName>
                                        </p:attrNameLst>
                                      </p:cBhvr>
                                      <p:tavLst>
                                        <p:tav tm="0">
                                          <p:val>
                                            <p:strVal val="#ppt_x"/>
                                          </p:val>
                                        </p:tav>
                                        <p:tav tm="100000">
                                          <p:val>
                                            <p:strVal val="#ppt_x"/>
                                          </p:val>
                                        </p:tav>
                                      </p:tavLst>
                                    </p:anim>
                                    <p:anim calcmode="lin" valueType="num">
                                      <p:cBhvr>
                                        <p:cTn id="56" dur="2000" fill="hold"/>
                                        <p:tgtEl>
                                          <p:spTgt spid="646162"/>
                                        </p:tgtEl>
                                        <p:attrNameLst>
                                          <p:attrName>ppt_y</p:attrName>
                                        </p:attrNameLst>
                                      </p:cBhvr>
                                      <p:tavLst>
                                        <p:tav tm="0">
                                          <p:val>
                                            <p:strVal val="#ppt_y+.1"/>
                                          </p:val>
                                        </p:tav>
                                        <p:tav tm="100000">
                                          <p:val>
                                            <p:strVal val="#ppt_y"/>
                                          </p:val>
                                        </p:tav>
                                      </p:tavLst>
                                    </p:anim>
                                  </p:childTnLst>
                                </p:cTn>
                              </p:par>
                            </p:childTnLst>
                          </p:cTn>
                        </p:par>
                        <p:par>
                          <p:cTn id="57" fill="hold" nodeType="afterGroup">
                            <p:stCondLst>
                              <p:cond delay="22000"/>
                            </p:stCondLst>
                            <p:childTnLst>
                              <p:par>
                                <p:cTn id="58" presetID="9" presetClass="entr" presetSubtype="0" fill="hold" grpId="0" nodeType="afterEffect">
                                  <p:stCondLst>
                                    <p:cond delay="0"/>
                                  </p:stCondLst>
                                  <p:childTnLst>
                                    <p:set>
                                      <p:cBhvr>
                                        <p:cTn id="59" dur="1" fill="hold">
                                          <p:stCondLst>
                                            <p:cond delay="0"/>
                                          </p:stCondLst>
                                        </p:cTn>
                                        <p:tgtEl>
                                          <p:spTgt spid="646154"/>
                                        </p:tgtEl>
                                        <p:attrNameLst>
                                          <p:attrName>style.visibility</p:attrName>
                                        </p:attrNameLst>
                                      </p:cBhvr>
                                      <p:to>
                                        <p:strVal val="visible"/>
                                      </p:to>
                                    </p:set>
                                    <p:animEffect transition="in" filter="dissolve">
                                      <p:cBhvr>
                                        <p:cTn id="60" dur="2000"/>
                                        <p:tgtEl>
                                          <p:spTgt spid="646154"/>
                                        </p:tgtEl>
                                      </p:cBhvr>
                                    </p:animEffect>
                                  </p:childTnLst>
                                </p:cTn>
                              </p:par>
                            </p:childTnLst>
                          </p:cTn>
                        </p:par>
                        <p:par>
                          <p:cTn id="61" fill="hold" nodeType="afterGroup">
                            <p:stCondLst>
                              <p:cond delay="24000"/>
                            </p:stCondLst>
                            <p:childTnLst>
                              <p:par>
                                <p:cTn id="62" presetID="9" presetClass="entr" presetSubtype="0" fill="hold" grpId="0" nodeType="afterEffect">
                                  <p:stCondLst>
                                    <p:cond delay="0"/>
                                  </p:stCondLst>
                                  <p:childTnLst>
                                    <p:set>
                                      <p:cBhvr>
                                        <p:cTn id="63" dur="1" fill="hold">
                                          <p:stCondLst>
                                            <p:cond delay="0"/>
                                          </p:stCondLst>
                                        </p:cTn>
                                        <p:tgtEl>
                                          <p:spTgt spid="646160">
                                            <p:bg/>
                                          </p:spTgt>
                                        </p:tgtEl>
                                        <p:attrNameLst>
                                          <p:attrName>style.visibility</p:attrName>
                                        </p:attrNameLst>
                                      </p:cBhvr>
                                      <p:to>
                                        <p:strVal val="visible"/>
                                      </p:to>
                                    </p:set>
                                    <p:animEffect transition="in" filter="dissolve">
                                      <p:cBhvr>
                                        <p:cTn id="64" dur="2000"/>
                                        <p:tgtEl>
                                          <p:spTgt spid="646160">
                                            <p:bg/>
                                          </p:spTgt>
                                        </p:tgtEl>
                                      </p:cBhvr>
                                    </p:animEffect>
                                  </p:childTnLst>
                                </p:cTn>
                              </p:par>
                            </p:childTnLst>
                          </p:cTn>
                        </p:par>
                        <p:par>
                          <p:cTn id="65" fill="hold" nodeType="afterGroup">
                            <p:stCondLst>
                              <p:cond delay="26000"/>
                            </p:stCondLst>
                            <p:childTnLst>
                              <p:par>
                                <p:cTn id="66" presetID="9" presetClass="entr" presetSubtype="0" fill="hold" grpId="0" nodeType="afterEffect">
                                  <p:stCondLst>
                                    <p:cond delay="0"/>
                                  </p:stCondLst>
                                  <p:childTnLst>
                                    <p:set>
                                      <p:cBhvr>
                                        <p:cTn id="67" dur="1" fill="hold">
                                          <p:stCondLst>
                                            <p:cond delay="0"/>
                                          </p:stCondLst>
                                        </p:cTn>
                                        <p:tgtEl>
                                          <p:spTgt spid="646160">
                                            <p:txEl>
                                              <p:pRg st="0" end="0"/>
                                            </p:txEl>
                                          </p:spTgt>
                                        </p:tgtEl>
                                        <p:attrNameLst>
                                          <p:attrName>style.visibility</p:attrName>
                                        </p:attrNameLst>
                                      </p:cBhvr>
                                      <p:to>
                                        <p:strVal val="visible"/>
                                      </p:to>
                                    </p:set>
                                    <p:animEffect transition="in" filter="dissolve">
                                      <p:cBhvr>
                                        <p:cTn id="68" dur="2000"/>
                                        <p:tgtEl>
                                          <p:spTgt spid="646160">
                                            <p:txEl>
                                              <p:pRg st="0" end="0"/>
                                            </p:txEl>
                                          </p:spTgt>
                                        </p:tgtEl>
                                      </p:cBhvr>
                                    </p:animEffect>
                                  </p:childTnLst>
                                </p:cTn>
                              </p:par>
                            </p:childTnLst>
                          </p:cTn>
                        </p:par>
                        <p:par>
                          <p:cTn id="69" fill="hold" nodeType="afterGroup">
                            <p:stCondLst>
                              <p:cond delay="28000"/>
                            </p:stCondLst>
                            <p:childTnLst>
                              <p:par>
                                <p:cTn id="70" presetID="9" presetClass="entr" presetSubtype="0" fill="hold" grpId="0" nodeType="afterEffect">
                                  <p:stCondLst>
                                    <p:cond delay="0"/>
                                  </p:stCondLst>
                                  <p:childTnLst>
                                    <p:set>
                                      <p:cBhvr>
                                        <p:cTn id="71" dur="1" fill="hold">
                                          <p:stCondLst>
                                            <p:cond delay="0"/>
                                          </p:stCondLst>
                                        </p:cTn>
                                        <p:tgtEl>
                                          <p:spTgt spid="646160">
                                            <p:txEl>
                                              <p:pRg st="1" end="1"/>
                                            </p:txEl>
                                          </p:spTgt>
                                        </p:tgtEl>
                                        <p:attrNameLst>
                                          <p:attrName>style.visibility</p:attrName>
                                        </p:attrNameLst>
                                      </p:cBhvr>
                                      <p:to>
                                        <p:strVal val="visible"/>
                                      </p:to>
                                    </p:set>
                                    <p:animEffect transition="in" filter="dissolve">
                                      <p:cBhvr>
                                        <p:cTn id="72" dur="2000"/>
                                        <p:tgtEl>
                                          <p:spTgt spid="646160">
                                            <p:txEl>
                                              <p:pRg st="1" end="1"/>
                                            </p:txEl>
                                          </p:spTgt>
                                        </p:tgtEl>
                                      </p:cBhvr>
                                    </p:animEffect>
                                  </p:childTnLst>
                                </p:cTn>
                              </p:par>
                            </p:childTnLst>
                          </p:cTn>
                        </p:par>
                        <p:par>
                          <p:cTn id="73" fill="hold" nodeType="afterGroup">
                            <p:stCondLst>
                              <p:cond delay="30000"/>
                            </p:stCondLst>
                            <p:childTnLst>
                              <p:par>
                                <p:cTn id="74" presetID="42" presetClass="entr" presetSubtype="0" fill="hold" grpId="0" nodeType="afterEffect">
                                  <p:stCondLst>
                                    <p:cond delay="0"/>
                                  </p:stCondLst>
                                  <p:childTnLst>
                                    <p:set>
                                      <p:cBhvr>
                                        <p:cTn id="75" dur="1" fill="hold">
                                          <p:stCondLst>
                                            <p:cond delay="0"/>
                                          </p:stCondLst>
                                        </p:cTn>
                                        <p:tgtEl>
                                          <p:spTgt spid="646163"/>
                                        </p:tgtEl>
                                        <p:attrNameLst>
                                          <p:attrName>style.visibility</p:attrName>
                                        </p:attrNameLst>
                                      </p:cBhvr>
                                      <p:to>
                                        <p:strVal val="visible"/>
                                      </p:to>
                                    </p:set>
                                    <p:animEffect transition="in" filter="fade">
                                      <p:cBhvr>
                                        <p:cTn id="76" dur="2000"/>
                                        <p:tgtEl>
                                          <p:spTgt spid="646163"/>
                                        </p:tgtEl>
                                      </p:cBhvr>
                                    </p:animEffect>
                                    <p:anim calcmode="lin" valueType="num">
                                      <p:cBhvr>
                                        <p:cTn id="77" dur="2000" fill="hold"/>
                                        <p:tgtEl>
                                          <p:spTgt spid="646163"/>
                                        </p:tgtEl>
                                        <p:attrNameLst>
                                          <p:attrName>ppt_x</p:attrName>
                                        </p:attrNameLst>
                                      </p:cBhvr>
                                      <p:tavLst>
                                        <p:tav tm="0">
                                          <p:val>
                                            <p:strVal val="#ppt_x"/>
                                          </p:val>
                                        </p:tav>
                                        <p:tav tm="100000">
                                          <p:val>
                                            <p:strVal val="#ppt_x"/>
                                          </p:val>
                                        </p:tav>
                                      </p:tavLst>
                                    </p:anim>
                                    <p:anim calcmode="lin" valueType="num">
                                      <p:cBhvr>
                                        <p:cTn id="78" dur="2000" fill="hold"/>
                                        <p:tgtEl>
                                          <p:spTgt spid="646163"/>
                                        </p:tgtEl>
                                        <p:attrNameLst>
                                          <p:attrName>ppt_y</p:attrName>
                                        </p:attrNameLst>
                                      </p:cBhvr>
                                      <p:tavLst>
                                        <p:tav tm="0">
                                          <p:val>
                                            <p:strVal val="#ppt_y+.1"/>
                                          </p:val>
                                        </p:tav>
                                        <p:tav tm="100000">
                                          <p:val>
                                            <p:strVal val="#ppt_y"/>
                                          </p:val>
                                        </p:tav>
                                      </p:tavLst>
                                    </p:anim>
                                  </p:childTnLst>
                                </p:cTn>
                              </p:par>
                            </p:childTnLst>
                          </p:cTn>
                        </p:par>
                        <p:par>
                          <p:cTn id="79" fill="hold" nodeType="afterGroup">
                            <p:stCondLst>
                              <p:cond delay="32000"/>
                            </p:stCondLst>
                            <p:childTnLst>
                              <p:par>
                                <p:cTn id="80" presetID="9" presetClass="entr" presetSubtype="0" fill="hold" grpId="0" nodeType="afterEffect">
                                  <p:stCondLst>
                                    <p:cond delay="0"/>
                                  </p:stCondLst>
                                  <p:childTnLst>
                                    <p:set>
                                      <p:cBhvr>
                                        <p:cTn id="81" dur="1" fill="hold">
                                          <p:stCondLst>
                                            <p:cond delay="0"/>
                                          </p:stCondLst>
                                        </p:cTn>
                                        <p:tgtEl>
                                          <p:spTgt spid="646161"/>
                                        </p:tgtEl>
                                        <p:attrNameLst>
                                          <p:attrName>style.visibility</p:attrName>
                                        </p:attrNameLst>
                                      </p:cBhvr>
                                      <p:to>
                                        <p:strVal val="visible"/>
                                      </p:to>
                                    </p:set>
                                    <p:animEffect transition="in" filter="dissolve">
                                      <p:cBhvr>
                                        <p:cTn id="82" dur="2000"/>
                                        <p:tgtEl>
                                          <p:spTgt spid="646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51" grpId="0" animBg="1"/>
      <p:bldP spid="646152" grpId="0" animBg="1"/>
      <p:bldP spid="646153" grpId="0" animBg="1"/>
      <p:bldP spid="646154" grpId="0" animBg="1"/>
      <p:bldP spid="646156" grpId="0" animBg="1"/>
      <p:bldP spid="646157" grpId="0" animBg="1"/>
      <p:bldP spid="646158" grpId="0" animBg="1"/>
      <p:bldP spid="646159" grpId="0" build="allAtOnce" animBg="1"/>
      <p:bldP spid="646160" grpId="0" build="allAtOnce" animBg="1"/>
      <p:bldP spid="646161" grpId="0" animBg="1"/>
      <p:bldP spid="646162" grpId="0" animBg="1"/>
      <p:bldP spid="646163"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7873" name="Picture 1" descr="Rev 6.13 Falling Stars1.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6988"/>
            <a:ext cx="9191625" cy="6892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22" name="Rectangle 2"/>
          <p:cNvSpPr>
            <a:spLocks noGrp="1" noChangeArrowheads="1"/>
          </p:cNvSpPr>
          <p:nvPr>
            <p:ph type="title"/>
          </p:nvPr>
        </p:nvSpPr>
        <p:spPr>
          <a:xfrm>
            <a:off x="107504" y="2852936"/>
            <a:ext cx="3429000" cy="2160240"/>
          </a:xfrm>
          <a:effectLst>
            <a:outerShdw blurRad="63500" dist="35921" dir="2700000" algn="ctr" rotWithShape="0">
              <a:schemeClr val="bg1">
                <a:alpha val="74998"/>
              </a:schemeClr>
            </a:outerShdw>
          </a:effectLst>
          <a:extLst/>
        </p:spPr>
        <p:txBody>
          <a:bodyPr/>
          <a:lstStyle/>
          <a:p>
            <a:pPr eaLnBrk="1" hangingPunct="1">
              <a:defRPr/>
            </a:pPr>
            <a:r>
              <a:rPr lang="zh-CN" altLang="en-US" b="1" dirty="0" smtClean="0">
                <a:solidFill>
                  <a:schemeClr val="bg1"/>
                </a:solidFill>
                <a:effectLst>
                  <a:glow rad="101600">
                    <a:schemeClr val="tx1">
                      <a:alpha val="75000"/>
                    </a:schemeClr>
                  </a:glow>
                </a:effectLst>
                <a:latin typeface="Arial" pitchFamily="-111" charset="0"/>
                <a:ea typeface="ＭＳ Ｐゴシック" pitchFamily="-111" charset="-128"/>
                <a:cs typeface="ＭＳ Ｐゴシック" pitchFamily="-111" charset="-128"/>
              </a:rPr>
              <a:t>有印的审判</a:t>
            </a:r>
            <a:r>
              <a:rPr lang="en-US" b="1" dirty="0" smtClean="0">
                <a:solidFill>
                  <a:schemeClr val="bg1"/>
                </a:solidFill>
                <a:effectLst>
                  <a:glow rad="101600">
                    <a:schemeClr val="tx1">
                      <a:alpha val="75000"/>
                    </a:schemeClr>
                  </a:glow>
                </a:effectLst>
                <a:latin typeface="Arial" pitchFamily="-111" charset="0"/>
                <a:ea typeface="ＭＳ Ｐゴシック" pitchFamily="-111" charset="-128"/>
                <a:cs typeface="ＭＳ Ｐゴシック" pitchFamily="-111" charset="-128"/>
              </a:rPr>
              <a:t/>
            </a:r>
            <a:br>
              <a:rPr lang="en-US" b="1" dirty="0" smtClean="0">
                <a:solidFill>
                  <a:schemeClr val="bg1"/>
                </a:solidFill>
                <a:effectLst>
                  <a:glow rad="101600">
                    <a:schemeClr val="tx1">
                      <a:alpha val="75000"/>
                    </a:schemeClr>
                  </a:glow>
                </a:effectLst>
                <a:latin typeface="Arial" pitchFamily="-111" charset="0"/>
                <a:ea typeface="ＭＳ Ｐゴシック" pitchFamily="-111" charset="-128"/>
                <a:cs typeface="ＭＳ Ｐゴシック" pitchFamily="-111" charset="-128"/>
              </a:rPr>
            </a:br>
            <a:r>
              <a:rPr lang="en-US" b="1" dirty="0" smtClean="0">
                <a:solidFill>
                  <a:schemeClr val="bg1"/>
                </a:solidFill>
                <a:effectLst>
                  <a:glow rad="101600">
                    <a:schemeClr val="tx1">
                      <a:alpha val="75000"/>
                    </a:schemeClr>
                  </a:glow>
                </a:effectLst>
                <a:latin typeface="Arial" pitchFamily="-111" charset="0"/>
                <a:ea typeface="ＭＳ Ｐゴシック" pitchFamily="-111" charset="-128"/>
                <a:cs typeface="ＭＳ Ｐゴシック" pitchFamily="-111" charset="-128"/>
              </a:rPr>
              <a:t>(</a:t>
            </a:r>
            <a:r>
              <a:rPr lang="zh-CN" altLang="en-US" b="1" dirty="0" smtClean="0">
                <a:solidFill>
                  <a:schemeClr val="bg1"/>
                </a:solidFill>
                <a:effectLst>
                  <a:glow rad="101600">
                    <a:schemeClr val="tx1">
                      <a:alpha val="75000"/>
                    </a:schemeClr>
                  </a:glow>
                </a:effectLst>
                <a:latin typeface="Arial" pitchFamily="-111" charset="0"/>
                <a:ea typeface="ＭＳ Ｐゴシック" pitchFamily="-111" charset="-128"/>
                <a:cs typeface="ＭＳ Ｐゴシック" pitchFamily="-111" charset="-128"/>
              </a:rPr>
              <a:t>启示录</a:t>
            </a:r>
            <a:r>
              <a:rPr lang="en-US" altLang="zh-CN" b="1" dirty="0" smtClean="0">
                <a:solidFill>
                  <a:schemeClr val="bg1"/>
                </a:solidFill>
                <a:effectLst>
                  <a:glow rad="101600">
                    <a:schemeClr val="tx1">
                      <a:alpha val="75000"/>
                    </a:schemeClr>
                  </a:glow>
                </a:effectLst>
                <a:latin typeface="Arial" pitchFamily="-111" charset="0"/>
                <a:ea typeface="ＭＳ Ｐゴシック" pitchFamily="-111" charset="-128"/>
                <a:cs typeface="ＭＳ Ｐゴシック" pitchFamily="-111" charset="-128"/>
              </a:rPr>
              <a:t> </a:t>
            </a:r>
            <a:r>
              <a:rPr lang="en-US" b="1" dirty="0" smtClean="0">
                <a:solidFill>
                  <a:schemeClr val="bg1"/>
                </a:solidFill>
                <a:effectLst>
                  <a:glow rad="101600">
                    <a:schemeClr val="tx1">
                      <a:alpha val="75000"/>
                    </a:schemeClr>
                  </a:glow>
                </a:effectLst>
                <a:latin typeface="Arial" pitchFamily="-111" charset="0"/>
                <a:ea typeface="ＭＳ Ｐゴシック" pitchFamily="-111" charset="-128"/>
                <a:cs typeface="ＭＳ Ｐゴシック" pitchFamily="-111" charset="-128"/>
              </a:rPr>
              <a:t>6</a:t>
            </a:r>
            <a:r>
              <a:rPr lang="en-US" b="1" dirty="0">
                <a:solidFill>
                  <a:schemeClr val="bg1"/>
                </a:solidFill>
                <a:effectLst>
                  <a:glow rad="101600">
                    <a:schemeClr val="tx1">
                      <a:alpha val="75000"/>
                    </a:schemeClr>
                  </a:glow>
                </a:effectLst>
                <a:latin typeface="Arial" pitchFamily="-111" charset="0"/>
                <a:ea typeface="ＭＳ Ｐゴシック" pitchFamily="-111" charset="-128"/>
                <a:cs typeface="ＭＳ Ｐゴシック" pitchFamily="-111" charset="-128"/>
              </a:rPr>
              <a:t>)</a:t>
            </a:r>
          </a:p>
        </p:txBody>
      </p:sp>
      <p:pic>
        <p:nvPicPr>
          <p:cNvPr id="4" name="Picture 1" descr="rev 4 seals tomar7muhur.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4813" y="174625"/>
            <a:ext cx="45339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21154123"/>
      </p:ext>
    </p:extLst>
  </p:cSld>
  <p:clrMapOvr>
    <a:masterClrMapping/>
  </p:clrMapOvr>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21" name="Picture 3" descr="pic-4-horses-of-the-apocolyps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50888"/>
            <a:ext cx="9144000" cy="610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22" name="Rectangle 2"/>
          <p:cNvSpPr>
            <a:spLocks noGrp="1" noChangeArrowheads="1"/>
          </p:cNvSpPr>
          <p:nvPr>
            <p:ph type="title" idx="4294967295"/>
          </p:nvPr>
        </p:nvSpPr>
        <p:spPr>
          <a:xfrm>
            <a:off x="0" y="0"/>
            <a:ext cx="9144000" cy="685800"/>
          </a:xfrm>
          <a:solidFill>
            <a:srgbClr val="000000"/>
          </a:solidFill>
        </p:spPr>
        <p:txBody>
          <a:bodyPr/>
          <a:lstStyle/>
          <a:p>
            <a:r>
              <a:rPr lang="zh-CN" altLang="en-US" sz="3600" dirty="0" smtClean="0">
                <a:solidFill>
                  <a:srgbClr val="FFFFFF"/>
                </a:solidFill>
                <a:latin typeface="Arial" charset="0"/>
                <a:ea typeface="ＭＳ Ｐゴシック" charset="0"/>
                <a:cs typeface="ＭＳ Ｐゴシック" charset="0"/>
              </a:rPr>
              <a:t>四匹马</a:t>
            </a:r>
            <a:r>
              <a:rPr lang="en-US" sz="3600" dirty="0" smtClean="0">
                <a:solidFill>
                  <a:srgbClr val="FFFFFF"/>
                </a:solidFill>
                <a:latin typeface="Arial" charset="0"/>
                <a:ea typeface="ＭＳ Ｐゴシック" charset="0"/>
                <a:cs typeface="ＭＳ Ｐゴシック" charset="0"/>
              </a:rPr>
              <a:t> </a:t>
            </a:r>
            <a:r>
              <a:rPr lang="en-US" sz="3600" dirty="0">
                <a:solidFill>
                  <a:srgbClr val="FFFFFF"/>
                </a:solidFill>
                <a:latin typeface="Arial" charset="0"/>
                <a:ea typeface="ＭＳ Ｐゴシック" charset="0"/>
                <a:cs typeface="ＭＳ Ｐゴシック" charset="0"/>
              </a:rPr>
              <a:t>(6:1-8)</a:t>
            </a:r>
            <a:endParaRPr lang="en-US" sz="4000"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2769341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144000" cy="6863379"/>
          </a:xfrm>
          <a:prstGeom prst="rect">
            <a:avLst/>
          </a:prstGeom>
        </p:spPr>
      </p:pic>
      <p:sp>
        <p:nvSpPr>
          <p:cNvPr id="835594" name="Rectangle 11"/>
          <p:cNvSpPr>
            <a:spLocks noGrp="1" noChangeArrowheads="1"/>
          </p:cNvSpPr>
          <p:nvPr>
            <p:ph type="title" idx="4294967295"/>
          </p:nvPr>
        </p:nvSpPr>
        <p:spPr>
          <a:xfrm>
            <a:off x="0" y="5880985"/>
            <a:ext cx="9144000" cy="836613"/>
          </a:xfrm>
        </p:spPr>
        <p:txBody>
          <a:bodyPr/>
          <a:lstStyle/>
          <a:p>
            <a:r>
              <a:rPr lang="zh-CN" altLang="en-US" sz="3600" b="1" dirty="0">
                <a:latin typeface="SimSun" panose="02010600030101010101" pitchFamily="2" charset="-122"/>
                <a:ea typeface="SimSun" panose="02010600030101010101" pitchFamily="2" charset="-122"/>
              </a:rPr>
              <a:t>完美领导者的梦</a:t>
            </a:r>
            <a:r>
              <a:rPr lang="zh-CN" altLang="en-US" sz="3600" b="1" dirty="0" smtClean="0">
                <a:latin typeface="SimSun" panose="02010600030101010101" pitchFamily="2" charset="-122"/>
                <a:ea typeface="SimSun" panose="02010600030101010101" pitchFamily="2" charset="-122"/>
              </a:rPr>
              <a:t>想 </a:t>
            </a:r>
            <a:r>
              <a:rPr lang="en-US" sz="3600" b="1" dirty="0" smtClean="0">
                <a:latin typeface="Arial" charset="0"/>
                <a:ea typeface="ＭＳ Ｐゴシック" charset="0"/>
              </a:rPr>
              <a:t>(6:1-2)</a:t>
            </a:r>
            <a:endParaRPr lang="en-US" sz="3600" b="1" dirty="0">
              <a:latin typeface="Arial" charset="0"/>
              <a:ea typeface="ＭＳ Ｐゴシック" charset="0"/>
            </a:endParaRPr>
          </a:p>
        </p:txBody>
      </p:sp>
      <p:sp>
        <p:nvSpPr>
          <p:cNvPr id="4" name="Text Box 60"/>
          <p:cNvSpPr txBox="1">
            <a:spLocks noChangeArrowheads="1"/>
          </p:cNvSpPr>
          <p:nvPr/>
        </p:nvSpPr>
        <p:spPr bwMode="auto">
          <a:xfrm>
            <a:off x="8504197" y="43071"/>
            <a:ext cx="524099"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94</a:t>
            </a:r>
            <a:endParaRPr lang="en-US" sz="2000" b="1" dirty="0" smtClean="0">
              <a:solidFill>
                <a:srgbClr val="FFFFFF"/>
              </a:solidFill>
              <a:latin typeface="Arial"/>
              <a:ea typeface="Osaka" charset="0"/>
              <a:cs typeface="Arial"/>
            </a:endParaRPr>
          </a:p>
        </p:txBody>
      </p:sp>
    </p:spTree>
    <p:extLst>
      <p:ext uri="{BB962C8B-B14F-4D97-AF65-F5344CB8AC3E}">
        <p14:creationId xmlns:p14="http://schemas.microsoft.com/office/powerpoint/2010/main" val="40983461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 name="Picture 1" descr="gogmap.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95736" y="766237"/>
            <a:ext cx="6948264" cy="609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794" name="Rectangle 2"/>
          <p:cNvSpPr>
            <a:spLocks noGrp="1" noChangeArrowheads="1"/>
          </p:cNvSpPr>
          <p:nvPr>
            <p:ph type="title"/>
          </p:nvPr>
        </p:nvSpPr>
        <p:spPr>
          <a:xfrm>
            <a:off x="5824" y="106045"/>
            <a:ext cx="7806536" cy="730667"/>
          </a:xfrm>
          <a:solidFill>
            <a:schemeClr val="bg1"/>
          </a:solidFill>
        </p:spPr>
        <p:txBody>
          <a:bodyPr anchor="ctr"/>
          <a:lstStyle/>
          <a:p>
            <a:pPr eaLnBrk="1" hangingPunct="1">
              <a:tabLst>
                <a:tab pos="2344738" algn="l"/>
              </a:tabLst>
            </a:pPr>
            <a:r>
              <a:rPr lang="zh-CN" altLang="en-US" b="1">
                <a:solidFill>
                  <a:srgbClr val="FFFFFF"/>
                </a:solidFill>
                <a:latin typeface="Times New Roman" charset="0"/>
                <a:ea typeface="新細明體" charset="0"/>
                <a:cs typeface="新細明體" charset="0"/>
              </a:rPr>
              <a:t>歌革</a:t>
            </a:r>
            <a:r>
              <a:rPr lang="zh-CN" altLang="en-US" b="1">
                <a:solidFill>
                  <a:srgbClr val="FFFFFF"/>
                </a:solidFill>
                <a:latin typeface="Times New Roman" charset="0"/>
                <a:ea typeface="新細明體" charset="0"/>
                <a:cs typeface="SimSun" charset="0"/>
              </a:rPr>
              <a:t>的入侵什么时候会发生？</a:t>
            </a:r>
          </a:p>
        </p:txBody>
      </p:sp>
      <p:sp>
        <p:nvSpPr>
          <p:cNvPr id="161795" name="Text Box 4"/>
          <p:cNvSpPr txBox="1">
            <a:spLocks noChangeArrowheads="1"/>
          </p:cNvSpPr>
          <p:nvPr/>
        </p:nvSpPr>
        <p:spPr bwMode="auto">
          <a:xfrm>
            <a:off x="8229600" y="76200"/>
            <a:ext cx="9636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algn="l"/>
            <a:r>
              <a:rPr lang="en-US" altLang="zh-CN" sz="2400">
                <a:solidFill>
                  <a:srgbClr val="FFFFCC"/>
                </a:solidFill>
                <a:latin typeface="Times New Roman" charset="0"/>
                <a:ea typeface="新細明體" charset="0"/>
                <a:cs typeface="新細明體" charset="0"/>
              </a:rPr>
              <a:t>511b-512</a:t>
            </a:r>
          </a:p>
        </p:txBody>
      </p:sp>
      <p:sp>
        <p:nvSpPr>
          <p:cNvPr id="20485" name="Rectangle 5"/>
          <p:cNvSpPr>
            <a:spLocks noChangeArrowheads="1"/>
          </p:cNvSpPr>
          <p:nvPr/>
        </p:nvSpPr>
        <p:spPr bwMode="auto">
          <a:xfrm>
            <a:off x="22384" y="1412776"/>
            <a:ext cx="5646296" cy="4479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p>
            <a:pPr marL="533400" indent="-533400" algn="l" eaLnBrk="1" hangingPunct="1">
              <a:spcBef>
                <a:spcPct val="20000"/>
              </a:spcBef>
              <a:buClr>
                <a:srgbClr val="FFFFCC"/>
              </a:buClr>
              <a:buFontTx/>
              <a:buAutoNum type="arabicPeriod"/>
            </a:pPr>
            <a:r>
              <a:rPr lang="zh-CN" altLang="en-US" sz="2800" b="1" dirty="0">
                <a:solidFill>
                  <a:srgbClr val="F8F8F8"/>
                </a:solidFill>
                <a:effectLst>
                  <a:glow rad="228600">
                    <a:srgbClr val="000000"/>
                  </a:glow>
                </a:effectLst>
                <a:ea typeface="新細明體" charset="0"/>
                <a:cs typeface="新細明體" charset="0"/>
              </a:rPr>
              <a:t>全文章</a:t>
            </a:r>
            <a:r>
              <a:rPr lang="zh-CN" altLang="en-US" sz="2800" b="1" dirty="0">
                <a:solidFill>
                  <a:srgbClr val="F8F8F8"/>
                </a:solidFill>
                <a:effectLst>
                  <a:glow rad="228600">
                    <a:srgbClr val="000000"/>
                  </a:glow>
                </a:effectLst>
                <a:cs typeface="SimSun" charset="0"/>
              </a:rPr>
              <a:t>是象征性</a:t>
            </a:r>
          </a:p>
          <a:p>
            <a:pPr marL="533400" indent="-533400" algn="l" eaLnBrk="1" hangingPunct="1">
              <a:spcBef>
                <a:spcPct val="20000"/>
              </a:spcBef>
              <a:buClr>
                <a:srgbClr val="FFFFCC"/>
              </a:buClr>
              <a:buFontTx/>
              <a:buAutoNum type="arabicPeriod"/>
            </a:pPr>
            <a:r>
              <a:rPr lang="zh-CN" altLang="en-US" sz="2800" b="1" dirty="0">
                <a:solidFill>
                  <a:srgbClr val="F8F8F8"/>
                </a:solidFill>
                <a:effectLst>
                  <a:glow rad="228600">
                    <a:srgbClr val="000000"/>
                  </a:glow>
                </a:effectLst>
                <a:cs typeface="SimSun" charset="0"/>
              </a:rPr>
              <a:t>大灾难以前</a:t>
            </a:r>
            <a:endParaRPr lang="en-US" altLang="zh-CN" sz="2800" b="1" dirty="0">
              <a:solidFill>
                <a:srgbClr val="F8F8F8"/>
              </a:solidFill>
              <a:effectLst>
                <a:glow rad="228600">
                  <a:srgbClr val="000000"/>
                </a:glow>
              </a:effectLst>
              <a:cs typeface="SimSun" charset="0"/>
            </a:endParaRPr>
          </a:p>
          <a:p>
            <a:pPr marL="533400" indent="-533400" algn="l" eaLnBrk="1" hangingPunct="1">
              <a:spcBef>
                <a:spcPct val="20000"/>
              </a:spcBef>
              <a:buClr>
                <a:srgbClr val="FFFFCC"/>
              </a:buClr>
              <a:buFontTx/>
              <a:buAutoNum type="arabicPeriod"/>
            </a:pPr>
            <a:r>
              <a:rPr lang="zh-CN" altLang="en-US" sz="2800" b="1" dirty="0">
                <a:solidFill>
                  <a:srgbClr val="F8F8F8"/>
                </a:solidFill>
                <a:effectLst>
                  <a:glow rad="228600">
                    <a:srgbClr val="000000"/>
                  </a:glow>
                </a:effectLst>
                <a:ea typeface="新細明體" charset="0"/>
                <a:cs typeface="新細明體" charset="0"/>
              </a:rPr>
              <a:t>大灾难</a:t>
            </a:r>
            <a:r>
              <a:rPr lang="zh-CN" altLang="en-US" sz="2800" b="1" dirty="0">
                <a:solidFill>
                  <a:srgbClr val="F8F8F8"/>
                </a:solidFill>
                <a:effectLst>
                  <a:glow rad="228600">
                    <a:srgbClr val="000000"/>
                  </a:glow>
                </a:effectLst>
                <a:cs typeface="SimSun" charset="0"/>
              </a:rPr>
              <a:t>之中</a:t>
            </a:r>
          </a:p>
          <a:p>
            <a:pPr marL="533400" indent="-533400" algn="l" eaLnBrk="1" hangingPunct="1">
              <a:spcBef>
                <a:spcPct val="20000"/>
              </a:spcBef>
              <a:buClr>
                <a:srgbClr val="FFFFCC"/>
              </a:buClr>
              <a:buFontTx/>
              <a:buAutoNum type="arabicPeriod"/>
            </a:pPr>
            <a:r>
              <a:rPr lang="zh-CN" altLang="en-US" sz="2800" b="1" dirty="0">
                <a:solidFill>
                  <a:srgbClr val="F8F8F8"/>
                </a:solidFill>
                <a:effectLst>
                  <a:glow rad="228600">
                    <a:srgbClr val="000000"/>
                  </a:glow>
                </a:effectLst>
                <a:ea typeface="新細明體" charset="0"/>
                <a:cs typeface="新細明體" charset="0"/>
              </a:rPr>
              <a:t>大灾难</a:t>
            </a:r>
            <a:r>
              <a:rPr lang="zh-CN" altLang="en-US" sz="2800" b="1" dirty="0">
                <a:solidFill>
                  <a:srgbClr val="F8F8F8"/>
                </a:solidFill>
                <a:effectLst>
                  <a:glow rad="228600">
                    <a:srgbClr val="000000"/>
                  </a:glow>
                </a:effectLst>
                <a:cs typeface="SimSun" charset="0"/>
              </a:rPr>
              <a:t>以后</a:t>
            </a:r>
          </a:p>
          <a:p>
            <a:pPr marL="533400" indent="-533400" algn="l" eaLnBrk="1" hangingPunct="1">
              <a:spcBef>
                <a:spcPct val="20000"/>
              </a:spcBef>
              <a:buClr>
                <a:srgbClr val="FFFFCC"/>
              </a:buClr>
              <a:buFontTx/>
              <a:buAutoNum type="arabicPeriod"/>
            </a:pPr>
            <a:r>
              <a:rPr lang="zh-CN" altLang="en-US" sz="2800" b="1" dirty="0">
                <a:solidFill>
                  <a:srgbClr val="F8F8F8"/>
                </a:solidFill>
                <a:effectLst>
                  <a:glow rad="228600">
                    <a:srgbClr val="000000"/>
                  </a:glow>
                </a:effectLst>
                <a:cs typeface="SimSun" charset="0"/>
              </a:rPr>
              <a:t>在</a:t>
            </a:r>
            <a:r>
              <a:rPr lang="zh-CN" altLang="en-US" sz="2800" b="1" dirty="0">
                <a:solidFill>
                  <a:srgbClr val="F8F8F8"/>
                </a:solidFill>
                <a:effectLst>
                  <a:glow rad="228600">
                    <a:srgbClr val="000000"/>
                  </a:glow>
                </a:effectLst>
                <a:ea typeface="新細明體" charset="0"/>
                <a:cs typeface="新細明體" charset="0"/>
              </a:rPr>
              <a:t>大灾难</a:t>
            </a:r>
            <a:r>
              <a:rPr lang="zh-CN" altLang="en-US" sz="2800" b="1" dirty="0">
                <a:solidFill>
                  <a:srgbClr val="F8F8F8"/>
                </a:solidFill>
                <a:effectLst>
                  <a:glow rad="228600">
                    <a:srgbClr val="000000"/>
                  </a:glow>
                </a:effectLst>
                <a:cs typeface="SimSun" charset="0"/>
              </a:rPr>
              <a:t>以后和</a:t>
            </a:r>
            <a:r>
              <a:rPr lang="zh-CN" altLang="en-US" sz="2800" b="1" dirty="0">
                <a:solidFill>
                  <a:srgbClr val="F8F8F8"/>
                </a:solidFill>
                <a:effectLst>
                  <a:glow rad="228600">
                    <a:srgbClr val="000000"/>
                  </a:glow>
                </a:effectLst>
                <a:ea typeface="新細明體" charset="0"/>
                <a:cs typeface="新細明體" charset="0"/>
              </a:rPr>
              <a:t>千禧年</a:t>
            </a:r>
            <a:r>
              <a:rPr lang="zh-CN" altLang="en-US" sz="2800" b="1" dirty="0">
                <a:solidFill>
                  <a:srgbClr val="F8F8F8"/>
                </a:solidFill>
                <a:effectLst>
                  <a:glow rad="228600">
                    <a:srgbClr val="000000"/>
                  </a:glow>
                </a:effectLst>
                <a:cs typeface="SimSun" charset="0"/>
              </a:rPr>
              <a:t>之中</a:t>
            </a:r>
          </a:p>
          <a:p>
            <a:pPr marL="533400" indent="-533400" algn="l" eaLnBrk="1" hangingPunct="1">
              <a:spcBef>
                <a:spcPct val="20000"/>
              </a:spcBef>
              <a:buClr>
                <a:srgbClr val="FFFFCC"/>
              </a:buClr>
              <a:buFontTx/>
              <a:buAutoNum type="arabicPeriod"/>
            </a:pPr>
            <a:r>
              <a:rPr lang="zh-CN" altLang="en-US" sz="2800" b="1" dirty="0">
                <a:solidFill>
                  <a:srgbClr val="F8F8F8"/>
                </a:solidFill>
                <a:effectLst>
                  <a:glow rad="228600">
                    <a:srgbClr val="000000"/>
                  </a:glow>
                </a:effectLst>
                <a:ea typeface="新細明體" charset="0"/>
                <a:cs typeface="新細明體" charset="0"/>
              </a:rPr>
              <a:t>千禧年</a:t>
            </a:r>
            <a:r>
              <a:rPr lang="zh-CN" altLang="en-US" sz="2800" b="1" dirty="0">
                <a:solidFill>
                  <a:srgbClr val="F8F8F8"/>
                </a:solidFill>
                <a:effectLst>
                  <a:glow rad="228600">
                    <a:srgbClr val="000000"/>
                  </a:glow>
                </a:effectLst>
                <a:cs typeface="SimSun" charset="0"/>
              </a:rPr>
              <a:t>以后</a:t>
            </a:r>
          </a:p>
          <a:p>
            <a:pPr marL="533400" indent="-533400" algn="l" eaLnBrk="1" hangingPunct="1">
              <a:spcBef>
                <a:spcPct val="20000"/>
              </a:spcBef>
              <a:buClr>
                <a:srgbClr val="FFFFCC"/>
              </a:buClr>
              <a:buFontTx/>
              <a:buAutoNum type="arabicPeriod"/>
            </a:pPr>
            <a:r>
              <a:rPr lang="zh-CN" altLang="en-US" sz="2800" b="1" dirty="0">
                <a:solidFill>
                  <a:srgbClr val="F8F8F8"/>
                </a:solidFill>
                <a:effectLst>
                  <a:glow rad="228600">
                    <a:srgbClr val="000000"/>
                  </a:glow>
                </a:effectLst>
                <a:ea typeface="新細明體" charset="0"/>
                <a:cs typeface="新細明體" charset="0"/>
              </a:rPr>
              <a:t>结合第</a:t>
            </a:r>
            <a:r>
              <a:rPr lang="en-US" altLang="zh-CN" sz="2800" b="1" dirty="0">
                <a:solidFill>
                  <a:srgbClr val="F8F8F8"/>
                </a:solidFill>
                <a:effectLst>
                  <a:glow rad="228600">
                    <a:srgbClr val="000000"/>
                  </a:glow>
                </a:effectLst>
                <a:ea typeface="新細明體" charset="0"/>
                <a:cs typeface="新細明體" charset="0"/>
              </a:rPr>
              <a:t>4</a:t>
            </a:r>
            <a:r>
              <a:rPr lang="zh-CN" altLang="en-US" sz="2800" b="1" dirty="0">
                <a:solidFill>
                  <a:srgbClr val="F8F8F8"/>
                </a:solidFill>
                <a:effectLst>
                  <a:glow rad="228600">
                    <a:srgbClr val="000000"/>
                  </a:glow>
                </a:effectLst>
                <a:ea typeface="新細明體" charset="0"/>
                <a:cs typeface="新細明體" charset="0"/>
              </a:rPr>
              <a:t>和</a:t>
            </a:r>
            <a:r>
              <a:rPr lang="en-US" altLang="zh-CN" sz="2800" b="1" dirty="0">
                <a:solidFill>
                  <a:srgbClr val="F8F8F8"/>
                </a:solidFill>
                <a:effectLst>
                  <a:glow rad="228600">
                    <a:srgbClr val="000000"/>
                  </a:glow>
                </a:effectLst>
                <a:ea typeface="新細明體" charset="0"/>
                <a:cs typeface="新細明體" charset="0"/>
              </a:rPr>
              <a:t>6</a:t>
            </a:r>
            <a:r>
              <a:rPr lang="zh-CN" altLang="en-US" sz="2800" b="1" dirty="0">
                <a:solidFill>
                  <a:srgbClr val="F8F8F8"/>
                </a:solidFill>
                <a:effectLst>
                  <a:glow rad="228600">
                    <a:srgbClr val="000000"/>
                  </a:glow>
                </a:effectLst>
                <a:ea typeface="新細明體" charset="0"/>
                <a:cs typeface="新細明體" charset="0"/>
              </a:rPr>
              <a:t>点的看法</a:t>
            </a:r>
          </a:p>
        </p:txBody>
      </p:sp>
    </p:spTree>
    <p:extLst>
      <p:ext uri="{BB962C8B-B14F-4D97-AF65-F5344CB8AC3E}">
        <p14:creationId xmlns:p14="http://schemas.microsoft.com/office/powerpoint/2010/main" val="38497388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485">
                                            <p:txEl>
                                              <p:pRg st="0" end="0"/>
                                            </p:txEl>
                                          </p:spTgt>
                                        </p:tgtEl>
                                        <p:attrNameLst>
                                          <p:attrName>style.visibility</p:attrName>
                                        </p:attrNameLst>
                                      </p:cBhvr>
                                      <p:to>
                                        <p:strVal val="visible"/>
                                      </p:to>
                                    </p:set>
                                    <p:animEffect transition="in" filter="wipe(left)">
                                      <p:cBhvr>
                                        <p:cTn id="7" dur="500"/>
                                        <p:tgtEl>
                                          <p:spTgt spid="2048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485">
                                            <p:txEl>
                                              <p:pRg st="1" end="1"/>
                                            </p:txEl>
                                          </p:spTgt>
                                        </p:tgtEl>
                                        <p:attrNameLst>
                                          <p:attrName>style.visibility</p:attrName>
                                        </p:attrNameLst>
                                      </p:cBhvr>
                                      <p:to>
                                        <p:strVal val="visible"/>
                                      </p:to>
                                    </p:set>
                                    <p:animEffect transition="in" filter="wipe(left)">
                                      <p:cBhvr>
                                        <p:cTn id="12" dur="500"/>
                                        <p:tgtEl>
                                          <p:spTgt spid="2048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485">
                                            <p:txEl>
                                              <p:pRg st="2" end="2"/>
                                            </p:txEl>
                                          </p:spTgt>
                                        </p:tgtEl>
                                        <p:attrNameLst>
                                          <p:attrName>style.visibility</p:attrName>
                                        </p:attrNameLst>
                                      </p:cBhvr>
                                      <p:to>
                                        <p:strVal val="visible"/>
                                      </p:to>
                                    </p:set>
                                    <p:animEffect transition="in" filter="wipe(left)">
                                      <p:cBhvr>
                                        <p:cTn id="17" dur="500"/>
                                        <p:tgtEl>
                                          <p:spTgt spid="2048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485">
                                            <p:txEl>
                                              <p:pRg st="3" end="3"/>
                                            </p:txEl>
                                          </p:spTgt>
                                        </p:tgtEl>
                                        <p:attrNameLst>
                                          <p:attrName>style.visibility</p:attrName>
                                        </p:attrNameLst>
                                      </p:cBhvr>
                                      <p:to>
                                        <p:strVal val="visible"/>
                                      </p:to>
                                    </p:set>
                                    <p:animEffect transition="in" filter="wipe(left)">
                                      <p:cBhvr>
                                        <p:cTn id="22" dur="500"/>
                                        <p:tgtEl>
                                          <p:spTgt spid="2048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0485">
                                            <p:txEl>
                                              <p:pRg st="4" end="4"/>
                                            </p:txEl>
                                          </p:spTgt>
                                        </p:tgtEl>
                                        <p:attrNameLst>
                                          <p:attrName>style.visibility</p:attrName>
                                        </p:attrNameLst>
                                      </p:cBhvr>
                                      <p:to>
                                        <p:strVal val="visible"/>
                                      </p:to>
                                    </p:set>
                                    <p:animEffect transition="in" filter="wipe(left)">
                                      <p:cBhvr>
                                        <p:cTn id="27" dur="500"/>
                                        <p:tgtEl>
                                          <p:spTgt spid="2048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0485">
                                            <p:txEl>
                                              <p:pRg st="5" end="5"/>
                                            </p:txEl>
                                          </p:spTgt>
                                        </p:tgtEl>
                                        <p:attrNameLst>
                                          <p:attrName>style.visibility</p:attrName>
                                        </p:attrNameLst>
                                      </p:cBhvr>
                                      <p:to>
                                        <p:strVal val="visible"/>
                                      </p:to>
                                    </p:set>
                                    <p:animEffect transition="in" filter="wipe(left)">
                                      <p:cBhvr>
                                        <p:cTn id="32" dur="500"/>
                                        <p:tgtEl>
                                          <p:spTgt spid="2048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0485">
                                            <p:txEl>
                                              <p:pRg st="6" end="6"/>
                                            </p:txEl>
                                          </p:spTgt>
                                        </p:tgtEl>
                                        <p:attrNameLst>
                                          <p:attrName>style.visibility</p:attrName>
                                        </p:attrNameLst>
                                      </p:cBhvr>
                                      <p:to>
                                        <p:strVal val="visible"/>
                                      </p:to>
                                    </p:set>
                                    <p:animEffect transition="in" filter="wipe(left)">
                                      <p:cBhvr>
                                        <p:cTn id="37" dur="500"/>
                                        <p:tgtEl>
                                          <p:spTgt spid="2048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build="p"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p:cNvSpPr>
          <p:nvPr>
            <p:ph type="ctrTitle"/>
          </p:nvPr>
        </p:nvSpPr>
        <p:spPr>
          <a:xfrm>
            <a:off x="5076825" y="0"/>
            <a:ext cx="3598863" cy="1443038"/>
          </a:xfrm>
        </p:spPr>
        <p:txBody>
          <a:bodyPr/>
          <a:lstStyle/>
          <a:p>
            <a:r>
              <a:rPr lang="zh-CN" altLang="en-US" b="1" dirty="0" smtClean="0"/>
              <a:t>第一印</a:t>
            </a:r>
            <a:endParaRPr lang="en-US" b="1" dirty="0" smtClean="0"/>
          </a:p>
        </p:txBody>
      </p:sp>
      <p:pic>
        <p:nvPicPr>
          <p:cNvPr id="77828" name="Picture 4" descr="1st horseman"/>
          <p:cNvPicPr>
            <a:picLocks noChangeAspect="1" noChangeArrowheads="1"/>
          </p:cNvPicPr>
          <p:nvPr/>
        </p:nvPicPr>
        <p:blipFill>
          <a:blip r:embed="rId2" cstate="print"/>
          <a:srcRect/>
          <a:stretch>
            <a:fillRect/>
          </a:stretch>
        </p:blipFill>
        <p:spPr bwMode="auto">
          <a:xfrm>
            <a:off x="0" y="0"/>
            <a:ext cx="4784725" cy="6858000"/>
          </a:xfrm>
          <a:prstGeom prst="rect">
            <a:avLst/>
          </a:prstGeom>
          <a:noFill/>
        </p:spPr>
      </p:pic>
      <p:sp>
        <p:nvSpPr>
          <p:cNvPr id="77829" name="Text Box 5"/>
          <p:cNvSpPr txBox="1">
            <a:spLocks noChangeArrowheads="1"/>
          </p:cNvSpPr>
          <p:nvPr/>
        </p:nvSpPr>
        <p:spPr bwMode="auto">
          <a:xfrm>
            <a:off x="2268538" y="6553200"/>
            <a:ext cx="2663825" cy="304800"/>
          </a:xfrm>
          <a:prstGeom prst="rect">
            <a:avLst/>
          </a:prstGeom>
          <a:noFill/>
          <a:ln w="9525">
            <a:noFill/>
            <a:miter lim="800000"/>
            <a:headEnd/>
            <a:tailEnd/>
          </a:ln>
          <a:effectLst/>
        </p:spPr>
        <p:txBody>
          <a:bodyPr>
            <a:spAutoFit/>
          </a:bodyPr>
          <a:lstStyle/>
          <a:p>
            <a:pPr algn="l" eaLnBrk="1" fontAlgn="auto" hangingPunct="1">
              <a:spcBef>
                <a:spcPct val="50000"/>
              </a:spcBef>
              <a:spcAft>
                <a:spcPts val="0"/>
              </a:spcAft>
            </a:pPr>
            <a:r>
              <a:rPr lang="en-US" sz="1400" b="1">
                <a:solidFill>
                  <a:prstClr val="black"/>
                </a:solidFill>
                <a:latin typeface="Comic Sans MS" pitchFamily="66" charset="0"/>
              </a:rPr>
              <a:t>Artwork by Sunny Chandra</a:t>
            </a:r>
          </a:p>
        </p:txBody>
      </p:sp>
      <p:sp>
        <p:nvSpPr>
          <p:cNvPr id="6"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374</a:t>
            </a:r>
            <a:endParaRPr lang="en-US" sz="2000" b="1" dirty="0" smtClean="0">
              <a:solidFill>
                <a:srgbClr val="FFFFFF"/>
              </a:solidFill>
              <a:latin typeface="Arial"/>
              <a:ea typeface="Osaka" charset="0"/>
              <a:cs typeface="Arial"/>
            </a:endParaRPr>
          </a:p>
        </p:txBody>
      </p:sp>
      <p:sp>
        <p:nvSpPr>
          <p:cNvPr id="7" name="Rectangle 3"/>
          <p:cNvSpPr txBox="1">
            <a:spLocks/>
          </p:cNvSpPr>
          <p:nvPr/>
        </p:nvSpPr>
        <p:spPr>
          <a:xfrm>
            <a:off x="5076825" y="1459513"/>
            <a:ext cx="4033837" cy="4676296"/>
          </a:xfrm>
          <a:prstGeom prst="rect">
            <a:avLst/>
          </a:prstGeom>
        </p:spPr>
        <p:txBody>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Arial"/>
                <a:ea typeface="+mn-ea"/>
                <a:cs typeface="Arial"/>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Arial"/>
                <a:ea typeface="+mn-ea"/>
                <a:cs typeface="Arial"/>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Arial"/>
                <a:ea typeface="+mn-ea"/>
                <a:cs typeface="Arial"/>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algn="l" fontAlgn="auto">
              <a:spcAft>
                <a:spcPts val="0"/>
              </a:spcAft>
            </a:pPr>
            <a:r>
              <a:rPr lang="en-US" altLang="zh-CN" sz="2800" b="1" baseline="30000" dirty="0" smtClean="0">
                <a:solidFill>
                  <a:prstClr val="white"/>
                </a:solidFill>
              </a:rPr>
              <a:t>1</a:t>
            </a:r>
            <a:r>
              <a:rPr lang="zh-CN" altLang="en-US" sz="2800" b="1" dirty="0" smtClean="0">
                <a:solidFill>
                  <a:prstClr val="white"/>
                </a:solidFill>
              </a:rPr>
              <a:t> </a:t>
            </a:r>
            <a:r>
              <a:rPr lang="zh-CN" altLang="en-US" sz="2800" b="1" dirty="0">
                <a:solidFill>
                  <a:prstClr val="white"/>
                </a:solidFill>
              </a:rPr>
              <a:t>我 看 见 羔 羊 揭 开 七 印 中 第 一 印 的 时 候 ， 就 听 见 四 活 物 中 的 一 个 活 物 ， 声 音 </a:t>
            </a:r>
            <a:r>
              <a:rPr lang="zh-CN" altLang="en-US" sz="2800" b="1" dirty="0" smtClean="0">
                <a:solidFill>
                  <a:prstClr val="white"/>
                </a:solidFill>
              </a:rPr>
              <a:t>如 雷 </a:t>
            </a:r>
            <a:r>
              <a:rPr lang="zh-CN" altLang="en-US" sz="2800" b="1" dirty="0">
                <a:solidFill>
                  <a:prstClr val="white"/>
                </a:solidFill>
              </a:rPr>
              <a:t>， 说 ： 你 来 ！ </a:t>
            </a:r>
          </a:p>
          <a:p>
            <a:pPr algn="l" fontAlgn="auto">
              <a:spcAft>
                <a:spcPts val="0"/>
              </a:spcAft>
            </a:pPr>
            <a:r>
              <a:rPr lang="en-US" altLang="zh-CN" sz="2800" b="1" baseline="30000" dirty="0" smtClean="0">
                <a:solidFill>
                  <a:prstClr val="white"/>
                </a:solidFill>
              </a:rPr>
              <a:t>2</a:t>
            </a:r>
            <a:r>
              <a:rPr lang="zh-CN" altLang="en-US" sz="2800" b="1" dirty="0" smtClean="0">
                <a:solidFill>
                  <a:prstClr val="white"/>
                </a:solidFill>
              </a:rPr>
              <a:t> </a:t>
            </a:r>
            <a:r>
              <a:rPr lang="zh-CN" altLang="en-US" sz="2800" b="1" dirty="0">
                <a:solidFill>
                  <a:prstClr val="white"/>
                </a:solidFill>
              </a:rPr>
              <a:t>我 就 观 看 ， 见 有 一 匹 白 马 ； 骑 在 马 上 的 ， 拿 着 弓 ， 并 有 冠 冕 赐 给 他 。 他 便 出 来 ， 胜 了 又 要 胜 </a:t>
            </a:r>
            <a:r>
              <a:rPr lang="zh-CN" altLang="en-US" sz="2800" b="1" dirty="0" smtClean="0">
                <a:solidFill>
                  <a:prstClr val="white"/>
                </a:solidFill>
              </a:rPr>
              <a:t>。</a:t>
            </a:r>
            <a:endParaRPr lang="zh-CN" altLang="en-US" sz="2800" b="1" dirty="0">
              <a:solidFill>
                <a:prstClr val="white"/>
              </a:solidFill>
            </a:endParaRPr>
          </a:p>
        </p:txBody>
      </p:sp>
    </p:spTree>
    <p:extLst>
      <p:ext uri="{BB962C8B-B14F-4D97-AF65-F5344CB8AC3E}">
        <p14:creationId xmlns:p14="http://schemas.microsoft.com/office/powerpoint/2010/main" val="2183261938"/>
      </p:ext>
    </p:extLst>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35041" y="364424"/>
            <a:ext cx="6699940" cy="1603375"/>
          </a:xfrm>
        </p:spPr>
        <p:txBody>
          <a:bodyPr/>
          <a:lstStyle/>
          <a:p>
            <a:r>
              <a:rPr lang="zh-CN" altLang="en-US" sz="4000" b="1" dirty="0" smtClean="0"/>
              <a:t>第一印 </a:t>
            </a:r>
            <a:r>
              <a:rPr lang="zh-CN" altLang="en-US" sz="4000" b="1" dirty="0"/>
              <a:t>：</a:t>
            </a:r>
            <a:r>
              <a:rPr lang="en-US" altLang="zh-CN" sz="4000" b="1" dirty="0" smtClean="0"/>
              <a:t> </a:t>
            </a:r>
            <a:r>
              <a:rPr lang="zh-CN" altLang="en-US" sz="4000" b="1" dirty="0" smtClean="0"/>
              <a:t>白马骑士描绘的是那敌基督的</a:t>
            </a:r>
            <a:endParaRPr lang="en-US" sz="4000" b="1" dirty="0"/>
          </a:p>
        </p:txBody>
      </p:sp>
      <p:sp>
        <p:nvSpPr>
          <p:cNvPr id="3"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375</a:t>
            </a:r>
            <a:endParaRPr lang="en-US" sz="2000" b="1" dirty="0" smtClean="0">
              <a:solidFill>
                <a:srgbClr val="FFFFFF"/>
              </a:solidFill>
              <a:latin typeface="Arial"/>
              <a:ea typeface="Osaka" charset="0"/>
              <a:cs typeface="Arial"/>
            </a:endParaRPr>
          </a:p>
        </p:txBody>
      </p:sp>
      <p:sp>
        <p:nvSpPr>
          <p:cNvPr id="5" name="Title 1"/>
          <p:cNvSpPr txBox="1">
            <a:spLocks/>
          </p:cNvSpPr>
          <p:nvPr/>
        </p:nvSpPr>
        <p:spPr bwMode="auto">
          <a:xfrm>
            <a:off x="2584174" y="1895337"/>
            <a:ext cx="6361044" cy="4189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571500" indent="-571500" algn="l">
              <a:buFont typeface="+mj-lt"/>
              <a:buAutoNum type="romanLcPeriod"/>
            </a:pPr>
            <a:r>
              <a:rPr lang="zh-CN" altLang="en-US" sz="3200" b="1" dirty="0" smtClean="0">
                <a:solidFill>
                  <a:srgbClr val="E3EBF1"/>
                </a:solidFill>
              </a:rPr>
              <a:t>不同于那羔羊</a:t>
            </a:r>
            <a:endParaRPr lang="en-US" sz="3200" b="1" dirty="0" smtClean="0">
              <a:solidFill>
                <a:srgbClr val="E3EBF1"/>
              </a:solidFill>
            </a:endParaRPr>
          </a:p>
          <a:p>
            <a:pPr marL="571500" indent="-571500" algn="l">
              <a:buFont typeface="+mj-lt"/>
              <a:buAutoNum type="romanLcPeriod"/>
            </a:pPr>
            <a:endParaRPr lang="en-US" sz="3200" b="1" dirty="0" smtClean="0">
              <a:solidFill>
                <a:srgbClr val="E3EBF1"/>
              </a:solidFill>
            </a:endParaRPr>
          </a:p>
          <a:p>
            <a:pPr marL="571500" indent="-571500" algn="l">
              <a:buFont typeface="+mj-lt"/>
              <a:buAutoNum type="romanLcPeriod"/>
            </a:pPr>
            <a:r>
              <a:rPr lang="en-US" sz="3200" b="1" dirty="0" smtClean="0">
                <a:solidFill>
                  <a:srgbClr val="E3EBF1"/>
                </a:solidFill>
              </a:rPr>
              <a:t>“</a:t>
            </a:r>
            <a:r>
              <a:rPr lang="zh-CN" altLang="en-US" sz="3200" b="1" dirty="0" smtClean="0">
                <a:solidFill>
                  <a:srgbClr val="E3EBF1"/>
                </a:solidFill>
              </a:rPr>
              <a:t>白</a:t>
            </a:r>
            <a:r>
              <a:rPr lang="en-US" sz="3200" b="1" dirty="0" smtClean="0">
                <a:solidFill>
                  <a:srgbClr val="E3EBF1"/>
                </a:solidFill>
              </a:rPr>
              <a:t>” </a:t>
            </a:r>
            <a:r>
              <a:rPr lang="zh-CN" altLang="en-US" sz="3200" b="1" dirty="0" smtClean="0">
                <a:solidFill>
                  <a:srgbClr val="E3EBF1"/>
                </a:solidFill>
              </a:rPr>
              <a:t>也指邪恶</a:t>
            </a:r>
            <a:endParaRPr lang="en-US" sz="3200" b="1" dirty="0" smtClean="0">
              <a:solidFill>
                <a:srgbClr val="E3EBF1"/>
              </a:solidFill>
            </a:endParaRPr>
          </a:p>
          <a:p>
            <a:pPr marL="571500" indent="-571500" algn="l">
              <a:buFont typeface="+mj-lt"/>
              <a:buAutoNum type="romanLcPeriod"/>
            </a:pPr>
            <a:endParaRPr lang="en-US" sz="3200" b="1" dirty="0" smtClean="0">
              <a:solidFill>
                <a:srgbClr val="E3EBF1"/>
              </a:solidFill>
            </a:endParaRPr>
          </a:p>
          <a:p>
            <a:pPr marL="571500" indent="-571500" algn="l">
              <a:buFont typeface="+mj-lt"/>
              <a:buAutoNum type="romanLcPeriod"/>
            </a:pPr>
            <a:r>
              <a:rPr lang="zh-CN" altLang="en-US" sz="3200" b="1" dirty="0" smtClean="0">
                <a:solidFill>
                  <a:srgbClr val="E3EBF1"/>
                </a:solidFill>
              </a:rPr>
              <a:t>与基督有许多不同点</a:t>
            </a:r>
            <a:r>
              <a:rPr lang="en-US" sz="3200" b="1" dirty="0" smtClean="0">
                <a:solidFill>
                  <a:srgbClr val="E3EBF1"/>
                </a:solidFill>
              </a:rPr>
              <a:t> </a:t>
            </a:r>
          </a:p>
          <a:p>
            <a:pPr algn="l"/>
            <a:r>
              <a:rPr lang="en-US" altLang="zh-CN" sz="3200" b="1" dirty="0">
                <a:solidFill>
                  <a:srgbClr val="E3EBF1"/>
                </a:solidFill>
              </a:rPr>
              <a:t> </a:t>
            </a:r>
            <a:r>
              <a:rPr lang="en-US" altLang="zh-CN" sz="3200" b="1" dirty="0" smtClean="0">
                <a:solidFill>
                  <a:srgbClr val="E3EBF1"/>
                </a:solidFill>
              </a:rPr>
              <a:t>    </a:t>
            </a:r>
            <a:r>
              <a:rPr lang="zh-CN" altLang="en-US" sz="3200" b="1" dirty="0" smtClean="0">
                <a:solidFill>
                  <a:srgbClr val="E3EBF1"/>
                </a:solidFill>
              </a:rPr>
              <a:t>（</a:t>
            </a:r>
            <a:r>
              <a:rPr lang="en-US" sz="3200" b="1" dirty="0" smtClean="0">
                <a:solidFill>
                  <a:srgbClr val="E3EBF1"/>
                </a:solidFill>
              </a:rPr>
              <a:t>19:11-16</a:t>
            </a:r>
            <a:r>
              <a:rPr lang="zh-CN" altLang="en-US" sz="3200" b="1" dirty="0" smtClean="0">
                <a:solidFill>
                  <a:srgbClr val="E3EBF1"/>
                </a:solidFill>
              </a:rPr>
              <a:t>）</a:t>
            </a:r>
            <a:endParaRPr lang="en-US" sz="3200" b="1" dirty="0">
              <a:solidFill>
                <a:srgbClr val="E3EBF1"/>
              </a:solidFill>
            </a:endParaRPr>
          </a:p>
        </p:txBody>
      </p:sp>
      <p:pic>
        <p:nvPicPr>
          <p:cNvPr id="6" name="Picture 5" descr="Rev 6 horseman.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bwMode="auto">
          <a:xfrm>
            <a:off x="0" y="1082260"/>
            <a:ext cx="2208696" cy="585304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98216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fade">
                                      <p:cBhvr>
                                        <p:cTn id="21" dur="1000"/>
                                        <p:tgtEl>
                                          <p:spTgt spid="5">
                                            <p:txEl>
                                              <p:pRg st="4" end="4"/>
                                            </p:txEl>
                                          </p:spTgt>
                                        </p:tgtEl>
                                      </p:cBhvr>
                                    </p:animEffect>
                                    <p:anim calcmode="lin" valueType="num">
                                      <p:cBhvr>
                                        <p:cTn id="22"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
                                            <p:txEl>
                                              <p:pRg st="5" end="5"/>
                                            </p:txEl>
                                          </p:spTgt>
                                        </p:tgtEl>
                                        <p:attrNameLst>
                                          <p:attrName>style.visibility</p:attrName>
                                        </p:attrNameLst>
                                      </p:cBhvr>
                                      <p:to>
                                        <p:strVal val="visible"/>
                                      </p:to>
                                    </p:set>
                                    <p:animEffect transition="in" filter="fade">
                                      <p:cBhvr>
                                        <p:cTn id="28" dur="1000"/>
                                        <p:tgtEl>
                                          <p:spTgt spid="5">
                                            <p:txEl>
                                              <p:pRg st="5" end="5"/>
                                            </p:txEl>
                                          </p:spTgt>
                                        </p:tgtEl>
                                      </p:cBhvr>
                                    </p:animEffect>
                                    <p:anim calcmode="lin" valueType="num">
                                      <p:cBhvr>
                                        <p:cTn id="29"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13881" cy="802771"/>
          </a:xfrm>
        </p:spPr>
        <p:txBody>
          <a:bodyPr/>
          <a:lstStyle/>
          <a:p>
            <a:r>
              <a:rPr lang="zh-CN" altLang="en-US" sz="4000" b="1" dirty="0">
                <a:effectLst>
                  <a:glow rad="317500">
                    <a:schemeClr val="bg1"/>
                  </a:glow>
                </a:effectLst>
                <a:latin typeface="SimSun" panose="02010600030101010101" pitchFamily="2" charset="-122"/>
                <a:ea typeface="SimSun" panose="02010600030101010101" pitchFamily="2" charset="-122"/>
              </a:rPr>
              <a:t>不同的骑士</a:t>
            </a:r>
            <a:endParaRPr lang="en-US" sz="4000" b="1" dirty="0">
              <a:effectLst>
                <a:glow rad="317500">
                  <a:schemeClr val="bg1"/>
                </a:glow>
              </a:effectLst>
              <a:latin typeface="SimSun" panose="02010600030101010101" pitchFamily="2" charset="-122"/>
              <a:ea typeface="SimSun" panose="02010600030101010101" pitchFamily="2" charset="-122"/>
            </a:endParaRPr>
          </a:p>
        </p:txBody>
      </p:sp>
      <p:sp>
        <p:nvSpPr>
          <p:cNvPr id="3" name="Text Box 60"/>
          <p:cNvSpPr txBox="1">
            <a:spLocks noChangeArrowheads="1"/>
          </p:cNvSpPr>
          <p:nvPr/>
        </p:nvSpPr>
        <p:spPr bwMode="auto">
          <a:xfrm>
            <a:off x="8504197" y="43071"/>
            <a:ext cx="524099"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94</a:t>
            </a:r>
            <a:endParaRPr lang="en-US" sz="2000" b="1" dirty="0" smtClean="0">
              <a:solidFill>
                <a:srgbClr val="FFFFFF"/>
              </a:solidFill>
              <a:latin typeface="Arial"/>
              <a:ea typeface="Osaka" charset="0"/>
              <a:cs typeface="Arial"/>
            </a:endParaRPr>
          </a:p>
        </p:txBody>
      </p:sp>
      <p:sp>
        <p:nvSpPr>
          <p:cNvPr id="5" name="Title 1"/>
          <p:cNvSpPr txBox="1">
            <a:spLocks/>
          </p:cNvSpPr>
          <p:nvPr/>
        </p:nvSpPr>
        <p:spPr bwMode="auto">
          <a:xfrm>
            <a:off x="1904915" y="1095279"/>
            <a:ext cx="5519370" cy="720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zh-CN" altLang="en-US" sz="3200" b="1" dirty="0">
                <a:solidFill>
                  <a:srgbClr val="E3EBF1"/>
                </a:solidFill>
                <a:effectLst>
                  <a:glow rad="317500">
                    <a:srgbClr val="000000"/>
                  </a:glow>
                </a:effectLst>
                <a:latin typeface="SimSun" panose="02010600030101010101" pitchFamily="2" charset="-122"/>
                <a:ea typeface="SimSun" panose="02010600030101010101" pitchFamily="2" charset="-122"/>
              </a:rPr>
              <a:t>目的</a:t>
            </a:r>
            <a:endParaRPr lang="en-US" sz="3200" b="1" dirty="0">
              <a:solidFill>
                <a:srgbClr val="E3EBF1"/>
              </a:solidFill>
              <a:effectLst>
                <a:glow rad="317500">
                  <a:srgbClr val="000000"/>
                </a:glow>
              </a:effectLst>
              <a:latin typeface="SimSun" panose="02010600030101010101" pitchFamily="2" charset="-122"/>
              <a:ea typeface="SimSun" panose="02010600030101010101" pitchFamily="2" charset="-122"/>
            </a:endParaRPr>
          </a:p>
        </p:txBody>
      </p:sp>
      <p:pic>
        <p:nvPicPr>
          <p:cNvPr id="6" name="Picture 5" descr="Rev 6 horseman.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1082260"/>
            <a:ext cx="2208696" cy="585304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705832" y="1082260"/>
            <a:ext cx="2408049" cy="5853043"/>
          </a:xfrm>
          <a:prstGeom prst="ellipse">
            <a:avLst/>
          </a:prstGeom>
        </p:spPr>
      </p:pic>
      <p:sp>
        <p:nvSpPr>
          <p:cNvPr id="8" name="Title 1"/>
          <p:cNvSpPr txBox="1">
            <a:spLocks/>
          </p:cNvSpPr>
          <p:nvPr/>
        </p:nvSpPr>
        <p:spPr bwMode="auto">
          <a:xfrm>
            <a:off x="-11980" y="914517"/>
            <a:ext cx="2384089" cy="594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en-US" sz="3600" b="1" dirty="0" smtClean="0">
                <a:solidFill>
                  <a:srgbClr val="E3EBF1"/>
                </a:solidFill>
                <a:effectLst>
                  <a:glow rad="317500">
                    <a:srgbClr val="000000"/>
                  </a:glow>
                </a:effectLst>
                <a:ea typeface="ＭＳ Ｐゴシック"/>
              </a:rPr>
              <a:t>6:1-2</a:t>
            </a:r>
            <a:endParaRPr lang="en-US" sz="3600" b="1" dirty="0">
              <a:solidFill>
                <a:srgbClr val="E3EBF1"/>
              </a:solidFill>
              <a:effectLst>
                <a:glow rad="317500">
                  <a:srgbClr val="000000"/>
                </a:glow>
              </a:effectLst>
              <a:ea typeface="ＭＳ Ｐゴシック"/>
            </a:endParaRPr>
          </a:p>
        </p:txBody>
      </p:sp>
      <p:sp>
        <p:nvSpPr>
          <p:cNvPr id="9" name="Title 1"/>
          <p:cNvSpPr txBox="1">
            <a:spLocks/>
          </p:cNvSpPr>
          <p:nvPr/>
        </p:nvSpPr>
        <p:spPr bwMode="auto">
          <a:xfrm>
            <a:off x="6747931" y="914517"/>
            <a:ext cx="2384089" cy="594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en-US" sz="3600" b="1" dirty="0" smtClean="0">
                <a:solidFill>
                  <a:srgbClr val="E3EBF1"/>
                </a:solidFill>
                <a:effectLst>
                  <a:glow rad="317500">
                    <a:srgbClr val="000000"/>
                  </a:glow>
                </a:effectLst>
                <a:ea typeface="ＭＳ Ｐゴシック"/>
              </a:rPr>
              <a:t>19:11-16</a:t>
            </a:r>
            <a:endParaRPr lang="en-US" sz="3600" b="1" dirty="0">
              <a:solidFill>
                <a:srgbClr val="E3EBF1"/>
              </a:solidFill>
              <a:effectLst>
                <a:glow rad="317500">
                  <a:srgbClr val="000000"/>
                </a:glow>
              </a:effectLst>
              <a:ea typeface="ＭＳ Ｐゴシック"/>
            </a:endParaRPr>
          </a:p>
        </p:txBody>
      </p:sp>
      <p:sp>
        <p:nvSpPr>
          <p:cNvPr id="10" name="Title 1"/>
          <p:cNvSpPr txBox="1">
            <a:spLocks/>
          </p:cNvSpPr>
          <p:nvPr/>
        </p:nvSpPr>
        <p:spPr bwMode="auto">
          <a:xfrm>
            <a:off x="1904915" y="1781679"/>
            <a:ext cx="5519370" cy="720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zh-CN" altLang="en-US" sz="3200" b="1" dirty="0">
                <a:solidFill>
                  <a:srgbClr val="E3EBF1"/>
                </a:solidFill>
                <a:effectLst>
                  <a:glow rad="317500">
                    <a:srgbClr val="000000"/>
                  </a:glow>
                </a:effectLst>
                <a:latin typeface="SimSun" panose="02010600030101010101" pitchFamily="2" charset="-122"/>
                <a:ea typeface="SimSun" panose="02010600030101010101" pitchFamily="2" charset="-122"/>
              </a:rPr>
              <a:t>装备</a:t>
            </a:r>
            <a:endParaRPr lang="en-US" sz="3200" b="1" dirty="0">
              <a:solidFill>
                <a:srgbClr val="E3EBF1"/>
              </a:solidFill>
              <a:effectLst>
                <a:glow rad="317500">
                  <a:srgbClr val="000000"/>
                </a:glow>
              </a:effectLst>
              <a:latin typeface="SimSun" panose="02010600030101010101" pitchFamily="2" charset="-122"/>
              <a:ea typeface="SimSun" panose="02010600030101010101" pitchFamily="2" charset="-122"/>
            </a:endParaRPr>
          </a:p>
        </p:txBody>
      </p:sp>
      <p:sp>
        <p:nvSpPr>
          <p:cNvPr id="11" name="Title 1"/>
          <p:cNvSpPr txBox="1">
            <a:spLocks/>
          </p:cNvSpPr>
          <p:nvPr/>
        </p:nvSpPr>
        <p:spPr bwMode="auto">
          <a:xfrm>
            <a:off x="1904915" y="2468079"/>
            <a:ext cx="5519370" cy="720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zh-CN" altLang="en-US" sz="3200" b="1" dirty="0">
                <a:solidFill>
                  <a:srgbClr val="E3EBF1"/>
                </a:solidFill>
                <a:effectLst>
                  <a:glow rad="317500">
                    <a:srgbClr val="000000"/>
                  </a:glow>
                </a:effectLst>
                <a:latin typeface="SimSun" panose="02010600030101010101" pitchFamily="2" charset="-122"/>
                <a:ea typeface="SimSun" panose="02010600030101010101" pitchFamily="2" charset="-122"/>
              </a:rPr>
              <a:t>名称</a:t>
            </a:r>
            <a:endParaRPr lang="en-US" sz="3200" b="1" dirty="0">
              <a:solidFill>
                <a:srgbClr val="E3EBF1"/>
              </a:solidFill>
              <a:effectLst>
                <a:glow rad="317500">
                  <a:srgbClr val="000000"/>
                </a:glow>
              </a:effectLst>
              <a:latin typeface="SimSun" panose="02010600030101010101" pitchFamily="2" charset="-122"/>
              <a:ea typeface="SimSun" panose="02010600030101010101" pitchFamily="2" charset="-122"/>
            </a:endParaRPr>
          </a:p>
        </p:txBody>
      </p:sp>
      <p:sp>
        <p:nvSpPr>
          <p:cNvPr id="12" name="Title 1"/>
          <p:cNvSpPr txBox="1">
            <a:spLocks/>
          </p:cNvSpPr>
          <p:nvPr/>
        </p:nvSpPr>
        <p:spPr bwMode="auto">
          <a:xfrm>
            <a:off x="1904915" y="3154479"/>
            <a:ext cx="5519370" cy="720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zh-CN" altLang="en-US" sz="3200" b="1" dirty="0">
                <a:solidFill>
                  <a:srgbClr val="E3EBF1"/>
                </a:solidFill>
                <a:effectLst>
                  <a:glow rad="317500">
                    <a:srgbClr val="000000"/>
                  </a:glow>
                </a:effectLst>
                <a:latin typeface="SimSun" panose="02010600030101010101" pitchFamily="2" charset="-122"/>
                <a:ea typeface="SimSun" panose="02010600030101010101" pitchFamily="2" charset="-122"/>
              </a:rPr>
              <a:t>同</a:t>
            </a:r>
            <a:r>
              <a:rPr lang="zh-CN" altLang="en-US" sz="3200" b="1" dirty="0" smtClean="0">
                <a:solidFill>
                  <a:srgbClr val="E3EBF1"/>
                </a:solidFill>
                <a:effectLst>
                  <a:glow rad="317500">
                    <a:srgbClr val="000000"/>
                  </a:glow>
                </a:effectLst>
                <a:latin typeface="SimSun" panose="02010600030101010101" pitchFamily="2" charset="-122"/>
                <a:ea typeface="SimSun" panose="02010600030101010101" pitchFamily="2" charset="-122"/>
              </a:rPr>
              <a:t>伴们</a:t>
            </a:r>
            <a:endParaRPr lang="en-US" sz="3200" b="1" dirty="0">
              <a:solidFill>
                <a:srgbClr val="E3EBF1"/>
              </a:solidFill>
              <a:effectLst>
                <a:glow rad="317500">
                  <a:srgbClr val="000000"/>
                </a:glow>
              </a:effectLst>
              <a:latin typeface="SimSun" panose="02010600030101010101" pitchFamily="2" charset="-122"/>
              <a:ea typeface="SimSun" panose="02010600030101010101" pitchFamily="2" charset="-122"/>
            </a:endParaRPr>
          </a:p>
        </p:txBody>
      </p:sp>
      <p:sp>
        <p:nvSpPr>
          <p:cNvPr id="13" name="Title 1"/>
          <p:cNvSpPr txBox="1">
            <a:spLocks/>
          </p:cNvSpPr>
          <p:nvPr/>
        </p:nvSpPr>
        <p:spPr bwMode="auto">
          <a:xfrm>
            <a:off x="1904915" y="3840879"/>
            <a:ext cx="5519370" cy="720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zh-CN" altLang="en-US" sz="3200" b="1" dirty="0">
                <a:solidFill>
                  <a:srgbClr val="E3EBF1"/>
                </a:solidFill>
                <a:effectLst>
                  <a:glow rad="317500">
                    <a:srgbClr val="000000"/>
                  </a:glow>
                </a:effectLst>
                <a:latin typeface="SimSun" panose="02010600030101010101" pitchFamily="2" charset="-122"/>
                <a:ea typeface="SimSun" panose="02010600030101010101" pitchFamily="2" charset="-122"/>
              </a:rPr>
              <a:t>期间</a:t>
            </a:r>
            <a:endParaRPr lang="en-US" sz="3200" b="1" dirty="0">
              <a:solidFill>
                <a:srgbClr val="E3EBF1"/>
              </a:solidFill>
              <a:effectLst>
                <a:glow rad="317500">
                  <a:srgbClr val="000000"/>
                </a:glow>
              </a:effectLst>
              <a:latin typeface="SimSun" panose="02010600030101010101" pitchFamily="2" charset="-122"/>
              <a:ea typeface="SimSun" panose="02010600030101010101" pitchFamily="2" charset="-122"/>
            </a:endParaRPr>
          </a:p>
        </p:txBody>
      </p:sp>
      <p:sp>
        <p:nvSpPr>
          <p:cNvPr id="14" name="Title 1"/>
          <p:cNvSpPr txBox="1">
            <a:spLocks/>
          </p:cNvSpPr>
          <p:nvPr/>
        </p:nvSpPr>
        <p:spPr bwMode="auto">
          <a:xfrm>
            <a:off x="1904915" y="4527279"/>
            <a:ext cx="5519370" cy="720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zh-CN" altLang="en-US" sz="3200" b="1" dirty="0">
                <a:latin typeface="SimSun" panose="02010600030101010101" pitchFamily="2" charset="-122"/>
                <a:ea typeface="SimSun" panose="02010600030101010101" pitchFamily="2" charset="-122"/>
              </a:rPr>
              <a:t>境况</a:t>
            </a:r>
            <a:endParaRPr lang="en-US" sz="3200" b="1" dirty="0">
              <a:solidFill>
                <a:srgbClr val="E3EBF1"/>
              </a:solidFill>
              <a:effectLst>
                <a:glow rad="317500">
                  <a:srgbClr val="000000"/>
                </a:glow>
              </a:effectLst>
              <a:latin typeface="SimSun" panose="02010600030101010101" pitchFamily="2" charset="-122"/>
              <a:ea typeface="SimSun" panose="02010600030101010101" pitchFamily="2" charset="-122"/>
            </a:endParaRPr>
          </a:p>
        </p:txBody>
      </p:sp>
      <p:sp>
        <p:nvSpPr>
          <p:cNvPr id="15" name="Title 1"/>
          <p:cNvSpPr txBox="1">
            <a:spLocks/>
          </p:cNvSpPr>
          <p:nvPr/>
        </p:nvSpPr>
        <p:spPr bwMode="auto">
          <a:xfrm>
            <a:off x="1904915" y="5213679"/>
            <a:ext cx="5519370" cy="720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zh-CN" altLang="en-US" sz="3200" b="1" dirty="0">
                <a:latin typeface="SimSun" panose="02010600030101010101" pitchFamily="2" charset="-122"/>
                <a:ea typeface="SimSun" panose="02010600030101010101" pitchFamily="2" charset="-122"/>
              </a:rPr>
              <a:t>王冠</a:t>
            </a:r>
            <a:endParaRPr lang="en-US" sz="3200" b="1" dirty="0">
              <a:solidFill>
                <a:srgbClr val="E3EBF1"/>
              </a:solidFill>
              <a:effectLst>
                <a:glow rad="317500">
                  <a:srgbClr val="000000"/>
                </a:glow>
              </a:effectLst>
              <a:latin typeface="SimSun" panose="02010600030101010101" pitchFamily="2" charset="-122"/>
              <a:ea typeface="SimSun" panose="02010600030101010101" pitchFamily="2" charset="-122"/>
            </a:endParaRPr>
          </a:p>
        </p:txBody>
      </p:sp>
      <p:sp>
        <p:nvSpPr>
          <p:cNvPr id="20" name="Rectangle 19"/>
          <p:cNvSpPr/>
          <p:nvPr/>
        </p:nvSpPr>
        <p:spPr>
          <a:xfrm>
            <a:off x="-11980" y="6202726"/>
            <a:ext cx="9155980" cy="655274"/>
          </a:xfrm>
          <a:prstGeom prst="rect">
            <a:avLst/>
          </a:prstGeom>
          <a:noFill/>
          <a:ln>
            <a:noFill/>
          </a:ln>
        </p:spPr>
        <p:txBody>
          <a:bodyPr vert="horz" wrap="square" lIns="91440" tIns="45720" rIns="91440" bIns="45720" numCol="1" anchor="t" anchorCtr="0" compatLnSpc="1">
            <a:prstTxWarp prst="textNoShape">
              <a:avLst/>
            </a:prstTxWarp>
          </a:bodyPr>
          <a:lstStyle/>
          <a:p>
            <a:r>
              <a:rPr lang="en-US" sz="1600" b="1" dirty="0">
                <a:solidFill>
                  <a:srgbClr val="E3EBF1"/>
                </a:solidFill>
                <a:effectLst>
                  <a:glow rad="317500">
                    <a:srgbClr val="000000"/>
                  </a:glow>
                </a:effectLst>
                <a:latin typeface="Arial"/>
                <a:ea typeface="ＭＳ Ｐゴシック"/>
                <a:cs typeface="Arial"/>
              </a:rPr>
              <a:t>Daniel K. K. Wong, </a:t>
            </a:r>
            <a:r>
              <a:rPr lang="en-US" sz="1600" b="1" dirty="0" smtClean="0">
                <a:solidFill>
                  <a:srgbClr val="E3EBF1"/>
                </a:solidFill>
                <a:effectLst>
                  <a:glow rad="317500">
                    <a:srgbClr val="000000"/>
                  </a:glow>
                </a:effectLst>
                <a:latin typeface="Arial"/>
                <a:ea typeface="ＭＳ Ｐゴシック"/>
                <a:cs typeface="Arial"/>
              </a:rPr>
              <a:t>"The </a:t>
            </a:r>
            <a:r>
              <a:rPr lang="en-US" sz="1600" b="1" dirty="0">
                <a:solidFill>
                  <a:srgbClr val="E3EBF1"/>
                </a:solidFill>
                <a:effectLst>
                  <a:glow rad="317500">
                    <a:srgbClr val="000000"/>
                  </a:glow>
                </a:effectLst>
                <a:latin typeface="Arial"/>
                <a:ea typeface="ＭＳ Ｐゴシック"/>
                <a:cs typeface="Arial"/>
              </a:rPr>
              <a:t>First Horseman of Revelation 6</a:t>
            </a:r>
            <a:r>
              <a:rPr lang="en-US" sz="1600" b="1" dirty="0" smtClean="0">
                <a:solidFill>
                  <a:srgbClr val="E3EBF1"/>
                </a:solidFill>
                <a:effectLst>
                  <a:glow rad="317500">
                    <a:srgbClr val="000000"/>
                  </a:glow>
                </a:effectLst>
                <a:latin typeface="Arial"/>
                <a:ea typeface="ＭＳ Ｐゴシック"/>
                <a:cs typeface="Arial"/>
              </a:rPr>
              <a:t>," </a:t>
            </a:r>
            <a:br>
              <a:rPr lang="en-US" sz="1600" b="1" dirty="0" smtClean="0">
                <a:solidFill>
                  <a:srgbClr val="E3EBF1"/>
                </a:solidFill>
                <a:effectLst>
                  <a:glow rad="317500">
                    <a:srgbClr val="000000"/>
                  </a:glow>
                </a:effectLst>
                <a:latin typeface="Arial"/>
                <a:ea typeface="ＭＳ Ｐゴシック"/>
                <a:cs typeface="Arial"/>
              </a:rPr>
            </a:br>
            <a:r>
              <a:rPr lang="en-US" sz="1600" b="1" i="1" dirty="0" smtClean="0">
                <a:solidFill>
                  <a:srgbClr val="E3EBF1"/>
                </a:solidFill>
                <a:effectLst>
                  <a:glow rad="317500">
                    <a:srgbClr val="000000"/>
                  </a:glow>
                </a:effectLst>
                <a:latin typeface="Arial"/>
                <a:ea typeface="ＭＳ Ｐゴシック"/>
                <a:cs typeface="Arial"/>
              </a:rPr>
              <a:t>Bibliotheca </a:t>
            </a:r>
            <a:r>
              <a:rPr lang="en-US" sz="1600" b="1" i="1" dirty="0">
                <a:solidFill>
                  <a:srgbClr val="E3EBF1"/>
                </a:solidFill>
                <a:effectLst>
                  <a:glow rad="317500">
                    <a:srgbClr val="000000"/>
                  </a:glow>
                </a:effectLst>
                <a:latin typeface="Arial"/>
                <a:ea typeface="ＭＳ Ｐゴシック"/>
                <a:cs typeface="Arial"/>
              </a:rPr>
              <a:t>Sacra </a:t>
            </a:r>
            <a:r>
              <a:rPr lang="en-US" sz="1600" b="1" dirty="0">
                <a:solidFill>
                  <a:srgbClr val="E3EBF1"/>
                </a:solidFill>
                <a:effectLst>
                  <a:glow rad="317500">
                    <a:srgbClr val="000000"/>
                  </a:glow>
                </a:effectLst>
                <a:latin typeface="Arial"/>
                <a:ea typeface="ＭＳ Ｐゴシック"/>
                <a:cs typeface="Arial"/>
              </a:rPr>
              <a:t>153 (April-June 1996): 212-26 </a:t>
            </a:r>
          </a:p>
        </p:txBody>
      </p:sp>
    </p:spTree>
    <p:extLst>
      <p:ext uri="{BB962C8B-B14F-4D97-AF65-F5344CB8AC3E}">
        <p14:creationId xmlns:p14="http://schemas.microsoft.com/office/powerpoint/2010/main" val="26110799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Effect transition="in" filter="fade">
                                      <p:cBhvr>
                                        <p:cTn id="14" dur="1000"/>
                                        <p:tgtEl>
                                          <p:spTgt spid="10">
                                            <p:txEl>
                                              <p:pRg st="0" end="0"/>
                                            </p:txEl>
                                          </p:spTgt>
                                        </p:tgtEl>
                                      </p:cBhvr>
                                    </p:animEffect>
                                    <p:anim calcmode="lin" valueType="num">
                                      <p:cBhvr>
                                        <p:cTn id="15"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animEffect transition="in" filter="fade">
                                      <p:cBhvr>
                                        <p:cTn id="21" dur="1000"/>
                                        <p:tgtEl>
                                          <p:spTgt spid="11">
                                            <p:txEl>
                                              <p:pRg st="0" end="0"/>
                                            </p:txEl>
                                          </p:spTgt>
                                        </p:tgtEl>
                                      </p:cBhvr>
                                    </p:animEffect>
                                    <p:anim calcmode="lin" valueType="num">
                                      <p:cBhvr>
                                        <p:cTn id="22"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2">
                                            <p:txEl>
                                              <p:pRg st="0" end="0"/>
                                            </p:txEl>
                                          </p:spTgt>
                                        </p:tgtEl>
                                        <p:attrNameLst>
                                          <p:attrName>style.visibility</p:attrName>
                                        </p:attrNameLst>
                                      </p:cBhvr>
                                      <p:to>
                                        <p:strVal val="visible"/>
                                      </p:to>
                                    </p:set>
                                    <p:animEffect transition="in" filter="fade">
                                      <p:cBhvr>
                                        <p:cTn id="28" dur="1000"/>
                                        <p:tgtEl>
                                          <p:spTgt spid="12">
                                            <p:txEl>
                                              <p:pRg st="0" end="0"/>
                                            </p:txEl>
                                          </p:spTgt>
                                        </p:tgtEl>
                                      </p:cBhvr>
                                    </p:animEffect>
                                    <p:anim calcmode="lin" valueType="num">
                                      <p:cBhvr>
                                        <p:cTn id="29"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3">
                                            <p:txEl>
                                              <p:pRg st="0" end="0"/>
                                            </p:txEl>
                                          </p:spTgt>
                                        </p:tgtEl>
                                        <p:attrNameLst>
                                          <p:attrName>style.visibility</p:attrName>
                                        </p:attrNameLst>
                                      </p:cBhvr>
                                      <p:to>
                                        <p:strVal val="visible"/>
                                      </p:to>
                                    </p:set>
                                    <p:animEffect transition="in" filter="fade">
                                      <p:cBhvr>
                                        <p:cTn id="35" dur="1000"/>
                                        <p:tgtEl>
                                          <p:spTgt spid="13">
                                            <p:txEl>
                                              <p:pRg st="0" end="0"/>
                                            </p:txEl>
                                          </p:spTgt>
                                        </p:tgtEl>
                                      </p:cBhvr>
                                    </p:animEffect>
                                    <p:anim calcmode="lin" valueType="num">
                                      <p:cBhvr>
                                        <p:cTn id="36"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fade">
                                      <p:cBhvr>
                                        <p:cTn id="42" dur="1000"/>
                                        <p:tgtEl>
                                          <p:spTgt spid="14">
                                            <p:txEl>
                                              <p:pRg st="0" end="0"/>
                                            </p:txEl>
                                          </p:spTgt>
                                        </p:tgtEl>
                                      </p:cBhvr>
                                    </p:animEffect>
                                    <p:anim calcmode="lin" valueType="num">
                                      <p:cBhvr>
                                        <p:cTn id="43"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5">
                                            <p:txEl>
                                              <p:pRg st="0" end="0"/>
                                            </p:txEl>
                                          </p:spTgt>
                                        </p:tgtEl>
                                        <p:attrNameLst>
                                          <p:attrName>style.visibility</p:attrName>
                                        </p:attrNameLst>
                                      </p:cBhvr>
                                      <p:to>
                                        <p:strVal val="visible"/>
                                      </p:to>
                                    </p:set>
                                    <p:animEffect transition="in" filter="fade">
                                      <p:cBhvr>
                                        <p:cTn id="49" dur="1000"/>
                                        <p:tgtEl>
                                          <p:spTgt spid="15">
                                            <p:txEl>
                                              <p:pRg st="0" end="0"/>
                                            </p:txEl>
                                          </p:spTgt>
                                        </p:tgtEl>
                                      </p:cBhvr>
                                    </p:animEffect>
                                    <p:anim calcmode="lin" valueType="num">
                                      <p:cBhvr>
                                        <p:cTn id="50"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51" dur="10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10" grpId="0" build="p"/>
      <p:bldP spid="11" grpId="0" build="p"/>
      <p:bldP spid="12" grpId="0" build="p"/>
      <p:bldP spid="13" grpId="0" build="p"/>
      <p:bldP spid="14" grpId="0" build="p"/>
      <p:bldP spid="1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13881" cy="802771"/>
          </a:xfrm>
        </p:spPr>
        <p:txBody>
          <a:bodyPr/>
          <a:lstStyle/>
          <a:p>
            <a:r>
              <a:rPr lang="zh-CN" altLang="en-US" sz="4000" b="1" dirty="0">
                <a:effectLst>
                  <a:glow rad="317500">
                    <a:schemeClr val="bg1"/>
                  </a:glow>
                </a:effectLst>
                <a:latin typeface="SimSun" panose="02010600030101010101" pitchFamily="2" charset="-122"/>
                <a:ea typeface="SimSun" panose="02010600030101010101" pitchFamily="2" charset="-122"/>
              </a:rPr>
              <a:t>不同的骑士</a:t>
            </a:r>
            <a:endParaRPr lang="en-US" sz="4000" b="1" dirty="0">
              <a:effectLst>
                <a:glow rad="317500">
                  <a:schemeClr val="bg1"/>
                </a:glow>
              </a:effectLst>
            </a:endParaRPr>
          </a:p>
        </p:txBody>
      </p:sp>
      <p:sp>
        <p:nvSpPr>
          <p:cNvPr id="3" name="Text Box 60"/>
          <p:cNvSpPr txBox="1">
            <a:spLocks noChangeArrowheads="1"/>
          </p:cNvSpPr>
          <p:nvPr/>
        </p:nvSpPr>
        <p:spPr bwMode="auto">
          <a:xfrm>
            <a:off x="8504197" y="43071"/>
            <a:ext cx="524099"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94</a:t>
            </a:r>
            <a:endParaRPr lang="en-US" sz="2000" b="1" dirty="0" smtClean="0">
              <a:solidFill>
                <a:srgbClr val="FFFFFF"/>
              </a:solidFill>
              <a:latin typeface="Arial"/>
              <a:ea typeface="Osaka" charset="0"/>
              <a:cs typeface="Arial"/>
            </a:endParaRPr>
          </a:p>
        </p:txBody>
      </p:sp>
      <p:pic>
        <p:nvPicPr>
          <p:cNvPr id="6" name="Picture 5" descr="Rev 6 horseman.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1082260"/>
            <a:ext cx="2208696" cy="585304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705832" y="1082260"/>
            <a:ext cx="2408049" cy="5853043"/>
          </a:xfrm>
          <a:prstGeom prst="ellipse">
            <a:avLst/>
          </a:prstGeom>
        </p:spPr>
      </p:pic>
      <p:sp>
        <p:nvSpPr>
          <p:cNvPr id="8" name="Title 1"/>
          <p:cNvSpPr txBox="1">
            <a:spLocks/>
          </p:cNvSpPr>
          <p:nvPr/>
        </p:nvSpPr>
        <p:spPr bwMode="auto">
          <a:xfrm>
            <a:off x="-11980" y="914517"/>
            <a:ext cx="2384089" cy="594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en-US" sz="3600" b="1" dirty="0" smtClean="0">
                <a:solidFill>
                  <a:srgbClr val="E3EBF1"/>
                </a:solidFill>
                <a:effectLst>
                  <a:glow rad="317500">
                    <a:srgbClr val="000000"/>
                  </a:glow>
                </a:effectLst>
                <a:ea typeface="ＭＳ Ｐゴシック"/>
              </a:rPr>
              <a:t>6:1-2</a:t>
            </a:r>
            <a:endParaRPr lang="en-US" sz="3600" b="1" dirty="0">
              <a:solidFill>
                <a:srgbClr val="E3EBF1"/>
              </a:solidFill>
              <a:effectLst>
                <a:glow rad="317500">
                  <a:srgbClr val="000000"/>
                </a:glow>
              </a:effectLst>
              <a:ea typeface="ＭＳ Ｐゴシック"/>
            </a:endParaRPr>
          </a:p>
        </p:txBody>
      </p:sp>
      <p:sp>
        <p:nvSpPr>
          <p:cNvPr id="9" name="Title 1"/>
          <p:cNvSpPr txBox="1">
            <a:spLocks/>
          </p:cNvSpPr>
          <p:nvPr/>
        </p:nvSpPr>
        <p:spPr bwMode="auto">
          <a:xfrm>
            <a:off x="6747931" y="914517"/>
            <a:ext cx="2384089" cy="594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r>
              <a:rPr lang="en-US" sz="3600" b="1" dirty="0" smtClean="0">
                <a:solidFill>
                  <a:srgbClr val="E3EBF1"/>
                </a:solidFill>
                <a:effectLst>
                  <a:glow rad="317500">
                    <a:srgbClr val="000000"/>
                  </a:glow>
                </a:effectLst>
                <a:ea typeface="ＭＳ Ｐゴシック"/>
              </a:rPr>
              <a:t>19:11-16</a:t>
            </a:r>
            <a:endParaRPr lang="en-US" sz="3600" b="1" dirty="0">
              <a:solidFill>
                <a:srgbClr val="E3EBF1"/>
              </a:solidFill>
              <a:effectLst>
                <a:glow rad="317500">
                  <a:srgbClr val="000000"/>
                </a:glow>
              </a:effectLst>
              <a:ea typeface="ＭＳ Ｐゴシック"/>
            </a:endParaRPr>
          </a:p>
        </p:txBody>
      </p:sp>
      <p:sp>
        <p:nvSpPr>
          <p:cNvPr id="21" name="Title 1"/>
          <p:cNvSpPr txBox="1">
            <a:spLocks/>
          </p:cNvSpPr>
          <p:nvPr/>
        </p:nvSpPr>
        <p:spPr bwMode="auto">
          <a:xfrm>
            <a:off x="2372108" y="950462"/>
            <a:ext cx="4217083" cy="590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914400" eaLnBrk="0" fontAlgn="base" hangingPunct="0">
              <a:spcBef>
                <a:spcPct val="0"/>
              </a:spcBef>
              <a:spcAft>
                <a:spcPct val="0"/>
              </a:spcAft>
              <a:defRPr sz="3200" b="1">
                <a:solidFill>
                  <a:srgbClr val="E3EBF1"/>
                </a:solidFill>
                <a:effectLst>
                  <a:glow rad="317500">
                    <a:schemeClr val="bg1"/>
                  </a:glow>
                </a:effectLst>
                <a:latin typeface="Arial"/>
                <a:ea typeface="ＭＳ Ｐゴシック"/>
                <a:cs typeface="Arial"/>
              </a:defRPr>
            </a:lvl1pPr>
            <a:lvl2pPr algn="ctr"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Arial Black" charset="0"/>
                <a:ea typeface="ＭＳ Ｐゴシック" charset="0"/>
              </a:defRPr>
            </a:lvl6pPr>
            <a:lvl7pPr marL="914400" algn="ctr" fontAlgn="base">
              <a:spcBef>
                <a:spcPct val="0"/>
              </a:spcBef>
              <a:spcAft>
                <a:spcPct val="0"/>
              </a:spcAft>
              <a:defRPr sz="4400">
                <a:solidFill>
                  <a:schemeClr val="tx2"/>
                </a:solidFill>
                <a:latin typeface="Arial Black" charset="0"/>
                <a:ea typeface="ＭＳ Ｐゴシック" charset="0"/>
              </a:defRPr>
            </a:lvl7pPr>
            <a:lvl8pPr marL="1371600" algn="ctr" fontAlgn="base">
              <a:spcBef>
                <a:spcPct val="0"/>
              </a:spcBef>
              <a:spcAft>
                <a:spcPct val="0"/>
              </a:spcAft>
              <a:defRPr sz="4400">
                <a:solidFill>
                  <a:schemeClr val="tx2"/>
                </a:solidFill>
                <a:latin typeface="Arial Black" charset="0"/>
                <a:ea typeface="ＭＳ Ｐゴシック" charset="0"/>
              </a:defRPr>
            </a:lvl8pPr>
            <a:lvl9pPr marL="1828800" algn="ctr" fontAlgn="base">
              <a:spcBef>
                <a:spcPct val="0"/>
              </a:spcBef>
              <a:spcAft>
                <a:spcPct val="0"/>
              </a:spcAft>
              <a:defRPr sz="4400">
                <a:solidFill>
                  <a:schemeClr val="tx2"/>
                </a:solidFill>
                <a:latin typeface="Arial Black" charset="0"/>
                <a:ea typeface="ＭＳ Ｐゴシック" charset="0"/>
              </a:defRPr>
            </a:lvl9pPr>
          </a:lstStyle>
          <a:p>
            <a:r>
              <a:rPr lang="zh-CN" altLang="en-US" sz="2800" dirty="0">
                <a:effectLst>
                  <a:glow rad="317500">
                    <a:srgbClr val="000000"/>
                  </a:glow>
                </a:effectLst>
                <a:latin typeface="SimSun" panose="02010600030101010101" pitchFamily="2" charset="-122"/>
                <a:ea typeface="SimSun" panose="02010600030101010101" pitchFamily="2" charset="-122"/>
              </a:rPr>
              <a:t>“启示录</a:t>
            </a:r>
            <a:r>
              <a:rPr lang="en-US" altLang="zh-CN" sz="2800" dirty="0" smtClean="0">
                <a:effectLst>
                  <a:glow rad="317500">
                    <a:srgbClr val="000000"/>
                  </a:glow>
                </a:effectLst>
                <a:latin typeface="SimSun" panose="02010600030101010101" pitchFamily="2" charset="-122"/>
                <a:ea typeface="SimSun" panose="02010600030101010101" pitchFamily="2" charset="-122"/>
              </a:rPr>
              <a:t>6</a:t>
            </a:r>
            <a:r>
              <a:rPr lang="en-SG" altLang="zh-CN" sz="2800" dirty="0" smtClean="0">
                <a:effectLst>
                  <a:glow rad="317500">
                    <a:srgbClr val="000000"/>
                  </a:glow>
                </a:effectLst>
                <a:latin typeface="SimSun" panose="02010600030101010101" pitchFamily="2" charset="-122"/>
                <a:ea typeface="SimSun" panose="02010600030101010101" pitchFamily="2" charset="-122"/>
              </a:rPr>
              <a:t>:</a:t>
            </a:r>
            <a:r>
              <a:rPr lang="en-US" altLang="zh-CN" sz="2800" dirty="0" smtClean="0">
                <a:effectLst>
                  <a:glow rad="317500">
                    <a:srgbClr val="000000"/>
                  </a:glow>
                </a:effectLst>
                <a:latin typeface="SimSun" panose="02010600030101010101" pitchFamily="2" charset="-122"/>
                <a:ea typeface="SimSun" panose="02010600030101010101" pitchFamily="2" charset="-122"/>
              </a:rPr>
              <a:t>2</a:t>
            </a:r>
            <a:r>
              <a:rPr lang="zh-CN" altLang="en-US" sz="2800" dirty="0">
                <a:effectLst>
                  <a:glow rad="317500">
                    <a:srgbClr val="000000"/>
                  </a:glow>
                </a:effectLst>
                <a:latin typeface="SimSun" panose="02010600030101010101" pitchFamily="2" charset="-122"/>
                <a:ea typeface="SimSun" panose="02010600030101010101" pitchFamily="2" charset="-122"/>
              </a:rPr>
              <a:t>中的冠冕词是</a:t>
            </a:r>
            <a:r>
              <a:rPr lang="en-US" altLang="zh-CN" sz="2800" dirty="0" err="1">
                <a:effectLst>
                  <a:glow rad="317500">
                    <a:srgbClr val="000000"/>
                  </a:glow>
                </a:effectLst>
                <a:latin typeface="SimSun" panose="02010600030101010101" pitchFamily="2" charset="-122"/>
                <a:ea typeface="SimSun" panose="02010600030101010101" pitchFamily="2" charset="-122"/>
              </a:rPr>
              <a:t>stephanos</a:t>
            </a:r>
            <a:r>
              <a:rPr lang="zh-CN" altLang="en-US" sz="2800" dirty="0">
                <a:effectLst>
                  <a:glow rad="317500">
                    <a:srgbClr val="000000"/>
                  </a:glow>
                </a:effectLst>
                <a:latin typeface="SimSun" panose="02010600030101010101" pitchFamily="2" charset="-122"/>
                <a:ea typeface="SimSun" panose="02010600030101010101" pitchFamily="2" charset="-122"/>
              </a:rPr>
              <a:t>，意思</a:t>
            </a:r>
            <a:r>
              <a:rPr lang="zh-CN" altLang="en-US" sz="2800" dirty="0" smtClean="0">
                <a:effectLst>
                  <a:glow rad="317500">
                    <a:srgbClr val="000000"/>
                  </a:glow>
                </a:effectLst>
                <a:latin typeface="SimSun" panose="02010600030101010101" pitchFamily="2" charset="-122"/>
                <a:ea typeface="SimSun" panose="02010600030101010101" pitchFamily="2" charset="-122"/>
              </a:rPr>
              <a:t>是</a:t>
            </a:r>
            <a:r>
              <a:rPr lang="en-US" altLang="zh-CN" sz="2800" dirty="0" smtClean="0">
                <a:effectLst>
                  <a:glow rad="317500">
                    <a:srgbClr val="000000"/>
                  </a:glow>
                </a:effectLst>
                <a:latin typeface="SimSun" panose="02010600030101010101" pitchFamily="2" charset="-122"/>
                <a:ea typeface="SimSun" panose="02010600030101010101" pitchFamily="2" charset="-122"/>
              </a:rPr>
              <a:t>‘</a:t>
            </a:r>
            <a:r>
              <a:rPr lang="zh-CN" altLang="en-US" sz="2800" dirty="0" smtClean="0">
                <a:effectLst>
                  <a:glow rad="317500">
                    <a:srgbClr val="000000"/>
                  </a:glow>
                </a:effectLst>
                <a:latin typeface="SimSun" panose="02010600030101010101" pitchFamily="2" charset="-122"/>
                <a:ea typeface="SimSun" panose="02010600030101010101" pitchFamily="2" charset="-122"/>
              </a:rPr>
              <a:t>胜</a:t>
            </a:r>
            <a:r>
              <a:rPr lang="zh-CN" altLang="en-US" sz="2800" dirty="0">
                <a:effectLst>
                  <a:glow rad="317500">
                    <a:srgbClr val="000000"/>
                  </a:glow>
                </a:effectLst>
                <a:latin typeface="SimSun" panose="02010600030101010101" pitchFamily="2" charset="-122"/>
                <a:ea typeface="SimSun" panose="02010600030101010101" pitchFamily="2" charset="-122"/>
              </a:rPr>
              <a:t>利者的王</a:t>
            </a:r>
            <a:r>
              <a:rPr lang="zh-CN" altLang="en-US" sz="2800" dirty="0" smtClean="0">
                <a:effectLst>
                  <a:glow rad="317500">
                    <a:srgbClr val="000000"/>
                  </a:glow>
                </a:effectLst>
                <a:latin typeface="SimSun" panose="02010600030101010101" pitchFamily="2" charset="-122"/>
                <a:ea typeface="SimSun" panose="02010600030101010101" pitchFamily="2" charset="-122"/>
              </a:rPr>
              <a:t>冠</a:t>
            </a:r>
            <a:r>
              <a:rPr lang="en-US" altLang="zh-CN" sz="2800" dirty="0" smtClean="0">
                <a:effectLst>
                  <a:glow rad="317500">
                    <a:srgbClr val="000000"/>
                  </a:glow>
                </a:effectLst>
                <a:latin typeface="SimSun" panose="02010600030101010101" pitchFamily="2" charset="-122"/>
                <a:ea typeface="SimSun" panose="02010600030101010101" pitchFamily="2" charset="-122"/>
              </a:rPr>
              <a:t>’</a:t>
            </a:r>
            <a:r>
              <a:rPr lang="zh-CN" altLang="en-US" sz="2800" dirty="0" smtClean="0">
                <a:effectLst>
                  <a:glow rad="317500">
                    <a:srgbClr val="000000"/>
                  </a:glow>
                </a:effectLst>
                <a:latin typeface="SimSun" panose="02010600030101010101" pitchFamily="2" charset="-122"/>
                <a:ea typeface="SimSun" panose="02010600030101010101" pitchFamily="2" charset="-122"/>
              </a:rPr>
              <a:t>。 </a:t>
            </a:r>
            <a:r>
              <a:rPr lang="zh-CN" altLang="en-US" sz="2800" dirty="0">
                <a:effectLst>
                  <a:glow rad="317500">
                    <a:srgbClr val="000000"/>
                  </a:glow>
                </a:effectLst>
                <a:latin typeface="SimSun" panose="02010600030101010101" pitchFamily="2" charset="-122"/>
                <a:ea typeface="SimSun" panose="02010600030101010101" pitchFamily="2" charset="-122"/>
              </a:rPr>
              <a:t>耶稣基督所戴的冠冕</a:t>
            </a:r>
            <a:r>
              <a:rPr lang="zh-CN" altLang="en-US" sz="2800" dirty="0" smtClean="0">
                <a:effectLst>
                  <a:glow rad="317500">
                    <a:srgbClr val="000000"/>
                  </a:glow>
                </a:effectLst>
                <a:latin typeface="SimSun" panose="02010600030101010101" pitchFamily="2" charset="-122"/>
                <a:ea typeface="SimSun" panose="02010600030101010101" pitchFamily="2" charset="-122"/>
              </a:rPr>
              <a:t>是 </a:t>
            </a:r>
            <a:r>
              <a:rPr lang="en-US" altLang="zh-CN" sz="2800" dirty="0" err="1" smtClean="0">
                <a:effectLst>
                  <a:glow rad="317500">
                    <a:srgbClr val="000000"/>
                  </a:glow>
                </a:effectLst>
                <a:latin typeface="SimSun" panose="02010600030101010101" pitchFamily="2" charset="-122"/>
                <a:ea typeface="SimSun" panose="02010600030101010101" pitchFamily="2" charset="-122"/>
              </a:rPr>
              <a:t>diadema</a:t>
            </a:r>
            <a:r>
              <a:rPr lang="en-SG" altLang="zh-CN" sz="2800" dirty="0">
                <a:effectLst>
                  <a:glow rad="317500">
                    <a:srgbClr val="000000"/>
                  </a:glow>
                </a:effectLst>
                <a:latin typeface="SimSun" panose="02010600030101010101" pitchFamily="2" charset="-122"/>
                <a:ea typeface="SimSun" panose="02010600030101010101" pitchFamily="2" charset="-122"/>
              </a:rPr>
              <a:t>,</a:t>
            </a:r>
            <a:r>
              <a:rPr lang="zh-CN" altLang="en-US" sz="2800" dirty="0" smtClean="0">
                <a:effectLst>
                  <a:glow rad="317500">
                    <a:srgbClr val="000000"/>
                  </a:glow>
                </a:effectLst>
                <a:latin typeface="SimSun" panose="02010600030101010101" pitchFamily="2" charset="-122"/>
                <a:ea typeface="SimSun" panose="02010600030101010101" pitchFamily="2" charset="-122"/>
              </a:rPr>
              <a:t>“</a:t>
            </a:r>
            <a:r>
              <a:rPr lang="zh-CN" altLang="en-US" sz="2800" dirty="0">
                <a:effectLst>
                  <a:glow rad="317500">
                    <a:srgbClr val="000000"/>
                  </a:glow>
                </a:effectLst>
                <a:latin typeface="SimSun" panose="02010600030101010101" pitchFamily="2" charset="-122"/>
                <a:ea typeface="SimSun" panose="02010600030101010101" pitchFamily="2" charset="-122"/>
              </a:rPr>
              <a:t>王冠”（启示录</a:t>
            </a:r>
            <a:r>
              <a:rPr lang="en-US" altLang="zh-CN" sz="2800" dirty="0">
                <a:effectLst>
                  <a:glow rad="317500">
                    <a:srgbClr val="000000"/>
                  </a:glow>
                </a:effectLst>
                <a:latin typeface="SimSun" panose="02010600030101010101" pitchFamily="2" charset="-122"/>
                <a:ea typeface="SimSun" panose="02010600030101010101" pitchFamily="2" charset="-122"/>
              </a:rPr>
              <a:t>19:12</a:t>
            </a:r>
            <a:r>
              <a:rPr lang="zh-CN" altLang="en-US" sz="2800" dirty="0">
                <a:effectLst>
                  <a:glow rad="317500">
                    <a:srgbClr val="000000"/>
                  </a:glow>
                </a:effectLst>
                <a:latin typeface="SimSun" panose="02010600030101010101" pitchFamily="2" charset="-122"/>
                <a:ea typeface="SimSun" panose="02010600030101010101" pitchFamily="2" charset="-122"/>
              </a:rPr>
              <a:t>）。敌基督徒永远不能戴王冠，因为它只属于上帝的儿</a:t>
            </a:r>
            <a:r>
              <a:rPr lang="zh-CN" altLang="en-US" sz="2800" dirty="0" smtClean="0">
                <a:effectLst>
                  <a:glow rad="317500">
                    <a:srgbClr val="000000"/>
                  </a:glow>
                </a:effectLst>
                <a:latin typeface="SimSun" panose="02010600030101010101" pitchFamily="2" charset="-122"/>
                <a:ea typeface="SimSun" panose="02010600030101010101" pitchFamily="2" charset="-122"/>
              </a:rPr>
              <a:t>子</a:t>
            </a:r>
            <a:r>
              <a:rPr lang="en-SG" altLang="zh-CN" sz="2800" dirty="0" smtClean="0">
                <a:effectLst>
                  <a:glow rad="317500">
                    <a:srgbClr val="000000"/>
                  </a:glow>
                </a:effectLst>
                <a:latin typeface="SimSun" panose="02010600030101010101" pitchFamily="2" charset="-122"/>
                <a:ea typeface="SimSun" panose="02010600030101010101" pitchFamily="2" charset="-122"/>
              </a:rPr>
              <a:t>”</a:t>
            </a:r>
          </a:p>
          <a:p>
            <a:r>
              <a:rPr lang="zh-CN" altLang="en-US" sz="2800" dirty="0" smtClean="0">
                <a:effectLst>
                  <a:glow rad="317500">
                    <a:srgbClr val="000000"/>
                  </a:glow>
                </a:effectLst>
                <a:latin typeface="SimSun" panose="02010600030101010101" pitchFamily="2" charset="-122"/>
                <a:ea typeface="SimSun" panose="02010600030101010101" pitchFamily="2" charset="-122"/>
              </a:rPr>
              <a:t>（惠尔诗碑 </a:t>
            </a:r>
            <a:r>
              <a:rPr lang="en-US" altLang="zh-CN" sz="2800" dirty="0" err="1" smtClean="0">
                <a:effectLst>
                  <a:glow rad="317500">
                    <a:srgbClr val="000000"/>
                  </a:glow>
                </a:effectLst>
                <a:latin typeface="SimSun" panose="02010600030101010101" pitchFamily="2" charset="-122"/>
                <a:ea typeface="SimSun" panose="02010600030101010101" pitchFamily="2" charset="-122"/>
              </a:rPr>
              <a:t>Wiersbe</a:t>
            </a:r>
            <a:r>
              <a:rPr lang="zh-CN" altLang="en-US" sz="2800" dirty="0">
                <a:effectLst>
                  <a:glow rad="317500">
                    <a:srgbClr val="000000"/>
                  </a:glow>
                </a:effectLst>
                <a:latin typeface="SimSun" panose="02010600030101010101" pitchFamily="2" charset="-122"/>
                <a:ea typeface="SimSun" panose="02010600030101010101" pitchFamily="2" charset="-122"/>
              </a:rPr>
              <a:t>）。</a:t>
            </a:r>
            <a:endParaRPr lang="en-US" sz="2800" dirty="0">
              <a:effectLst>
                <a:glow rad="317500">
                  <a:srgbClr val="000000"/>
                </a:glow>
              </a:effectLst>
              <a:latin typeface="SimSun" panose="02010600030101010101" pitchFamily="2" charset="-122"/>
              <a:ea typeface="SimSun" panose="02010600030101010101" pitchFamily="2" charset="-122"/>
            </a:endParaRPr>
          </a:p>
        </p:txBody>
      </p:sp>
    </p:spTree>
    <p:extLst>
      <p:ext uri="{BB962C8B-B14F-4D97-AF65-F5344CB8AC3E}">
        <p14:creationId xmlns:p14="http://schemas.microsoft.com/office/powerpoint/2010/main" val="4448924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p:cNvSpPr>
          <p:nvPr>
            <p:ph type="ctrTitle"/>
          </p:nvPr>
        </p:nvSpPr>
        <p:spPr>
          <a:xfrm>
            <a:off x="5229225" y="327025"/>
            <a:ext cx="3381375" cy="722313"/>
          </a:xfrm>
        </p:spPr>
        <p:txBody>
          <a:bodyPr>
            <a:normAutofit/>
          </a:bodyPr>
          <a:lstStyle/>
          <a:p>
            <a:r>
              <a:rPr lang="zh-CN" altLang="en-US" sz="4000" b="1" dirty="0" smtClean="0"/>
              <a:t>第二印 </a:t>
            </a:r>
            <a:endParaRPr lang="en-US" sz="4000" b="1" dirty="0" smtClean="0"/>
          </a:p>
        </p:txBody>
      </p:sp>
      <p:pic>
        <p:nvPicPr>
          <p:cNvPr id="78852" name="Picture 4"/>
          <p:cNvPicPr>
            <a:picLocks noChangeAspect="1" noChangeArrowheads="1"/>
          </p:cNvPicPr>
          <p:nvPr/>
        </p:nvPicPr>
        <p:blipFill>
          <a:blip r:embed="rId2" cstate="print"/>
          <a:srcRect/>
          <a:stretch>
            <a:fillRect/>
          </a:stretch>
        </p:blipFill>
        <p:spPr bwMode="auto">
          <a:xfrm>
            <a:off x="0" y="0"/>
            <a:ext cx="5083175" cy="6858000"/>
          </a:xfrm>
          <a:prstGeom prst="rect">
            <a:avLst/>
          </a:prstGeom>
          <a:noFill/>
          <a:ln w="9525">
            <a:noFill/>
            <a:miter lim="800000"/>
            <a:headEnd/>
            <a:tailEnd/>
          </a:ln>
          <a:effectLst/>
        </p:spPr>
      </p:pic>
      <p:sp>
        <p:nvSpPr>
          <p:cNvPr id="78853" name="Rectangle 5"/>
          <p:cNvSpPr>
            <a:spLocks noChangeArrowheads="1"/>
          </p:cNvSpPr>
          <p:nvPr/>
        </p:nvSpPr>
        <p:spPr bwMode="auto">
          <a:xfrm>
            <a:off x="0" y="6559550"/>
            <a:ext cx="2513013" cy="304800"/>
          </a:xfrm>
          <a:prstGeom prst="rect">
            <a:avLst/>
          </a:prstGeom>
          <a:noFill/>
          <a:ln w="9525">
            <a:noFill/>
            <a:miter lim="800000"/>
            <a:headEnd/>
            <a:tailEnd/>
          </a:ln>
          <a:effectLst/>
        </p:spPr>
        <p:txBody>
          <a:bodyPr wrap="none">
            <a:spAutoFit/>
          </a:bodyPr>
          <a:lstStyle/>
          <a:p>
            <a:pPr algn="l" eaLnBrk="1" fontAlgn="auto" hangingPunct="1">
              <a:spcBef>
                <a:spcPct val="50000"/>
              </a:spcBef>
              <a:spcAft>
                <a:spcPts val="0"/>
              </a:spcAft>
            </a:pPr>
            <a:r>
              <a:rPr lang="en-US" sz="1400" b="1">
                <a:solidFill>
                  <a:prstClr val="black"/>
                </a:solidFill>
                <a:latin typeface="Comic Sans MS" pitchFamily="66" charset="0"/>
              </a:rPr>
              <a:t>Artwork by Sunny Chandra</a:t>
            </a:r>
          </a:p>
        </p:txBody>
      </p:sp>
      <p:sp>
        <p:nvSpPr>
          <p:cNvPr id="6"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376</a:t>
            </a:r>
            <a:endParaRPr lang="en-US" sz="2000" b="1" dirty="0" smtClean="0">
              <a:solidFill>
                <a:srgbClr val="FFFFFF"/>
              </a:solidFill>
              <a:latin typeface="Arial"/>
              <a:ea typeface="Osaka" charset="0"/>
              <a:cs typeface="Arial"/>
            </a:endParaRPr>
          </a:p>
        </p:txBody>
      </p:sp>
      <p:sp>
        <p:nvSpPr>
          <p:cNvPr id="7" name="Rectangle 3"/>
          <p:cNvSpPr txBox="1">
            <a:spLocks/>
          </p:cNvSpPr>
          <p:nvPr/>
        </p:nvSpPr>
        <p:spPr>
          <a:xfrm>
            <a:off x="5214565" y="1515219"/>
            <a:ext cx="3851275" cy="4782064"/>
          </a:xfrm>
          <a:prstGeom prst="rect">
            <a:avLst/>
          </a:prstGeom>
        </p:spPr>
        <p:txBody>
          <a:bodyPr>
            <a:no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Arial"/>
                <a:ea typeface="+mn-ea"/>
                <a:cs typeface="Arial"/>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Arial"/>
                <a:ea typeface="+mn-ea"/>
                <a:cs typeface="Arial"/>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Arial"/>
                <a:ea typeface="+mn-ea"/>
                <a:cs typeface="Arial"/>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Arial"/>
                <a:ea typeface="+mn-ea"/>
                <a:cs typeface="Arial"/>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algn="l" fontAlgn="auto">
              <a:spcAft>
                <a:spcPts val="0"/>
              </a:spcAft>
            </a:pPr>
            <a:r>
              <a:rPr lang="zh-CN" altLang="en-US" sz="2800" b="1" dirty="0">
                <a:solidFill>
                  <a:prstClr val="white"/>
                </a:solidFill>
              </a:rPr>
              <a:t> </a:t>
            </a:r>
            <a:r>
              <a:rPr lang="en-US" altLang="zh-CN" sz="2800" b="1" baseline="30000" dirty="0">
                <a:solidFill>
                  <a:prstClr val="white"/>
                </a:solidFill>
              </a:rPr>
              <a:t>3</a:t>
            </a:r>
            <a:r>
              <a:rPr lang="zh-CN" altLang="en-US" sz="2800" b="1" dirty="0">
                <a:solidFill>
                  <a:prstClr val="white"/>
                </a:solidFill>
              </a:rPr>
              <a:t> 揭 开 第 二 印 的 时 候 ， 我 听 见 第 二 个 活 物 说 ： 你 来 。 </a:t>
            </a:r>
          </a:p>
          <a:p>
            <a:pPr algn="l" fontAlgn="auto">
              <a:spcAft>
                <a:spcPts val="0"/>
              </a:spcAft>
            </a:pPr>
            <a:r>
              <a:rPr lang="zh-CN" altLang="en-US" sz="2800" b="1" dirty="0">
                <a:solidFill>
                  <a:prstClr val="white"/>
                </a:solidFill>
              </a:rPr>
              <a:t> </a:t>
            </a:r>
            <a:r>
              <a:rPr lang="en-US" altLang="zh-CN" sz="2800" b="1" baseline="30000" dirty="0">
                <a:solidFill>
                  <a:prstClr val="white"/>
                </a:solidFill>
              </a:rPr>
              <a:t>4</a:t>
            </a:r>
            <a:r>
              <a:rPr lang="zh-CN" altLang="en-US" sz="2800" b="1" dirty="0">
                <a:solidFill>
                  <a:prstClr val="white"/>
                </a:solidFill>
              </a:rPr>
              <a:t> 就 另 有 一 匹 马 出 来 ， 是 红 的 ， 有 权 柄 给 了 那 骑 马 的 ， 可 以 从 地 上 夺 去 太 平 ， 使 人 彼 此 相 杀 ； 又 有 一 把 大 刀 赐 给 他 。</a:t>
            </a:r>
          </a:p>
          <a:p>
            <a:pPr algn="l">
              <a:lnSpc>
                <a:spcPct val="80000"/>
              </a:lnSpc>
            </a:pPr>
            <a:endParaRPr lang="en-US" sz="2800" b="1" dirty="0" smtClean="0">
              <a:solidFill>
                <a:prstClr val="white"/>
              </a:solidFill>
            </a:endParaRPr>
          </a:p>
        </p:txBody>
      </p:sp>
    </p:spTree>
    <p:extLst>
      <p:ext uri="{BB962C8B-B14F-4D97-AF65-F5344CB8AC3E}">
        <p14:creationId xmlns:p14="http://schemas.microsoft.com/office/powerpoint/2010/main" val="2489990659"/>
      </p:ext>
    </p:extLst>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94" name="Rectangle 11"/>
          <p:cNvSpPr>
            <a:spLocks noGrp="1" noChangeArrowheads="1"/>
          </p:cNvSpPr>
          <p:nvPr>
            <p:ph type="title" idx="4294967295"/>
          </p:nvPr>
        </p:nvSpPr>
        <p:spPr>
          <a:xfrm>
            <a:off x="0" y="5880985"/>
            <a:ext cx="9144000" cy="836613"/>
          </a:xfrm>
        </p:spPr>
        <p:txBody>
          <a:bodyPr/>
          <a:lstStyle/>
          <a:p>
            <a:r>
              <a:rPr lang="en-US" sz="3600" b="1" dirty="0">
                <a:latin typeface="Arial" charset="0"/>
                <a:ea typeface="ＭＳ Ｐゴシック" charset="0"/>
              </a:rPr>
              <a:t>第三印 (6:5-6)</a:t>
            </a:r>
          </a:p>
        </p:txBody>
      </p:sp>
      <p:sp>
        <p:nvSpPr>
          <p:cNvPr id="4"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376</a:t>
            </a:r>
            <a:endParaRPr lang="en-US" sz="2000" b="1" dirty="0" smtClean="0">
              <a:solidFill>
                <a:srgbClr val="FFFFFF"/>
              </a:solidFill>
              <a:latin typeface="Arial"/>
              <a:ea typeface="Osaka" charset="0"/>
              <a:cs typeface="Arial"/>
            </a:endParaRPr>
          </a:p>
        </p:txBody>
      </p:sp>
      <p:pic>
        <p:nvPicPr>
          <p:cNvPr id="3" name="Picture 2"/>
          <p:cNvPicPr>
            <a:picLocks noChangeAspect="1"/>
          </p:cNvPicPr>
          <p:nvPr/>
        </p:nvPicPr>
        <p:blipFill>
          <a:blip r:embed="rId3"/>
          <a:stretch>
            <a:fillRect/>
          </a:stretch>
        </p:blipFill>
        <p:spPr>
          <a:xfrm>
            <a:off x="-1" y="990600"/>
            <a:ext cx="9157547" cy="4470400"/>
          </a:xfrm>
          <a:prstGeom prst="rect">
            <a:avLst/>
          </a:prstGeom>
        </p:spPr>
      </p:pic>
    </p:spTree>
    <p:extLst>
      <p:ext uri="{BB962C8B-B14F-4D97-AF65-F5344CB8AC3E}">
        <p14:creationId xmlns:p14="http://schemas.microsoft.com/office/powerpoint/2010/main" val="3404532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6" name="Picture 4"/>
          <p:cNvPicPr>
            <a:picLocks noChangeAspect="1" noChangeArrowheads="1"/>
          </p:cNvPicPr>
          <p:nvPr/>
        </p:nvPicPr>
        <p:blipFill rotWithShape="1">
          <a:blip r:embed="rId2" cstate="print"/>
          <a:srcRect r="2334"/>
          <a:stretch/>
        </p:blipFill>
        <p:spPr bwMode="auto">
          <a:xfrm>
            <a:off x="0" y="0"/>
            <a:ext cx="7172325" cy="4405312"/>
          </a:xfrm>
          <a:prstGeom prst="rect">
            <a:avLst/>
          </a:prstGeom>
          <a:noFill/>
          <a:ln w="9525">
            <a:noFill/>
            <a:miter lim="800000"/>
            <a:headEnd/>
            <a:tailEnd/>
          </a:ln>
          <a:effectLst/>
        </p:spPr>
      </p:pic>
      <p:sp>
        <p:nvSpPr>
          <p:cNvPr id="79877" name="Rectangle 5"/>
          <p:cNvSpPr>
            <a:spLocks noChangeArrowheads="1"/>
          </p:cNvSpPr>
          <p:nvPr/>
        </p:nvSpPr>
        <p:spPr bwMode="auto">
          <a:xfrm>
            <a:off x="5724525" y="6559550"/>
            <a:ext cx="2513013" cy="304800"/>
          </a:xfrm>
          <a:prstGeom prst="rect">
            <a:avLst/>
          </a:prstGeom>
          <a:noFill/>
          <a:ln w="9525">
            <a:noFill/>
            <a:miter lim="800000"/>
            <a:headEnd/>
            <a:tailEnd/>
          </a:ln>
          <a:effectLst/>
        </p:spPr>
        <p:txBody>
          <a:bodyPr wrap="none">
            <a:spAutoFit/>
          </a:bodyPr>
          <a:lstStyle/>
          <a:p>
            <a:pPr algn="l" eaLnBrk="1" fontAlgn="auto" hangingPunct="1">
              <a:spcBef>
                <a:spcPct val="50000"/>
              </a:spcBef>
              <a:spcAft>
                <a:spcPts val="0"/>
              </a:spcAft>
            </a:pPr>
            <a:r>
              <a:rPr lang="en-US" sz="1400" b="1">
                <a:solidFill>
                  <a:prstClr val="black"/>
                </a:solidFill>
                <a:latin typeface="Comic Sans MS" pitchFamily="66" charset="0"/>
              </a:rPr>
              <a:t>Artwork by Sunny Chandra</a:t>
            </a:r>
          </a:p>
        </p:txBody>
      </p:sp>
      <p:sp>
        <p:nvSpPr>
          <p:cNvPr id="79874" name="Rectangle 2"/>
          <p:cNvSpPr>
            <a:spLocks noGrp="1"/>
          </p:cNvSpPr>
          <p:nvPr>
            <p:ph type="title"/>
          </p:nvPr>
        </p:nvSpPr>
        <p:spPr>
          <a:xfrm>
            <a:off x="0" y="0"/>
            <a:ext cx="3372338" cy="765175"/>
          </a:xfrm>
          <a:solidFill>
            <a:srgbClr val="000000"/>
          </a:solidFill>
        </p:spPr>
        <p:txBody>
          <a:bodyPr>
            <a:normAutofit/>
          </a:bodyPr>
          <a:lstStyle/>
          <a:p>
            <a:r>
              <a:rPr lang="zh-CN" altLang="en-US" b="1" dirty="0" smtClean="0"/>
              <a:t>第三印</a:t>
            </a:r>
            <a:endParaRPr lang="en-US" b="1" dirty="0" smtClean="0"/>
          </a:p>
        </p:txBody>
      </p:sp>
      <p:sp>
        <p:nvSpPr>
          <p:cNvPr id="6" name="Text Box 60"/>
          <p:cNvSpPr txBox="1">
            <a:spLocks noChangeArrowheads="1"/>
          </p:cNvSpPr>
          <p:nvPr/>
        </p:nvSpPr>
        <p:spPr bwMode="auto">
          <a:xfrm>
            <a:off x="837764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376</a:t>
            </a:r>
            <a:endParaRPr lang="en-US" sz="2000" b="1" dirty="0" smtClean="0">
              <a:solidFill>
                <a:srgbClr val="FFFFFF"/>
              </a:solidFill>
              <a:latin typeface="Arial"/>
              <a:ea typeface="Osaka" charset="0"/>
              <a:cs typeface="Arial"/>
            </a:endParaRPr>
          </a:p>
        </p:txBody>
      </p:sp>
      <p:sp>
        <p:nvSpPr>
          <p:cNvPr id="7" name="Rectangle 3"/>
          <p:cNvSpPr txBox="1">
            <a:spLocks/>
          </p:cNvSpPr>
          <p:nvPr/>
        </p:nvSpPr>
        <p:spPr>
          <a:xfrm>
            <a:off x="0" y="3933490"/>
            <a:ext cx="9144000" cy="2888657"/>
          </a:xfrm>
          <a:prstGeom prst="rect">
            <a:avLst/>
          </a:prstGeom>
          <a:solidFill>
            <a:srgbClr val="000000"/>
          </a:solidFill>
        </p:spPr>
        <p:txBody>
          <a:bodyPr>
            <a:noAutofit/>
          </a:bodyPr>
          <a:lst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pPr>
            <a:r>
              <a:rPr lang="en-US" altLang="zh-CN" sz="2800" b="1" baseline="30000" dirty="0"/>
              <a:t>5</a:t>
            </a:r>
            <a:r>
              <a:rPr lang="zh-CN" altLang="en-US" sz="2800" b="1" dirty="0"/>
              <a:t> 揭 开 第 三 印 的 时 候 ， 我 听 见 第 三 个 活 物 说 ： 你 来 ！ 我 就 观 看 ， 见 有 一 匹 黑 马 ； 骑 在 马 上 的 ， 手 里 拿 着 天 平 。 </a:t>
            </a:r>
          </a:p>
          <a:p>
            <a:pPr marL="0" indent="0" fontAlgn="auto">
              <a:spcAft>
                <a:spcPts val="0"/>
              </a:spcAft>
              <a:buFont typeface="Arial" pitchFamily="34" charset="0"/>
              <a:buNone/>
            </a:pPr>
            <a:r>
              <a:rPr lang="en-US" altLang="zh-CN" sz="2800" b="1" baseline="30000" dirty="0" smtClean="0"/>
              <a:t>6</a:t>
            </a:r>
            <a:r>
              <a:rPr lang="zh-CN" altLang="en-US" sz="2800" b="1" dirty="0" smtClean="0"/>
              <a:t> </a:t>
            </a:r>
            <a:r>
              <a:rPr lang="zh-CN" altLang="en-US" sz="2800" b="1" dirty="0"/>
              <a:t>我 听 见 在 四 活 物 中 似 乎 有 声 音 说 ： 一 钱 银 子 买 一 升 麦 子 ， 一 钱 银 子 买 三 升 大 麦 ； 油 和 酒 不 可 糟 蹋 </a:t>
            </a:r>
            <a:r>
              <a:rPr lang="zh-CN" altLang="en-US" sz="2800" b="1" dirty="0" smtClean="0"/>
              <a:t>。</a:t>
            </a:r>
            <a:endParaRPr lang="zh-CN" altLang="en-US" sz="2800" b="1" dirty="0"/>
          </a:p>
        </p:txBody>
      </p:sp>
    </p:spTree>
    <p:extLst>
      <p:ext uri="{BB962C8B-B14F-4D97-AF65-F5344CB8AC3E}">
        <p14:creationId xmlns:p14="http://schemas.microsoft.com/office/powerpoint/2010/main" val="1328274884"/>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900" name="Picture 4" descr="4th horseman"/>
          <p:cNvPicPr>
            <a:picLocks noChangeAspect="1" noChangeArrowheads="1"/>
          </p:cNvPicPr>
          <p:nvPr/>
        </p:nvPicPr>
        <p:blipFill rotWithShape="1">
          <a:blip r:embed="rId2" cstate="print"/>
          <a:srcRect r="2195"/>
          <a:stretch/>
        </p:blipFill>
        <p:spPr bwMode="auto">
          <a:xfrm>
            <a:off x="2136896" y="2636838"/>
            <a:ext cx="7007104" cy="4221162"/>
          </a:xfrm>
          <a:prstGeom prst="rect">
            <a:avLst/>
          </a:prstGeom>
          <a:noFill/>
        </p:spPr>
      </p:pic>
      <p:sp>
        <p:nvSpPr>
          <p:cNvPr id="80901" name="Rectangle 5"/>
          <p:cNvSpPr>
            <a:spLocks noChangeArrowheads="1"/>
          </p:cNvSpPr>
          <p:nvPr/>
        </p:nvSpPr>
        <p:spPr bwMode="auto">
          <a:xfrm>
            <a:off x="5508625" y="6553200"/>
            <a:ext cx="2513013" cy="304800"/>
          </a:xfrm>
          <a:prstGeom prst="rect">
            <a:avLst/>
          </a:prstGeom>
          <a:noFill/>
          <a:ln w="9525">
            <a:noFill/>
            <a:miter lim="800000"/>
            <a:headEnd/>
            <a:tailEnd/>
          </a:ln>
          <a:effectLst/>
        </p:spPr>
        <p:txBody>
          <a:bodyPr wrap="none">
            <a:spAutoFit/>
          </a:bodyPr>
          <a:lstStyle/>
          <a:p>
            <a:pPr algn="l" eaLnBrk="1" fontAlgn="auto" hangingPunct="1">
              <a:spcBef>
                <a:spcPct val="50000"/>
              </a:spcBef>
              <a:spcAft>
                <a:spcPts val="0"/>
              </a:spcAft>
            </a:pPr>
            <a:r>
              <a:rPr lang="en-US" sz="1400" b="1">
                <a:solidFill>
                  <a:prstClr val="black"/>
                </a:solidFill>
                <a:latin typeface="Comic Sans MS" pitchFamily="66" charset="0"/>
              </a:rPr>
              <a:t>Artwork by Sunny Chandra</a:t>
            </a:r>
          </a:p>
        </p:txBody>
      </p:sp>
      <p:sp>
        <p:nvSpPr>
          <p:cNvPr id="6" name="Text Box 60"/>
          <p:cNvSpPr txBox="1">
            <a:spLocks noChangeArrowheads="1"/>
          </p:cNvSpPr>
          <p:nvPr/>
        </p:nvSpPr>
        <p:spPr bwMode="auto">
          <a:xfrm>
            <a:off x="8418611" y="43071"/>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b="1" dirty="0" smtClean="0">
                <a:solidFill>
                  <a:srgbClr val="FFFFFF"/>
                </a:solidFill>
                <a:latin typeface="Arial"/>
                <a:ea typeface="Osaka" charset="0"/>
                <a:cs typeface="Arial"/>
              </a:rPr>
              <a:t>376</a:t>
            </a:r>
            <a:endParaRPr lang="en-US" sz="2000" b="1" dirty="0" smtClean="0">
              <a:solidFill>
                <a:srgbClr val="FFFFFF"/>
              </a:solidFill>
              <a:latin typeface="Arial"/>
              <a:ea typeface="Osaka" charset="0"/>
              <a:cs typeface="Arial"/>
            </a:endParaRPr>
          </a:p>
        </p:txBody>
      </p:sp>
      <p:sp>
        <p:nvSpPr>
          <p:cNvPr id="80898" name="Rectangle 2"/>
          <p:cNvSpPr>
            <a:spLocks noGrp="1"/>
          </p:cNvSpPr>
          <p:nvPr>
            <p:ph type="title"/>
          </p:nvPr>
        </p:nvSpPr>
        <p:spPr>
          <a:xfrm>
            <a:off x="0" y="5949950"/>
            <a:ext cx="3945389" cy="908050"/>
          </a:xfrm>
          <a:solidFill>
            <a:srgbClr val="000000"/>
          </a:solidFill>
        </p:spPr>
        <p:txBody>
          <a:bodyPr>
            <a:normAutofit/>
          </a:bodyPr>
          <a:lstStyle/>
          <a:p>
            <a:r>
              <a:rPr lang="zh-CN" altLang="en-US" b="1" dirty="0" smtClean="0"/>
              <a:t>第四印</a:t>
            </a:r>
            <a:endParaRPr lang="en-US" b="1" dirty="0" smtClean="0"/>
          </a:p>
        </p:txBody>
      </p:sp>
      <p:sp>
        <p:nvSpPr>
          <p:cNvPr id="8" name="Rectangle 3"/>
          <p:cNvSpPr txBox="1">
            <a:spLocks/>
          </p:cNvSpPr>
          <p:nvPr/>
        </p:nvSpPr>
        <p:spPr>
          <a:xfrm>
            <a:off x="83963" y="43071"/>
            <a:ext cx="7722852" cy="1229216"/>
          </a:xfrm>
          <a:prstGeom prst="rect">
            <a:avLst/>
          </a:prstGeom>
          <a:noFill/>
        </p:spPr>
        <p:txBody>
          <a:bodyPr>
            <a:noAutofit/>
          </a:bodyPr>
          <a:lst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pPr>
            <a:r>
              <a:rPr lang="en-US" altLang="zh-CN" sz="2800" b="1" baseline="30000" dirty="0"/>
              <a:t>7</a:t>
            </a:r>
            <a:r>
              <a:rPr lang="zh-CN" altLang="en-US" sz="2800" b="1" dirty="0"/>
              <a:t> 揭 开 第 四 印 的 时 候 ， 我 听 见 第 四 个 活 物 说 ： 你 来 ！ </a:t>
            </a:r>
          </a:p>
          <a:p>
            <a:pPr marL="0" indent="0" fontAlgn="auto">
              <a:spcAft>
                <a:spcPts val="0"/>
              </a:spcAft>
              <a:buFont typeface="Arial" pitchFamily="34" charset="0"/>
              <a:buNone/>
            </a:pPr>
            <a:r>
              <a:rPr lang="en-US" altLang="zh-CN" sz="2800" b="1" baseline="30000" dirty="0" smtClean="0"/>
              <a:t>8</a:t>
            </a:r>
            <a:r>
              <a:rPr lang="zh-CN" altLang="en-US" sz="2800" b="1" dirty="0" smtClean="0"/>
              <a:t> </a:t>
            </a:r>
            <a:r>
              <a:rPr lang="zh-CN" altLang="en-US" sz="2800" b="1" dirty="0"/>
              <a:t>我 就 观 看 ， 见 有 一 匹 灰 色 马 ； 骑 在 马 上 的 ， 名 字 叫 作 死 ， 阴 府 也 随 着 他 ； </a:t>
            </a:r>
            <a:r>
              <a:rPr lang="zh-CN" altLang="en-US" sz="2800" b="1" dirty="0" smtClean="0"/>
              <a:t>有</a:t>
            </a:r>
            <a:r>
              <a:rPr lang="zh-CN" altLang="en-US" sz="2800" b="1" dirty="0"/>
              <a:t>权 柄 赐 给 他 们 ， 可 以 用 刀 剑 、 饥 荒 、 瘟 疫 </a:t>
            </a:r>
            <a:endParaRPr lang="en-US" altLang="zh-CN" sz="2800" b="1" dirty="0"/>
          </a:p>
          <a:p>
            <a:pPr marL="0" indent="0" fontAlgn="auto">
              <a:spcAft>
                <a:spcPts val="0"/>
              </a:spcAft>
              <a:buFont typeface="Arial" pitchFamily="34" charset="0"/>
              <a:buNone/>
            </a:pPr>
            <a:r>
              <a:rPr lang="zh-CN" altLang="en-US" sz="2800" b="1" dirty="0" smtClean="0"/>
              <a:t>（或 </a:t>
            </a:r>
            <a:r>
              <a:rPr lang="zh-CN" altLang="en-US" sz="2800" b="1" dirty="0"/>
              <a:t>作 </a:t>
            </a:r>
            <a:r>
              <a:rPr lang="zh-CN" altLang="en-US" sz="2800" b="1" dirty="0" smtClean="0"/>
              <a:t>：</a:t>
            </a:r>
            <a:endParaRPr lang="en-US" altLang="zh-CN" sz="2800" b="1" dirty="0" smtClean="0"/>
          </a:p>
          <a:p>
            <a:pPr marL="0" indent="0" fontAlgn="auto">
              <a:spcAft>
                <a:spcPts val="0"/>
              </a:spcAft>
              <a:buFont typeface="Arial" pitchFamily="34" charset="0"/>
              <a:buNone/>
            </a:pPr>
            <a:r>
              <a:rPr lang="zh-CN" altLang="en-US" sz="2800" b="1" dirty="0" smtClean="0"/>
              <a:t>死 </a:t>
            </a:r>
            <a:r>
              <a:rPr lang="zh-CN" altLang="en-US" sz="2800" b="1" dirty="0"/>
              <a:t>亡 ） 、 </a:t>
            </a:r>
            <a:endParaRPr lang="en-US" altLang="zh-CN" sz="2800" b="1" dirty="0" smtClean="0"/>
          </a:p>
          <a:p>
            <a:pPr marL="0" indent="0" fontAlgn="auto">
              <a:spcAft>
                <a:spcPts val="0"/>
              </a:spcAft>
              <a:buFont typeface="Arial" pitchFamily="34" charset="0"/>
              <a:buNone/>
            </a:pPr>
            <a:r>
              <a:rPr lang="zh-CN" altLang="en-US" sz="2800" b="1" dirty="0" smtClean="0"/>
              <a:t>野 </a:t>
            </a:r>
            <a:r>
              <a:rPr lang="zh-CN" altLang="en-US" sz="2800" b="1" dirty="0"/>
              <a:t>兽 ， </a:t>
            </a:r>
            <a:endParaRPr lang="en-US" altLang="zh-CN" sz="2800" b="1" dirty="0" smtClean="0"/>
          </a:p>
          <a:p>
            <a:pPr marL="0" indent="0" fontAlgn="auto">
              <a:spcAft>
                <a:spcPts val="0"/>
              </a:spcAft>
              <a:buFont typeface="Arial" pitchFamily="34" charset="0"/>
              <a:buNone/>
            </a:pPr>
            <a:r>
              <a:rPr lang="zh-CN" altLang="en-US" sz="2800" b="1" dirty="0" smtClean="0"/>
              <a:t>杀 </a:t>
            </a:r>
            <a:r>
              <a:rPr lang="zh-CN" altLang="en-US" sz="2800" b="1" dirty="0"/>
              <a:t>害 地 上 </a:t>
            </a:r>
            <a:endParaRPr lang="en-US" altLang="zh-CN" sz="2800" b="1" dirty="0" smtClean="0"/>
          </a:p>
          <a:p>
            <a:pPr marL="0" indent="0" fontAlgn="auto">
              <a:spcAft>
                <a:spcPts val="0"/>
              </a:spcAft>
              <a:buFont typeface="Arial" pitchFamily="34" charset="0"/>
              <a:buNone/>
            </a:pPr>
            <a:r>
              <a:rPr lang="zh-CN" altLang="en-US" sz="2800" b="1" dirty="0" smtClean="0"/>
              <a:t>四 </a:t>
            </a:r>
            <a:r>
              <a:rPr lang="zh-CN" altLang="en-US" sz="2800" b="1" dirty="0"/>
              <a:t>分 之 </a:t>
            </a:r>
            <a:r>
              <a:rPr lang="zh-CN" altLang="en-US" sz="2800" b="1" dirty="0" smtClean="0"/>
              <a:t>一</a:t>
            </a:r>
            <a:endParaRPr lang="en-US" altLang="zh-CN" sz="2800" b="1" dirty="0" smtClean="0"/>
          </a:p>
          <a:p>
            <a:pPr marL="0" indent="0" fontAlgn="auto">
              <a:spcAft>
                <a:spcPts val="0"/>
              </a:spcAft>
              <a:buFont typeface="Arial" pitchFamily="34" charset="0"/>
              <a:buNone/>
            </a:pPr>
            <a:r>
              <a:rPr lang="zh-CN" altLang="en-US" sz="2800" b="1" dirty="0" smtClean="0"/>
              <a:t>的 </a:t>
            </a:r>
            <a:r>
              <a:rPr lang="zh-CN" altLang="en-US" sz="2800" b="1" dirty="0"/>
              <a:t>人 。</a:t>
            </a:r>
          </a:p>
          <a:p>
            <a:pPr marL="0" indent="0" fontAlgn="auto">
              <a:spcAft>
                <a:spcPts val="0"/>
              </a:spcAft>
              <a:buFont typeface="Arial" pitchFamily="34" charset="0"/>
              <a:buNone/>
            </a:pPr>
            <a:endParaRPr lang="en-US" sz="2800" b="1" dirty="0" smtClean="0"/>
          </a:p>
        </p:txBody>
      </p:sp>
    </p:spTree>
    <p:extLst>
      <p:ext uri="{BB962C8B-B14F-4D97-AF65-F5344CB8AC3E}">
        <p14:creationId xmlns:p14="http://schemas.microsoft.com/office/powerpoint/2010/main" val="2983239598"/>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17" name="Picture 4" descr="Rev 6 Four Hors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7874" name="Rectangle 2"/>
          <p:cNvSpPr>
            <a:spLocks noGrp="1" noChangeArrowheads="1"/>
          </p:cNvSpPr>
          <p:nvPr>
            <p:ph type="ctrTitle"/>
          </p:nvPr>
        </p:nvSpPr>
        <p:spPr>
          <a:xfrm>
            <a:off x="838200" y="4800600"/>
            <a:ext cx="7772400" cy="762000"/>
          </a:xfrm>
          <a:solidFill>
            <a:srgbClr val="AAE2CA"/>
          </a:solidFill>
          <a:effectLst>
            <a:outerShdw blurRad="63500" dist="35921" dir="2700000" algn="ctr" rotWithShape="0">
              <a:schemeClr val="bg1"/>
            </a:outerShdw>
          </a:effectLst>
        </p:spPr>
        <p:txBody>
          <a:bodyPr/>
          <a:lstStyle/>
          <a:p>
            <a:pPr eaLnBrk="1" hangingPunct="1"/>
            <a:r>
              <a:rPr lang="zh-TW" altLang="en-US" b="1" smtClean="0">
                <a:solidFill>
                  <a:schemeClr val="tx1"/>
                </a:solidFill>
                <a:ea typeface="PMingLiU" pitchFamily="18" charset="-120"/>
              </a:rPr>
              <a:t>四</a:t>
            </a:r>
            <a:r>
              <a:rPr lang="zh-TW" altLang="ja-JP" b="1" smtClean="0">
                <a:solidFill>
                  <a:schemeClr val="tx1"/>
                </a:solidFill>
                <a:ea typeface="PMingLiU" pitchFamily="18" charset="-120"/>
              </a:rPr>
              <a:t> </a:t>
            </a:r>
            <a:r>
              <a:rPr lang="zh-TW" altLang="en-US" b="1" smtClean="0">
                <a:solidFill>
                  <a:schemeClr val="tx1"/>
                </a:solidFill>
                <a:ea typeface="PMingLiU" pitchFamily="18" charset="-120"/>
              </a:rPr>
              <a:t>匹</a:t>
            </a:r>
            <a:r>
              <a:rPr lang="zh-TW" altLang="ja-JP" b="1" smtClean="0">
                <a:solidFill>
                  <a:schemeClr val="tx1"/>
                </a:solidFill>
                <a:ea typeface="PMingLiU" pitchFamily="18" charset="-120"/>
              </a:rPr>
              <a:t> </a:t>
            </a:r>
            <a:r>
              <a:rPr lang="zh-TW" altLang="en-US" b="1" smtClean="0">
                <a:solidFill>
                  <a:schemeClr val="tx1"/>
                </a:solidFill>
                <a:ea typeface="PMingLiU" pitchFamily="18" charset="-120"/>
              </a:rPr>
              <a:t>馬</a:t>
            </a:r>
            <a:r>
              <a:rPr lang="zh-CN" altLang="en-US" b="1" smtClean="0">
                <a:latin typeface="Arial" pitchFamily="34" charset="0"/>
                <a:ea typeface="SimSun" pitchFamily="2" charset="-122"/>
              </a:rPr>
              <a:t> 之悲剧</a:t>
            </a:r>
            <a:r>
              <a:rPr lang="en-US" altLang="zh-CN" b="1" smtClean="0">
                <a:latin typeface="Arial" pitchFamily="34" charset="0"/>
                <a:ea typeface="SimSun" pitchFamily="2" charset="-122"/>
              </a:rPr>
              <a:t>(6:1-8)</a:t>
            </a:r>
          </a:p>
        </p:txBody>
      </p:sp>
      <p:grpSp>
        <p:nvGrpSpPr>
          <p:cNvPr id="2" name="Group 4"/>
          <p:cNvGrpSpPr>
            <a:grpSpLocks/>
          </p:cNvGrpSpPr>
          <p:nvPr/>
        </p:nvGrpSpPr>
        <p:grpSpPr bwMode="auto">
          <a:xfrm>
            <a:off x="0" y="5559425"/>
            <a:ext cx="2438400" cy="1295400"/>
            <a:chOff x="0" y="3456"/>
            <a:chExt cx="1536" cy="816"/>
          </a:xfrm>
          <a:solidFill>
            <a:schemeClr val="accent5"/>
          </a:solidFill>
        </p:grpSpPr>
        <p:sp>
          <p:nvSpPr>
            <p:cNvPr id="132110" name="AutoShape 5"/>
            <p:cNvSpPr>
              <a:spLocks noChangeArrowheads="1"/>
            </p:cNvSpPr>
            <p:nvPr/>
          </p:nvSpPr>
          <p:spPr bwMode="auto">
            <a:xfrm>
              <a:off x="0" y="3456"/>
              <a:ext cx="1536" cy="816"/>
            </a:xfrm>
            <a:prstGeom prst="horizontalScroll">
              <a:avLst>
                <a:gd name="adj" fmla="val 12500"/>
              </a:avLst>
            </a:prstGeom>
            <a:grpFill/>
            <a:ln w="9525">
              <a:solidFill>
                <a:schemeClr val="tx1"/>
              </a:solidFill>
              <a:round/>
              <a:headEnd/>
              <a:tailEnd type="none" w="lg" len="lg"/>
            </a:ln>
          </p:spPr>
          <p:txBody>
            <a:bodyPr lIns="90000" tIns="46800" rIns="90000" bIns="46800" anchor="ctr">
              <a:spAutoFit/>
            </a:bodyPr>
            <a:lstStyle/>
            <a:p>
              <a:pPr algn="l">
                <a:defRPr/>
              </a:pPr>
              <a:endParaRPr lang="en-US">
                <a:solidFill>
                  <a:srgbClr val="000000"/>
                </a:solidFill>
                <a:latin typeface="Comic Sans MS" charset="0"/>
                <a:ea typeface="ＭＳ Ｐゴシック" charset="-128"/>
                <a:cs typeface="ＭＳ Ｐゴシック" charset="-128"/>
              </a:endParaRPr>
            </a:p>
          </p:txBody>
        </p:sp>
        <p:sp>
          <p:nvSpPr>
            <p:cNvPr id="132111" name="Rectangle 6"/>
            <p:cNvSpPr>
              <a:spLocks noChangeArrowheads="1"/>
            </p:cNvSpPr>
            <p:nvPr/>
          </p:nvSpPr>
          <p:spPr bwMode="auto">
            <a:xfrm>
              <a:off x="192" y="3648"/>
              <a:ext cx="1248" cy="432"/>
            </a:xfrm>
            <a:prstGeom prst="rect">
              <a:avLst/>
            </a:prstGeom>
            <a:grpFill/>
            <a:ln w="9525">
              <a:noFill/>
              <a:miter lim="800000"/>
              <a:headEnd/>
              <a:tailEnd/>
            </a:ln>
          </p:spPr>
          <p:txBody>
            <a:bodyPr anchor="ctr"/>
            <a:lstStyle/>
            <a:p>
              <a:pPr>
                <a:defRPr/>
              </a:pPr>
              <a:r>
                <a:rPr lang="zh-CN" altLang="en-US" sz="4400" b="1" dirty="0">
                  <a:solidFill>
                    <a:srgbClr val="000000"/>
                  </a:solidFill>
                  <a:latin typeface="Arial" charset="0"/>
                  <a:ea typeface="宋体" charset="-122"/>
                  <a:cs typeface="宋体" charset="-122"/>
                </a:rPr>
                <a:t>占领</a:t>
              </a:r>
              <a:endParaRPr lang="zh-CN" altLang="en-US" sz="4800" b="1" dirty="0">
                <a:solidFill>
                  <a:srgbClr val="000000"/>
                </a:solidFill>
                <a:latin typeface="Arial" charset="0"/>
                <a:ea typeface="宋体" charset="-122"/>
                <a:cs typeface="宋体" charset="-122"/>
              </a:endParaRPr>
            </a:p>
          </p:txBody>
        </p:sp>
      </p:grpSp>
      <p:grpSp>
        <p:nvGrpSpPr>
          <p:cNvPr id="3" name="Group 7"/>
          <p:cNvGrpSpPr>
            <a:grpSpLocks/>
          </p:cNvGrpSpPr>
          <p:nvPr/>
        </p:nvGrpSpPr>
        <p:grpSpPr bwMode="auto">
          <a:xfrm>
            <a:off x="2387600" y="5559425"/>
            <a:ext cx="2286000" cy="1295400"/>
            <a:chOff x="0" y="3456"/>
            <a:chExt cx="1536" cy="816"/>
          </a:xfrm>
          <a:solidFill>
            <a:schemeClr val="accent5"/>
          </a:solidFill>
        </p:grpSpPr>
        <p:sp>
          <p:nvSpPr>
            <p:cNvPr id="132108" name="AutoShape 8"/>
            <p:cNvSpPr>
              <a:spLocks noChangeArrowheads="1"/>
            </p:cNvSpPr>
            <p:nvPr/>
          </p:nvSpPr>
          <p:spPr bwMode="auto">
            <a:xfrm>
              <a:off x="0" y="3456"/>
              <a:ext cx="1536" cy="816"/>
            </a:xfrm>
            <a:prstGeom prst="horizontalScroll">
              <a:avLst>
                <a:gd name="adj" fmla="val 12500"/>
              </a:avLst>
            </a:prstGeom>
            <a:grpFill/>
            <a:ln w="9525">
              <a:solidFill>
                <a:schemeClr val="tx1"/>
              </a:solidFill>
              <a:round/>
              <a:headEnd/>
              <a:tailEnd type="none" w="lg" len="lg"/>
            </a:ln>
          </p:spPr>
          <p:txBody>
            <a:bodyPr lIns="90000" tIns="46800" rIns="90000" bIns="46800" anchor="ctr">
              <a:spAutoFit/>
            </a:bodyPr>
            <a:lstStyle/>
            <a:p>
              <a:pPr algn="l">
                <a:defRPr/>
              </a:pPr>
              <a:endParaRPr lang="en-US">
                <a:solidFill>
                  <a:srgbClr val="000000"/>
                </a:solidFill>
                <a:latin typeface="Comic Sans MS" charset="0"/>
                <a:ea typeface="ＭＳ Ｐゴシック" charset="-128"/>
                <a:cs typeface="ＭＳ Ｐゴシック" charset="-128"/>
              </a:endParaRPr>
            </a:p>
          </p:txBody>
        </p:sp>
        <p:sp>
          <p:nvSpPr>
            <p:cNvPr id="132109" name="Rectangle 9"/>
            <p:cNvSpPr>
              <a:spLocks noChangeArrowheads="1"/>
            </p:cNvSpPr>
            <p:nvPr/>
          </p:nvSpPr>
          <p:spPr bwMode="auto">
            <a:xfrm>
              <a:off x="192" y="3648"/>
              <a:ext cx="1248" cy="432"/>
            </a:xfrm>
            <a:prstGeom prst="rect">
              <a:avLst/>
            </a:prstGeom>
            <a:grpFill/>
            <a:ln w="9525">
              <a:noFill/>
              <a:miter lim="800000"/>
              <a:headEnd/>
              <a:tailEnd/>
            </a:ln>
          </p:spPr>
          <p:txBody>
            <a:bodyPr anchor="ctr"/>
            <a:lstStyle/>
            <a:p>
              <a:pPr>
                <a:defRPr/>
              </a:pPr>
              <a:r>
                <a:rPr lang="zh-CN" altLang="en-US" sz="4400" b="1" dirty="0">
                  <a:solidFill>
                    <a:srgbClr val="000000"/>
                  </a:solidFill>
                  <a:latin typeface="Arial" charset="0"/>
                  <a:ea typeface="宋体" charset="-122"/>
                  <a:cs typeface="宋体" charset="-122"/>
                </a:rPr>
                <a:t>战争</a:t>
              </a:r>
              <a:endParaRPr lang="zh-CN" altLang="en-US" sz="4800" b="1" dirty="0">
                <a:solidFill>
                  <a:srgbClr val="000000"/>
                </a:solidFill>
                <a:latin typeface="Arial" charset="0"/>
                <a:ea typeface="宋体" charset="-122"/>
                <a:cs typeface="宋体" charset="-122"/>
              </a:endParaRPr>
            </a:p>
          </p:txBody>
        </p:sp>
      </p:grpSp>
      <p:grpSp>
        <p:nvGrpSpPr>
          <p:cNvPr id="4" name="Group 10"/>
          <p:cNvGrpSpPr>
            <a:grpSpLocks/>
          </p:cNvGrpSpPr>
          <p:nvPr/>
        </p:nvGrpSpPr>
        <p:grpSpPr bwMode="auto">
          <a:xfrm>
            <a:off x="4622800" y="5559425"/>
            <a:ext cx="2286000" cy="1295400"/>
            <a:chOff x="0" y="3456"/>
            <a:chExt cx="1536" cy="816"/>
          </a:xfrm>
          <a:solidFill>
            <a:schemeClr val="accent5"/>
          </a:solidFill>
        </p:grpSpPr>
        <p:sp>
          <p:nvSpPr>
            <p:cNvPr id="132106" name="AutoShape 11"/>
            <p:cNvSpPr>
              <a:spLocks noChangeArrowheads="1"/>
            </p:cNvSpPr>
            <p:nvPr/>
          </p:nvSpPr>
          <p:spPr bwMode="auto">
            <a:xfrm>
              <a:off x="0" y="3456"/>
              <a:ext cx="1536" cy="816"/>
            </a:xfrm>
            <a:prstGeom prst="horizontalScroll">
              <a:avLst>
                <a:gd name="adj" fmla="val 12500"/>
              </a:avLst>
            </a:prstGeom>
            <a:grpFill/>
            <a:ln w="9525">
              <a:solidFill>
                <a:schemeClr val="tx1"/>
              </a:solidFill>
              <a:round/>
              <a:headEnd/>
              <a:tailEnd type="none" w="lg" len="lg"/>
            </a:ln>
          </p:spPr>
          <p:txBody>
            <a:bodyPr lIns="90000" tIns="46800" rIns="90000" bIns="46800" anchor="ctr">
              <a:spAutoFit/>
            </a:bodyPr>
            <a:lstStyle/>
            <a:p>
              <a:pPr algn="l">
                <a:defRPr/>
              </a:pPr>
              <a:endParaRPr lang="en-US">
                <a:solidFill>
                  <a:srgbClr val="000000"/>
                </a:solidFill>
                <a:latin typeface="Comic Sans MS" charset="0"/>
                <a:ea typeface="ＭＳ Ｐゴシック" charset="-128"/>
                <a:cs typeface="ＭＳ Ｐゴシック" charset="-128"/>
              </a:endParaRPr>
            </a:p>
          </p:txBody>
        </p:sp>
        <p:sp>
          <p:nvSpPr>
            <p:cNvPr id="132107" name="Rectangle 12"/>
            <p:cNvSpPr>
              <a:spLocks noChangeArrowheads="1"/>
            </p:cNvSpPr>
            <p:nvPr/>
          </p:nvSpPr>
          <p:spPr bwMode="auto">
            <a:xfrm>
              <a:off x="192" y="3648"/>
              <a:ext cx="1248" cy="432"/>
            </a:xfrm>
            <a:prstGeom prst="rect">
              <a:avLst/>
            </a:prstGeom>
            <a:grpFill/>
            <a:ln w="9525">
              <a:noFill/>
              <a:miter lim="800000"/>
              <a:headEnd/>
              <a:tailEnd/>
            </a:ln>
          </p:spPr>
          <p:txBody>
            <a:bodyPr anchor="ctr"/>
            <a:lstStyle/>
            <a:p>
              <a:pPr>
                <a:defRPr/>
              </a:pPr>
              <a:r>
                <a:rPr lang="zh-CN" altLang="en-US" sz="4400" b="1" dirty="0">
                  <a:solidFill>
                    <a:srgbClr val="000000"/>
                  </a:solidFill>
                  <a:latin typeface="Arial" charset="0"/>
                  <a:ea typeface="宋体" charset="-122"/>
                  <a:cs typeface="宋体" charset="-122"/>
                </a:rPr>
                <a:t>饥荒</a:t>
              </a:r>
              <a:endParaRPr lang="zh-CN" altLang="en-US" sz="4800" b="1" dirty="0">
                <a:solidFill>
                  <a:srgbClr val="000000"/>
                </a:solidFill>
                <a:latin typeface="Arial" charset="0"/>
                <a:ea typeface="宋体" charset="-122"/>
                <a:cs typeface="宋体" charset="-122"/>
              </a:endParaRPr>
            </a:p>
          </p:txBody>
        </p:sp>
      </p:grpSp>
      <p:grpSp>
        <p:nvGrpSpPr>
          <p:cNvPr id="5" name="Group 13"/>
          <p:cNvGrpSpPr>
            <a:grpSpLocks/>
          </p:cNvGrpSpPr>
          <p:nvPr/>
        </p:nvGrpSpPr>
        <p:grpSpPr bwMode="auto">
          <a:xfrm>
            <a:off x="6858000" y="5559425"/>
            <a:ext cx="2286000" cy="1295400"/>
            <a:chOff x="0" y="3456"/>
            <a:chExt cx="1536" cy="816"/>
          </a:xfrm>
          <a:solidFill>
            <a:schemeClr val="accent5"/>
          </a:solidFill>
        </p:grpSpPr>
        <p:sp>
          <p:nvSpPr>
            <p:cNvPr id="132104" name="AutoShape 14"/>
            <p:cNvSpPr>
              <a:spLocks noChangeArrowheads="1"/>
            </p:cNvSpPr>
            <p:nvPr/>
          </p:nvSpPr>
          <p:spPr bwMode="auto">
            <a:xfrm>
              <a:off x="0" y="3456"/>
              <a:ext cx="1536" cy="816"/>
            </a:xfrm>
            <a:prstGeom prst="horizontalScroll">
              <a:avLst>
                <a:gd name="adj" fmla="val 12500"/>
              </a:avLst>
            </a:prstGeom>
            <a:grpFill/>
            <a:ln w="9525">
              <a:solidFill>
                <a:schemeClr val="tx1"/>
              </a:solidFill>
              <a:round/>
              <a:headEnd/>
              <a:tailEnd type="none" w="lg" len="lg"/>
            </a:ln>
          </p:spPr>
          <p:txBody>
            <a:bodyPr lIns="90000" tIns="46800" rIns="90000" bIns="46800" anchor="ctr">
              <a:spAutoFit/>
            </a:bodyPr>
            <a:lstStyle/>
            <a:p>
              <a:pPr algn="l">
                <a:defRPr/>
              </a:pPr>
              <a:endParaRPr lang="en-US">
                <a:solidFill>
                  <a:srgbClr val="000000"/>
                </a:solidFill>
                <a:latin typeface="Comic Sans MS" charset="0"/>
                <a:ea typeface="ＭＳ Ｐゴシック" charset="-128"/>
                <a:cs typeface="ＭＳ Ｐゴシック" charset="-128"/>
              </a:endParaRPr>
            </a:p>
          </p:txBody>
        </p:sp>
        <p:sp>
          <p:nvSpPr>
            <p:cNvPr id="132105" name="Rectangle 15"/>
            <p:cNvSpPr>
              <a:spLocks noChangeArrowheads="1"/>
            </p:cNvSpPr>
            <p:nvPr/>
          </p:nvSpPr>
          <p:spPr bwMode="auto">
            <a:xfrm>
              <a:off x="192" y="3648"/>
              <a:ext cx="1248" cy="432"/>
            </a:xfrm>
            <a:prstGeom prst="rect">
              <a:avLst/>
            </a:prstGeom>
            <a:grpFill/>
            <a:ln w="9525">
              <a:noFill/>
              <a:miter lim="800000"/>
              <a:headEnd/>
              <a:tailEnd/>
            </a:ln>
          </p:spPr>
          <p:txBody>
            <a:bodyPr anchor="ctr"/>
            <a:lstStyle/>
            <a:p>
              <a:pPr>
                <a:defRPr/>
              </a:pPr>
              <a:r>
                <a:rPr lang="zh-CN" altLang="en-US" sz="4400" b="1" dirty="0">
                  <a:solidFill>
                    <a:srgbClr val="000000"/>
                  </a:solidFill>
                  <a:latin typeface="Arial" charset="0"/>
                  <a:ea typeface="宋体" charset="-122"/>
                  <a:cs typeface="宋体" charset="-122"/>
                </a:rPr>
                <a:t>死亡</a:t>
              </a:r>
              <a:endParaRPr lang="zh-CN" altLang="en-US" sz="4800" b="1" dirty="0">
                <a:solidFill>
                  <a:srgbClr val="000000"/>
                </a:solidFill>
                <a:latin typeface="Arial" charset="0"/>
                <a:ea typeface="宋体" charset="-122"/>
                <a:cs typeface="宋体" charset="-122"/>
              </a:endParaRPr>
            </a:p>
          </p:txBody>
        </p:sp>
      </p:grpSp>
    </p:spTree>
    <p:extLst>
      <p:ext uri="{BB962C8B-B14F-4D97-AF65-F5344CB8AC3E}">
        <p14:creationId xmlns:p14="http://schemas.microsoft.com/office/powerpoint/2010/main" val="13226748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7330" name="Picture 4" descr="Pict1030"/>
          <p:cNvPicPr>
            <a:picLocks noGrp="1" noChangeAspect="1" noChangeArrowheads="1"/>
          </p:cNvPicPr>
          <p:nvPr>
            <p:ph sz="quarter" idx="1"/>
          </p:nvPr>
        </p:nvPicPr>
        <p:blipFill>
          <a:blip r:embed="rId3"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0" y="0"/>
            <a:ext cx="9324975" cy="6948488"/>
          </a:xfrm>
          <a:noFill/>
        </p:spPr>
      </p:pic>
      <p:sp>
        <p:nvSpPr>
          <p:cNvPr id="584711" name="Text Box 7"/>
          <p:cNvSpPr txBox="1">
            <a:spLocks noChangeArrowheads="1"/>
          </p:cNvSpPr>
          <p:nvPr/>
        </p:nvSpPr>
        <p:spPr bwMode="auto">
          <a:xfrm>
            <a:off x="0" y="3886200"/>
            <a:ext cx="3097634" cy="463846"/>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defTabSz="457200" eaLnBrk="1" fontAlgn="auto" hangingPunct="1">
              <a:spcBef>
                <a:spcPct val="50000"/>
              </a:spcBef>
              <a:spcAft>
                <a:spcPts val="0"/>
              </a:spcAft>
            </a:pPr>
            <a:r>
              <a:rPr lang="zh-CN" altLang="en-US" dirty="0" smtClean="0">
                <a:solidFill>
                  <a:srgbClr val="FFFF00"/>
                </a:solidFill>
              </a:rPr>
              <a:t>为什么一连串地发生？</a:t>
            </a:r>
            <a:endParaRPr lang="en-US" dirty="0">
              <a:solidFill>
                <a:srgbClr val="FFFF00"/>
              </a:solidFill>
            </a:endParaRPr>
          </a:p>
        </p:txBody>
      </p:sp>
      <p:sp>
        <p:nvSpPr>
          <p:cNvPr id="584712" name="Text Box 8"/>
          <p:cNvSpPr txBox="1">
            <a:spLocks noChangeArrowheads="1"/>
          </p:cNvSpPr>
          <p:nvPr/>
        </p:nvSpPr>
        <p:spPr bwMode="auto">
          <a:xfrm>
            <a:off x="0" y="4419600"/>
            <a:ext cx="4667250" cy="2125840"/>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l" defTabSz="457200" eaLnBrk="1" fontAlgn="auto" hangingPunct="1">
              <a:spcBef>
                <a:spcPct val="50000"/>
              </a:spcBef>
              <a:spcAft>
                <a:spcPts val="0"/>
              </a:spcAft>
              <a:buFontTx/>
              <a:buChar char="•"/>
            </a:pPr>
            <a:r>
              <a:rPr lang="en-US" dirty="0" smtClean="0">
                <a:solidFill>
                  <a:srgbClr val="FFFF00"/>
                </a:solidFill>
              </a:rPr>
              <a:t> </a:t>
            </a:r>
            <a:r>
              <a:rPr lang="zh-CN" altLang="en-US" dirty="0" smtClean="0">
                <a:solidFill>
                  <a:srgbClr val="FFFF00"/>
                </a:solidFill>
              </a:rPr>
              <a:t>正式文章的阅读</a:t>
            </a:r>
            <a:endParaRPr lang="en-US" dirty="0" smtClean="0">
              <a:solidFill>
                <a:srgbClr val="FFFF00"/>
              </a:solidFill>
            </a:endParaRPr>
          </a:p>
          <a:p>
            <a:pPr algn="l" defTabSz="457200" eaLnBrk="1" fontAlgn="auto" hangingPunct="1">
              <a:spcBef>
                <a:spcPct val="50000"/>
              </a:spcBef>
              <a:spcAft>
                <a:spcPts val="0"/>
              </a:spcAft>
              <a:buFontTx/>
              <a:buChar char="•"/>
            </a:pPr>
            <a:r>
              <a:rPr lang="en-US" dirty="0">
                <a:solidFill>
                  <a:srgbClr val="FFFF00"/>
                </a:solidFill>
              </a:rPr>
              <a:t> 1260</a:t>
            </a:r>
            <a:r>
              <a:rPr lang="en-US" dirty="0" smtClean="0">
                <a:solidFill>
                  <a:srgbClr val="FFFF00"/>
                </a:solidFill>
              </a:rPr>
              <a:t> </a:t>
            </a:r>
            <a:r>
              <a:rPr lang="zh-CN" altLang="en-US" dirty="0" smtClean="0">
                <a:solidFill>
                  <a:srgbClr val="FFFF00"/>
                </a:solidFill>
              </a:rPr>
              <a:t>天</a:t>
            </a:r>
            <a:r>
              <a:rPr lang="en-US" altLang="zh-CN" dirty="0" smtClean="0">
                <a:solidFill>
                  <a:srgbClr val="FFFF00"/>
                </a:solidFill>
              </a:rPr>
              <a:t> </a:t>
            </a:r>
            <a:r>
              <a:rPr lang="en-US" dirty="0" smtClean="0">
                <a:solidFill>
                  <a:srgbClr val="FFFF00"/>
                </a:solidFill>
              </a:rPr>
              <a:t>(</a:t>
            </a:r>
            <a:r>
              <a:rPr lang="zh-CN" altLang="en-US" dirty="0" smtClean="0">
                <a:solidFill>
                  <a:srgbClr val="FFFF00"/>
                </a:solidFill>
              </a:rPr>
              <a:t>启示录</a:t>
            </a:r>
            <a:r>
              <a:rPr lang="en-US" dirty="0" smtClean="0">
                <a:solidFill>
                  <a:srgbClr val="FFFF00"/>
                </a:solidFill>
              </a:rPr>
              <a:t> </a:t>
            </a:r>
            <a:r>
              <a:rPr lang="en-US" dirty="0">
                <a:solidFill>
                  <a:srgbClr val="FFFF00"/>
                </a:solidFill>
              </a:rPr>
              <a:t>12:6)</a:t>
            </a:r>
          </a:p>
          <a:p>
            <a:pPr algn="l" defTabSz="457200" eaLnBrk="1" fontAlgn="auto" hangingPunct="1">
              <a:spcBef>
                <a:spcPct val="50000"/>
              </a:spcBef>
              <a:spcAft>
                <a:spcPts val="0"/>
              </a:spcAft>
              <a:buFontTx/>
              <a:buChar char="•"/>
            </a:pPr>
            <a:r>
              <a:rPr lang="en-US" dirty="0" smtClean="0">
                <a:solidFill>
                  <a:srgbClr val="FFFF00"/>
                </a:solidFill>
              </a:rPr>
              <a:t> </a:t>
            </a:r>
            <a:r>
              <a:rPr lang="zh-CN" altLang="en-US" dirty="0" smtClean="0">
                <a:solidFill>
                  <a:srgbClr val="FFFF00"/>
                </a:solidFill>
              </a:rPr>
              <a:t>号角</a:t>
            </a:r>
            <a:r>
              <a:rPr lang="en-US" dirty="0" smtClean="0">
                <a:solidFill>
                  <a:srgbClr val="FFFF00"/>
                </a:solidFill>
              </a:rPr>
              <a:t>1</a:t>
            </a:r>
            <a:r>
              <a:rPr lang="zh-CN" altLang="en-US" dirty="0" smtClean="0">
                <a:solidFill>
                  <a:srgbClr val="FFFF00"/>
                </a:solidFill>
              </a:rPr>
              <a:t>会在第六印过后开始</a:t>
            </a:r>
            <a:endParaRPr lang="en-US" dirty="0" smtClean="0">
              <a:solidFill>
                <a:srgbClr val="FFFF00"/>
              </a:solidFill>
            </a:endParaRPr>
          </a:p>
          <a:p>
            <a:pPr algn="l" defTabSz="457200" eaLnBrk="1" fontAlgn="auto" hangingPunct="1">
              <a:spcBef>
                <a:spcPct val="50000"/>
              </a:spcBef>
              <a:spcAft>
                <a:spcPts val="0"/>
              </a:spcAft>
              <a:buFontTx/>
              <a:buChar char="•"/>
            </a:pPr>
            <a:r>
              <a:rPr lang="en-US" dirty="0" smtClean="0">
                <a:solidFill>
                  <a:srgbClr val="FFFF00"/>
                </a:solidFill>
              </a:rPr>
              <a:t> </a:t>
            </a:r>
            <a:r>
              <a:rPr lang="zh-CN" altLang="en-US" dirty="0" smtClean="0">
                <a:solidFill>
                  <a:srgbClr val="FFFF00"/>
                </a:solidFill>
              </a:rPr>
              <a:t>审判不会再重复</a:t>
            </a:r>
            <a:endParaRPr lang="en-US" dirty="0">
              <a:solidFill>
                <a:srgbClr val="FFFF00"/>
              </a:solidFill>
            </a:endParaRPr>
          </a:p>
        </p:txBody>
      </p:sp>
      <p:sp>
        <p:nvSpPr>
          <p:cNvPr id="867335" name="Text Box 32"/>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fontAlgn="auto" hangingPunct="1">
              <a:spcBef>
                <a:spcPts val="0"/>
              </a:spcBef>
              <a:spcAft>
                <a:spcPts val="0"/>
              </a:spcAft>
            </a:pPr>
            <a:r>
              <a:rPr lang="en-US" b="1">
                <a:solidFill>
                  <a:prstClr val="black"/>
                </a:solidFill>
                <a:latin typeface="Arial" charset="0"/>
                <a:cs typeface="Arial" charset="0"/>
              </a:rPr>
              <a:t>337</a:t>
            </a:r>
          </a:p>
        </p:txBody>
      </p:sp>
      <p:sp>
        <p:nvSpPr>
          <p:cNvPr id="867336" name="Rectangle 33"/>
          <p:cNvSpPr>
            <a:spLocks noGrp="1" noChangeArrowheads="1"/>
          </p:cNvSpPr>
          <p:nvPr>
            <p:ph type="title"/>
          </p:nvPr>
        </p:nvSpPr>
        <p:spPr>
          <a:xfrm>
            <a:off x="685800" y="0"/>
            <a:ext cx="7772400" cy="586957"/>
          </a:xfrm>
          <a:solidFill>
            <a:srgbClr val="003300"/>
          </a:solidFill>
        </p:spPr>
        <p:txBody>
          <a:bodyPr lIns="90000" tIns="46800" rIns="90000" bIns="46800" anchor="t">
            <a:spAutoFit/>
          </a:bodyPr>
          <a:lstStyle/>
          <a:p>
            <a:pPr>
              <a:spcBef>
                <a:spcPct val="50000"/>
              </a:spcBef>
            </a:pPr>
            <a:r>
              <a:rPr lang="zh-CN" altLang="en-US" sz="3200" b="1" dirty="0" smtClean="0">
                <a:solidFill>
                  <a:srgbClr val="FFFF00"/>
                </a:solidFill>
                <a:latin typeface="Comic Sans MS" charset="0"/>
                <a:ea typeface="ＭＳ Ｐゴシック" charset="0"/>
                <a:cs typeface="ＭＳ Ｐゴシック" charset="0"/>
              </a:rPr>
              <a:t>第七十周的审判</a:t>
            </a:r>
            <a:endParaRPr lang="en-US" sz="3200" b="1" dirty="0">
              <a:solidFill>
                <a:srgbClr val="FFFF00"/>
              </a:solidFill>
              <a:latin typeface="Comic Sans MS" charset="0"/>
              <a:ea typeface="ＭＳ Ｐゴシック" charset="0"/>
              <a:cs typeface="ＭＳ Ｐゴシック" charset="0"/>
            </a:endParaRPr>
          </a:p>
        </p:txBody>
      </p:sp>
      <p:sp>
        <p:nvSpPr>
          <p:cNvPr id="15" name="Rectangle 14"/>
          <p:cNvSpPr/>
          <p:nvPr/>
        </p:nvSpPr>
        <p:spPr>
          <a:xfrm>
            <a:off x="1149902" y="1429484"/>
            <a:ext cx="721562" cy="303036"/>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印</a:t>
            </a:r>
            <a:r>
              <a:rPr lang="en-US" altLang="zh-CN" sz="1800" dirty="0" smtClean="0">
                <a:solidFill>
                  <a:prstClr val="black"/>
                </a:solidFill>
                <a:latin typeface="Calibri"/>
                <a:ea typeface="宋体"/>
              </a:rPr>
              <a:t> 2</a:t>
            </a:r>
            <a:endParaRPr lang="en-US" sz="1800" dirty="0">
              <a:solidFill>
                <a:prstClr val="black"/>
              </a:solidFill>
              <a:latin typeface="Calibri"/>
            </a:endParaRPr>
          </a:p>
        </p:txBody>
      </p:sp>
      <p:sp>
        <p:nvSpPr>
          <p:cNvPr id="16" name="Rectangle 15"/>
          <p:cNvSpPr/>
          <p:nvPr/>
        </p:nvSpPr>
        <p:spPr>
          <a:xfrm>
            <a:off x="1242835" y="1718972"/>
            <a:ext cx="721562" cy="303036"/>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印</a:t>
            </a:r>
            <a:r>
              <a:rPr lang="en-US" altLang="zh-CN" sz="1800" dirty="0" smtClean="0">
                <a:solidFill>
                  <a:prstClr val="black"/>
                </a:solidFill>
                <a:latin typeface="Calibri"/>
                <a:ea typeface="宋体"/>
              </a:rPr>
              <a:t> 3</a:t>
            </a:r>
            <a:endParaRPr lang="en-US" sz="1800" dirty="0">
              <a:solidFill>
                <a:prstClr val="black"/>
              </a:solidFill>
              <a:latin typeface="Calibri"/>
            </a:endParaRPr>
          </a:p>
        </p:txBody>
      </p:sp>
      <p:sp>
        <p:nvSpPr>
          <p:cNvPr id="17" name="Rectangle 16"/>
          <p:cNvSpPr/>
          <p:nvPr/>
        </p:nvSpPr>
        <p:spPr>
          <a:xfrm>
            <a:off x="252864" y="1256318"/>
            <a:ext cx="721562" cy="303036"/>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印</a:t>
            </a:r>
            <a:r>
              <a:rPr lang="en-US" altLang="zh-CN" sz="1800" dirty="0" smtClean="0">
                <a:solidFill>
                  <a:prstClr val="black"/>
                </a:solidFill>
                <a:latin typeface="Calibri"/>
                <a:ea typeface="宋体"/>
              </a:rPr>
              <a:t> 1</a:t>
            </a:r>
            <a:endParaRPr lang="en-US" sz="1800" dirty="0">
              <a:solidFill>
                <a:prstClr val="black"/>
              </a:solidFill>
              <a:latin typeface="Calibri"/>
            </a:endParaRPr>
          </a:p>
        </p:txBody>
      </p:sp>
      <p:sp>
        <p:nvSpPr>
          <p:cNvPr id="18" name="Rectangle 17"/>
          <p:cNvSpPr/>
          <p:nvPr/>
        </p:nvSpPr>
        <p:spPr>
          <a:xfrm>
            <a:off x="1351942" y="197871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印</a:t>
            </a:r>
            <a:r>
              <a:rPr lang="en-US" altLang="zh-CN" sz="1800" dirty="0" smtClean="0">
                <a:solidFill>
                  <a:prstClr val="black"/>
                </a:solidFill>
                <a:latin typeface="Calibri"/>
                <a:ea typeface="宋体"/>
              </a:rPr>
              <a:t> 4</a:t>
            </a:r>
            <a:endParaRPr lang="en-US" sz="1800" dirty="0">
              <a:solidFill>
                <a:prstClr val="black"/>
              </a:solidFill>
              <a:latin typeface="Calibri"/>
            </a:endParaRPr>
          </a:p>
        </p:txBody>
      </p:sp>
      <p:sp>
        <p:nvSpPr>
          <p:cNvPr id="19" name="Rectangle 18"/>
          <p:cNvSpPr/>
          <p:nvPr/>
        </p:nvSpPr>
        <p:spPr>
          <a:xfrm>
            <a:off x="1467390" y="223212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印</a:t>
            </a:r>
            <a:r>
              <a:rPr lang="en-US" altLang="zh-CN" sz="1800" dirty="0" smtClean="0">
                <a:solidFill>
                  <a:prstClr val="black"/>
                </a:solidFill>
                <a:latin typeface="Calibri"/>
                <a:ea typeface="宋体"/>
              </a:rPr>
              <a:t> 5</a:t>
            </a:r>
            <a:endParaRPr lang="en-US" sz="1800" dirty="0">
              <a:solidFill>
                <a:prstClr val="black"/>
              </a:solidFill>
              <a:latin typeface="Calibri"/>
            </a:endParaRPr>
          </a:p>
        </p:txBody>
      </p:sp>
      <p:sp>
        <p:nvSpPr>
          <p:cNvPr id="20" name="Rectangle 19"/>
          <p:cNvSpPr/>
          <p:nvPr/>
        </p:nvSpPr>
        <p:spPr>
          <a:xfrm>
            <a:off x="1712723" y="247110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印</a:t>
            </a:r>
            <a:r>
              <a:rPr lang="en-US" altLang="zh-CN" sz="1800" dirty="0" smtClean="0">
                <a:solidFill>
                  <a:prstClr val="black"/>
                </a:solidFill>
                <a:latin typeface="Calibri"/>
                <a:ea typeface="宋体"/>
              </a:rPr>
              <a:t> 6</a:t>
            </a:r>
            <a:endParaRPr lang="en-US" sz="1800" dirty="0">
              <a:solidFill>
                <a:prstClr val="black"/>
              </a:solidFill>
              <a:latin typeface="Calibri"/>
            </a:endParaRPr>
          </a:p>
        </p:txBody>
      </p:sp>
      <p:sp>
        <p:nvSpPr>
          <p:cNvPr id="24" name="Rectangle 23"/>
          <p:cNvSpPr/>
          <p:nvPr/>
        </p:nvSpPr>
        <p:spPr>
          <a:xfrm>
            <a:off x="3458415" y="3587059"/>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号角</a:t>
            </a:r>
            <a:endParaRPr lang="en-US" sz="1800" dirty="0">
              <a:solidFill>
                <a:prstClr val="black"/>
              </a:solidFill>
              <a:latin typeface="Calibri"/>
            </a:endParaRPr>
          </a:p>
        </p:txBody>
      </p:sp>
      <p:sp>
        <p:nvSpPr>
          <p:cNvPr id="21" name="Rectangle 20"/>
          <p:cNvSpPr/>
          <p:nvPr/>
        </p:nvSpPr>
        <p:spPr>
          <a:xfrm>
            <a:off x="1828171" y="272451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印</a:t>
            </a:r>
            <a:r>
              <a:rPr lang="en-US" altLang="zh-CN" sz="1800" dirty="0" smtClean="0">
                <a:solidFill>
                  <a:prstClr val="black"/>
                </a:solidFill>
                <a:latin typeface="Calibri"/>
                <a:ea typeface="宋体"/>
              </a:rPr>
              <a:t> 7</a:t>
            </a:r>
            <a:endParaRPr lang="en-US" sz="1800" dirty="0">
              <a:solidFill>
                <a:prstClr val="black"/>
              </a:solidFill>
              <a:latin typeface="Calibri"/>
            </a:endParaRPr>
          </a:p>
        </p:txBody>
      </p:sp>
      <p:sp>
        <p:nvSpPr>
          <p:cNvPr id="22" name="Rectangle 21"/>
          <p:cNvSpPr/>
          <p:nvPr/>
        </p:nvSpPr>
        <p:spPr>
          <a:xfrm>
            <a:off x="2881169" y="3035648"/>
            <a:ext cx="721562" cy="21012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号角</a:t>
            </a:r>
            <a:endParaRPr lang="en-US" sz="1800" dirty="0">
              <a:solidFill>
                <a:prstClr val="black"/>
              </a:solidFill>
              <a:latin typeface="Calibri"/>
            </a:endParaRPr>
          </a:p>
        </p:txBody>
      </p:sp>
      <p:sp>
        <p:nvSpPr>
          <p:cNvPr id="23" name="Rectangle 22"/>
          <p:cNvSpPr/>
          <p:nvPr/>
        </p:nvSpPr>
        <p:spPr>
          <a:xfrm>
            <a:off x="3097634" y="3274628"/>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号角</a:t>
            </a:r>
            <a:endParaRPr lang="en-US" sz="1800" dirty="0">
              <a:solidFill>
                <a:prstClr val="black"/>
              </a:solidFill>
              <a:latin typeface="Calibri"/>
            </a:endParaRPr>
          </a:p>
        </p:txBody>
      </p:sp>
      <p:sp>
        <p:nvSpPr>
          <p:cNvPr id="25" name="Rectangle 24"/>
          <p:cNvSpPr/>
          <p:nvPr/>
        </p:nvSpPr>
        <p:spPr>
          <a:xfrm>
            <a:off x="3703748" y="3860921"/>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号角</a:t>
            </a:r>
            <a:endParaRPr lang="en-US" sz="1800" dirty="0">
              <a:solidFill>
                <a:prstClr val="black"/>
              </a:solidFill>
              <a:latin typeface="Calibri"/>
            </a:endParaRPr>
          </a:p>
        </p:txBody>
      </p:sp>
      <p:sp>
        <p:nvSpPr>
          <p:cNvPr id="26" name="Rectangle 25"/>
          <p:cNvSpPr/>
          <p:nvPr/>
        </p:nvSpPr>
        <p:spPr>
          <a:xfrm>
            <a:off x="4006805" y="4116878"/>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号角</a:t>
            </a:r>
            <a:endParaRPr lang="en-US" sz="1800" dirty="0">
              <a:solidFill>
                <a:prstClr val="black"/>
              </a:solidFill>
              <a:latin typeface="Calibri"/>
            </a:endParaRPr>
          </a:p>
        </p:txBody>
      </p:sp>
      <p:sp>
        <p:nvSpPr>
          <p:cNvPr id="27" name="Rectangle 26"/>
          <p:cNvSpPr/>
          <p:nvPr/>
        </p:nvSpPr>
        <p:spPr>
          <a:xfrm>
            <a:off x="4425310" y="4439141"/>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号角</a:t>
            </a:r>
            <a:endParaRPr lang="en-US" sz="1800" dirty="0">
              <a:solidFill>
                <a:prstClr val="black"/>
              </a:solidFill>
              <a:latin typeface="Calibri"/>
            </a:endParaRPr>
          </a:p>
        </p:txBody>
      </p:sp>
      <p:sp>
        <p:nvSpPr>
          <p:cNvPr id="28" name="Rectangle 27"/>
          <p:cNvSpPr/>
          <p:nvPr/>
        </p:nvSpPr>
        <p:spPr>
          <a:xfrm>
            <a:off x="4887108" y="4741863"/>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号角</a:t>
            </a:r>
            <a:endParaRPr lang="en-US" sz="1800" dirty="0">
              <a:solidFill>
                <a:prstClr val="black"/>
              </a:solidFill>
              <a:latin typeface="Calibri"/>
            </a:endParaRPr>
          </a:p>
        </p:txBody>
      </p:sp>
      <p:sp>
        <p:nvSpPr>
          <p:cNvPr id="867333" name="AutoShape 30"/>
          <p:cNvSpPr>
            <a:spLocks noChangeArrowheads="1"/>
          </p:cNvSpPr>
          <p:nvPr/>
        </p:nvSpPr>
        <p:spPr bwMode="auto">
          <a:xfrm flipH="1" flipV="1">
            <a:off x="2684463" y="3752850"/>
            <a:ext cx="4175125" cy="603250"/>
          </a:xfrm>
          <a:prstGeom prst="curvedDownArrow">
            <a:avLst>
              <a:gd name="adj1" fmla="val 138421"/>
              <a:gd name="adj2" fmla="val 276842"/>
              <a:gd name="adj3" fmla="val 33333"/>
            </a:avLst>
          </a:prstGeom>
          <a:solidFill>
            <a:srgbClr val="800080"/>
          </a:solidFill>
          <a:ln w="9525">
            <a:solidFill>
              <a:schemeClr val="tx1"/>
            </a:solidFill>
            <a:miter lim="800000"/>
            <a:headEnd/>
            <a:tailEnd type="none" w="lg" len="lg"/>
          </a:ln>
        </p:spPr>
        <p:txBody>
          <a:bodyPr lIns="90000" tIns="46800" rIns="90000" bIns="46800" anchor="ctr">
            <a:spAutoFit/>
          </a:bodyPr>
          <a:lstStyle/>
          <a:p>
            <a:pPr algn="l" defTabSz="457200" eaLnBrk="1" fontAlgn="auto" hangingPunct="1">
              <a:spcBef>
                <a:spcPts val="0"/>
              </a:spcBef>
              <a:spcAft>
                <a:spcPts val="0"/>
              </a:spcAft>
            </a:pPr>
            <a:endParaRPr lang="en-US" sz="1800">
              <a:solidFill>
                <a:prstClr val="black"/>
              </a:solidFill>
              <a:latin typeface="Calibri"/>
            </a:endParaRPr>
          </a:p>
        </p:txBody>
      </p:sp>
      <p:sp>
        <p:nvSpPr>
          <p:cNvPr id="867334" name="Text Box 29"/>
          <p:cNvSpPr txBox="1">
            <a:spLocks noChangeArrowheads="1"/>
          </p:cNvSpPr>
          <p:nvPr/>
        </p:nvSpPr>
        <p:spPr bwMode="auto">
          <a:xfrm>
            <a:off x="5935635" y="1299607"/>
            <a:ext cx="3182470" cy="3456973"/>
          </a:xfrm>
          <a:prstGeom prst="rect">
            <a:avLst/>
          </a:prstGeom>
          <a:solidFill>
            <a:srgbClr val="80008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just" defTabSz="457200" eaLnBrk="1" fontAlgn="auto" hangingPunct="1">
              <a:spcBef>
                <a:spcPct val="50000"/>
              </a:spcBef>
              <a:spcAft>
                <a:spcPts val="0"/>
              </a:spcAft>
            </a:pPr>
            <a:r>
              <a:rPr lang="zh-CN" altLang="en-US" sz="2300" b="1" dirty="0" smtClean="0">
                <a:solidFill>
                  <a:prstClr val="white"/>
                </a:solidFill>
              </a:rPr>
              <a:t>启示录</a:t>
            </a:r>
            <a:r>
              <a:rPr lang="en-US" altLang="zh-CN" sz="2300" b="1" dirty="0" smtClean="0">
                <a:solidFill>
                  <a:prstClr val="white"/>
                </a:solidFill>
              </a:rPr>
              <a:t> 8</a:t>
            </a:r>
            <a:r>
              <a:rPr lang="zh-CN" altLang="en-US" sz="2300" b="1" dirty="0" smtClean="0">
                <a:solidFill>
                  <a:prstClr val="white"/>
                </a:solidFill>
              </a:rPr>
              <a:t>：</a:t>
            </a:r>
            <a:r>
              <a:rPr lang="en-US" altLang="zh-CN" sz="2300" b="1" dirty="0" smtClean="0">
                <a:solidFill>
                  <a:prstClr val="white"/>
                </a:solidFill>
              </a:rPr>
              <a:t>7</a:t>
            </a:r>
          </a:p>
          <a:p>
            <a:pPr algn="just" defTabSz="457200" eaLnBrk="1" fontAlgn="auto" hangingPunct="1">
              <a:spcBef>
                <a:spcPct val="50000"/>
              </a:spcBef>
              <a:spcAft>
                <a:spcPts val="0"/>
              </a:spcAft>
            </a:pPr>
            <a:r>
              <a:rPr lang="en-US" sz="2300" b="1" dirty="0" smtClean="0">
                <a:solidFill>
                  <a:prstClr val="white"/>
                </a:solidFill>
              </a:rPr>
              <a:t>第 一 位 天 使 吹 号 ， 就 有 雹 子 与 火 搀 着 血 丢 在 地 上 ； 地 的 三 分 之 一 和 树 的 三 分 之 一 被 烧 了 ， 一 切 的 青 草 也 被 烧 了 。</a:t>
            </a:r>
            <a:endParaRPr lang="en-US" sz="2300" b="1" dirty="0">
              <a:solidFill>
                <a:prstClr val="white"/>
              </a:solidFill>
            </a:endParaRPr>
          </a:p>
        </p:txBody>
      </p:sp>
      <p:sp>
        <p:nvSpPr>
          <p:cNvPr id="29" name="Rectangle 28"/>
          <p:cNvSpPr/>
          <p:nvPr/>
        </p:nvSpPr>
        <p:spPr>
          <a:xfrm>
            <a:off x="6401234" y="4893224"/>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金碗</a:t>
            </a:r>
            <a:endParaRPr lang="en-US" sz="1800" dirty="0">
              <a:solidFill>
                <a:prstClr val="black"/>
              </a:solidFill>
              <a:latin typeface="Calibri"/>
            </a:endParaRPr>
          </a:p>
        </p:txBody>
      </p:sp>
      <p:sp>
        <p:nvSpPr>
          <p:cNvPr id="30" name="Rectangle 29"/>
          <p:cNvSpPr/>
          <p:nvPr/>
        </p:nvSpPr>
        <p:spPr>
          <a:xfrm>
            <a:off x="6588843" y="5195946"/>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金碗</a:t>
            </a:r>
            <a:endParaRPr lang="en-US" sz="1800" dirty="0">
              <a:solidFill>
                <a:prstClr val="black"/>
              </a:solidFill>
              <a:latin typeface="Calibri"/>
            </a:endParaRPr>
          </a:p>
        </p:txBody>
      </p:sp>
      <p:sp>
        <p:nvSpPr>
          <p:cNvPr id="31" name="Rectangle 30"/>
          <p:cNvSpPr/>
          <p:nvPr/>
        </p:nvSpPr>
        <p:spPr>
          <a:xfrm>
            <a:off x="6859588" y="5455378"/>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金碗</a:t>
            </a:r>
            <a:endParaRPr lang="en-US" sz="1800" dirty="0">
              <a:solidFill>
                <a:prstClr val="black"/>
              </a:solidFill>
              <a:latin typeface="Calibri"/>
            </a:endParaRPr>
          </a:p>
        </p:txBody>
      </p:sp>
      <p:sp>
        <p:nvSpPr>
          <p:cNvPr id="32" name="Rectangle 31"/>
          <p:cNvSpPr/>
          <p:nvPr/>
        </p:nvSpPr>
        <p:spPr>
          <a:xfrm>
            <a:off x="7137227" y="5743670"/>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金碗</a:t>
            </a:r>
            <a:endParaRPr lang="en-US" sz="1800" dirty="0">
              <a:solidFill>
                <a:prstClr val="black"/>
              </a:solidFill>
              <a:latin typeface="Calibri"/>
            </a:endParaRPr>
          </a:p>
        </p:txBody>
      </p:sp>
      <p:sp>
        <p:nvSpPr>
          <p:cNvPr id="33" name="Rectangle 32"/>
          <p:cNvSpPr/>
          <p:nvPr/>
        </p:nvSpPr>
        <p:spPr>
          <a:xfrm>
            <a:off x="7310405" y="6003102"/>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金碗</a:t>
            </a:r>
            <a:endParaRPr lang="en-US" sz="1800" dirty="0">
              <a:solidFill>
                <a:prstClr val="black"/>
              </a:solidFill>
              <a:latin typeface="Calibri"/>
            </a:endParaRPr>
          </a:p>
        </p:txBody>
      </p:sp>
      <p:sp>
        <p:nvSpPr>
          <p:cNvPr id="34" name="Rectangle 33"/>
          <p:cNvSpPr/>
          <p:nvPr/>
        </p:nvSpPr>
        <p:spPr>
          <a:xfrm>
            <a:off x="7469146" y="6255473"/>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金碗</a:t>
            </a:r>
            <a:endParaRPr lang="en-US" sz="1800" dirty="0">
              <a:solidFill>
                <a:prstClr val="black"/>
              </a:solidFill>
              <a:latin typeface="Calibri"/>
            </a:endParaRPr>
          </a:p>
        </p:txBody>
      </p:sp>
      <p:sp>
        <p:nvSpPr>
          <p:cNvPr id="35" name="Rectangle 34"/>
          <p:cNvSpPr/>
          <p:nvPr/>
        </p:nvSpPr>
        <p:spPr>
          <a:xfrm>
            <a:off x="7635621" y="6545440"/>
            <a:ext cx="721562" cy="30272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金碗</a:t>
            </a:r>
            <a:endParaRPr lang="en-US" sz="1800" dirty="0">
              <a:solidFill>
                <a:prstClr val="black"/>
              </a:solidFill>
              <a:latin typeface="Calibri"/>
            </a:endParaRPr>
          </a:p>
        </p:txBody>
      </p:sp>
      <p:sp>
        <p:nvSpPr>
          <p:cNvPr id="36" name="Rectangle 35"/>
          <p:cNvSpPr/>
          <p:nvPr/>
        </p:nvSpPr>
        <p:spPr>
          <a:xfrm>
            <a:off x="521272" y="700741"/>
            <a:ext cx="1667679" cy="30938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前半</a:t>
            </a:r>
            <a:endParaRPr lang="en-US" sz="1800" dirty="0">
              <a:solidFill>
                <a:prstClr val="black"/>
              </a:solidFill>
              <a:latin typeface="Calibri"/>
            </a:endParaRPr>
          </a:p>
        </p:txBody>
      </p:sp>
      <p:sp>
        <p:nvSpPr>
          <p:cNvPr id="37" name="Rectangle 36"/>
          <p:cNvSpPr/>
          <p:nvPr/>
        </p:nvSpPr>
        <p:spPr>
          <a:xfrm>
            <a:off x="3097634" y="700741"/>
            <a:ext cx="2389241" cy="30938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后半</a:t>
            </a:r>
            <a:endParaRPr lang="en-US" sz="1800" dirty="0">
              <a:solidFill>
                <a:prstClr val="black"/>
              </a:solidFill>
              <a:latin typeface="Calibri"/>
            </a:endParaRPr>
          </a:p>
        </p:txBody>
      </p:sp>
      <p:sp>
        <p:nvSpPr>
          <p:cNvPr id="38" name="Rectangle 37"/>
          <p:cNvSpPr/>
          <p:nvPr/>
        </p:nvSpPr>
        <p:spPr>
          <a:xfrm>
            <a:off x="6099122" y="630247"/>
            <a:ext cx="2643241" cy="669360"/>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r>
              <a:rPr lang="zh-CN" altLang="en-US" sz="1800" dirty="0" smtClean="0">
                <a:solidFill>
                  <a:prstClr val="black"/>
                </a:solidFill>
                <a:latin typeface="Calibri"/>
                <a:ea typeface="宋体"/>
              </a:rPr>
              <a:t>第二来临</a:t>
            </a:r>
            <a:endParaRPr lang="en-US" altLang="zh-CN" sz="1800" dirty="0" smtClean="0">
              <a:solidFill>
                <a:prstClr val="black"/>
              </a:solidFill>
              <a:latin typeface="Calibri"/>
              <a:ea typeface="宋体"/>
            </a:endParaRPr>
          </a:p>
          <a:p>
            <a:pPr defTabSz="457200" eaLnBrk="1" fontAlgn="auto" hangingPunct="1">
              <a:spcBef>
                <a:spcPts val="0"/>
              </a:spcBef>
              <a:spcAft>
                <a:spcPts val="0"/>
              </a:spcAft>
            </a:pPr>
            <a:r>
              <a:rPr lang="en-US" sz="1800" dirty="0" smtClean="0">
                <a:solidFill>
                  <a:prstClr val="black"/>
                </a:solidFill>
                <a:latin typeface="Calibri"/>
              </a:rPr>
              <a:t>45 </a:t>
            </a:r>
            <a:r>
              <a:rPr lang="zh-CN" altLang="en-US" sz="1800" dirty="0" smtClean="0">
                <a:solidFill>
                  <a:prstClr val="black"/>
                </a:solidFill>
                <a:latin typeface="Calibri"/>
                <a:ea typeface="宋体"/>
              </a:rPr>
              <a:t>天</a:t>
            </a:r>
            <a:endParaRPr lang="en-US" sz="1800" dirty="0">
              <a:solidFill>
                <a:prstClr val="black"/>
              </a:solidFill>
              <a:latin typeface="Calibri"/>
            </a:endParaRPr>
          </a:p>
        </p:txBody>
      </p:sp>
      <p:pic>
        <p:nvPicPr>
          <p:cNvPr id="3" name="Picture 2" descr="rev 1 Jesus retur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260605" y="474215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0714529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4711"/>
                                        </p:tgtEl>
                                        <p:attrNameLst>
                                          <p:attrName>style.visibility</p:attrName>
                                        </p:attrNameLst>
                                      </p:cBhvr>
                                      <p:to>
                                        <p:strVal val="visible"/>
                                      </p:to>
                                    </p:set>
                                    <p:animEffect transition="in" filter="dissolve">
                                      <p:cBhvr>
                                        <p:cTn id="7" dur="500"/>
                                        <p:tgtEl>
                                          <p:spTgt spid="5847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84712">
                                            <p:bg/>
                                          </p:spTgt>
                                        </p:tgtEl>
                                        <p:attrNameLst>
                                          <p:attrName>style.visibility</p:attrName>
                                        </p:attrNameLst>
                                      </p:cBhvr>
                                      <p:to>
                                        <p:strVal val="visible"/>
                                      </p:to>
                                    </p:set>
                                    <p:animEffect transition="in" filter="dissolve">
                                      <p:cBhvr>
                                        <p:cTn id="12" dur="500"/>
                                        <p:tgtEl>
                                          <p:spTgt spid="584712">
                                            <p:bg/>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84712">
                                            <p:txEl>
                                              <p:pRg st="0" end="0"/>
                                            </p:txEl>
                                          </p:spTgt>
                                        </p:tgtEl>
                                        <p:attrNameLst>
                                          <p:attrName>style.visibility</p:attrName>
                                        </p:attrNameLst>
                                      </p:cBhvr>
                                      <p:to>
                                        <p:strVal val="visible"/>
                                      </p:to>
                                    </p:set>
                                    <p:animEffect transition="in" filter="dissolve">
                                      <p:cBhvr>
                                        <p:cTn id="15" dur="500"/>
                                        <p:tgtEl>
                                          <p:spTgt spid="58471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84712">
                                            <p:txEl>
                                              <p:pRg st="1" end="1"/>
                                            </p:txEl>
                                          </p:spTgt>
                                        </p:tgtEl>
                                        <p:attrNameLst>
                                          <p:attrName>style.visibility</p:attrName>
                                        </p:attrNameLst>
                                      </p:cBhvr>
                                      <p:to>
                                        <p:strVal val="visible"/>
                                      </p:to>
                                    </p:set>
                                    <p:animEffect transition="in" filter="dissolve">
                                      <p:cBhvr>
                                        <p:cTn id="20" dur="500"/>
                                        <p:tgtEl>
                                          <p:spTgt spid="584712">
                                            <p:txEl>
                                              <p:pRg st="1" end="1"/>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584712">
                                            <p:txEl>
                                              <p:pRg st="2" end="2"/>
                                            </p:txEl>
                                          </p:spTgt>
                                        </p:tgtEl>
                                        <p:attrNameLst>
                                          <p:attrName>style.visibility</p:attrName>
                                        </p:attrNameLst>
                                      </p:cBhvr>
                                      <p:to>
                                        <p:strVal val="visible"/>
                                      </p:to>
                                    </p:set>
                                    <p:animEffect transition="in" filter="dissolve">
                                      <p:cBhvr>
                                        <p:cTn id="25" dur="500"/>
                                        <p:tgtEl>
                                          <p:spTgt spid="584712">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584712">
                                            <p:txEl>
                                              <p:pRg st="3" end="3"/>
                                            </p:txEl>
                                          </p:spTgt>
                                        </p:tgtEl>
                                        <p:attrNameLst>
                                          <p:attrName>style.visibility</p:attrName>
                                        </p:attrNameLst>
                                      </p:cBhvr>
                                      <p:to>
                                        <p:strVal val="visible"/>
                                      </p:to>
                                    </p:set>
                                    <p:animEffect transition="in" filter="dissolve">
                                      <p:cBhvr>
                                        <p:cTn id="30" dur="500"/>
                                        <p:tgtEl>
                                          <p:spTgt spid="584712">
                                            <p:txEl>
                                              <p:pRg st="3" end="3"/>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1"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711" grpId="0" animBg="1"/>
      <p:bldP spid="584712" grpId="0" build="allAtOnce" animBg="1"/>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6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2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28"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7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8.xml><?xml version="1.0" encoding="utf-8"?>
<a:theme xmlns:a="http://schemas.openxmlformats.org/drawingml/2006/main" name="1_ANGLES">
  <a:themeElements>
    <a:clrScheme name="ANGLES 1">
      <a:dk1>
        <a:srgbClr val="F8F8F8"/>
      </a:dk1>
      <a:lt1>
        <a:srgbClr val="FFFFFF"/>
      </a:lt1>
      <a:dk2>
        <a:srgbClr val="000000"/>
      </a:dk2>
      <a:lt2>
        <a:srgbClr val="000000"/>
      </a:lt2>
      <a:accent1>
        <a:srgbClr val="FF0000"/>
      </a:accent1>
      <a:accent2>
        <a:srgbClr val="3333FF"/>
      </a:accent2>
      <a:accent3>
        <a:srgbClr val="AAAAAA"/>
      </a:accent3>
      <a:accent4>
        <a:srgbClr val="DADADA"/>
      </a:accent4>
      <a:accent5>
        <a:srgbClr val="FFAAAA"/>
      </a:accent5>
      <a:accent6>
        <a:srgbClr val="2D2DE7"/>
      </a:accent6>
      <a:hlink>
        <a:srgbClr val="008000"/>
      </a:hlink>
      <a:folHlink>
        <a:srgbClr val="808080"/>
      </a:folHlink>
    </a:clrScheme>
    <a:fontScheme name="ANGLE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ANGLES 1">
        <a:dk1>
          <a:srgbClr val="F8F8F8"/>
        </a:dk1>
        <a:lt1>
          <a:srgbClr val="FFFFFF"/>
        </a:lt1>
        <a:dk2>
          <a:srgbClr val="000000"/>
        </a:dk2>
        <a:lt2>
          <a:srgbClr val="000000"/>
        </a:lt2>
        <a:accent1>
          <a:srgbClr val="FF0000"/>
        </a:accent1>
        <a:accent2>
          <a:srgbClr val="3333FF"/>
        </a:accent2>
        <a:accent3>
          <a:srgbClr val="AAAAAA"/>
        </a:accent3>
        <a:accent4>
          <a:srgbClr val="DADADA"/>
        </a:accent4>
        <a:accent5>
          <a:srgbClr val="FFAAAA"/>
        </a:accent5>
        <a:accent6>
          <a:srgbClr val="2D2DE7"/>
        </a:accent6>
        <a:hlink>
          <a:srgbClr val="008000"/>
        </a:hlink>
        <a:folHlink>
          <a:srgbClr val="808080"/>
        </a:folHlink>
      </a:clrScheme>
      <a:clrMap bg1="dk2" tx1="lt1" bg2="dk1" tx2="lt2" accent1="accent1" accent2="accent2" accent3="accent3" accent4="accent4" accent5="accent5" accent6="accent6" hlink="hlink" folHlink="folHlink"/>
    </a:extraClrScheme>
    <a:extraClrScheme>
      <a:clrScheme name="ANGLES 2">
        <a:dk1>
          <a:srgbClr val="360036"/>
        </a:dk1>
        <a:lt1>
          <a:srgbClr val="FFFFFF"/>
        </a:lt1>
        <a:dk2>
          <a:srgbClr val="FFFFCC"/>
        </a:dk2>
        <a:lt2>
          <a:srgbClr val="666633"/>
        </a:lt2>
        <a:accent1>
          <a:srgbClr val="996600"/>
        </a:accent1>
        <a:accent2>
          <a:srgbClr val="CCCC00"/>
        </a:accent2>
        <a:accent3>
          <a:srgbClr val="FFFFFF"/>
        </a:accent3>
        <a:accent4>
          <a:srgbClr val="2D002D"/>
        </a:accent4>
        <a:accent5>
          <a:srgbClr val="CAB8AA"/>
        </a:accent5>
        <a:accent6>
          <a:srgbClr val="B9B900"/>
        </a:accent6>
        <a:hlink>
          <a:srgbClr val="99CC00"/>
        </a:hlink>
        <a:folHlink>
          <a:srgbClr val="996633"/>
        </a:folHlink>
      </a:clrScheme>
      <a:clrMap bg1="lt1" tx1="dk1" bg2="lt2" tx2="dk2" accent1="accent1" accent2="accent2" accent3="accent3" accent4="accent4" accent5="accent5" accent6="accent6" hlink="hlink" folHlink="folHlink"/>
    </a:extraClrScheme>
    <a:extraClrScheme>
      <a:clrScheme name="ANGLES 3">
        <a:dk1>
          <a:srgbClr val="000000"/>
        </a:dk1>
        <a:lt1>
          <a:srgbClr val="FFFFFF"/>
        </a:lt1>
        <a:dk2>
          <a:srgbClr val="FFFFFF"/>
        </a:dk2>
        <a:lt2>
          <a:srgbClr val="393939"/>
        </a:lt2>
        <a:accent1>
          <a:srgbClr val="B2B2B2"/>
        </a:accent1>
        <a:accent2>
          <a:srgbClr val="EAEAEA"/>
        </a:accent2>
        <a:accent3>
          <a:srgbClr val="FFFFFF"/>
        </a:accent3>
        <a:accent4>
          <a:srgbClr val="000000"/>
        </a:accent4>
        <a:accent5>
          <a:srgbClr val="D5D5D5"/>
        </a:accent5>
        <a:accent6>
          <a:srgbClr val="D4D4D4"/>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ANGLES 4">
        <a:dk1>
          <a:srgbClr val="360036"/>
        </a:dk1>
        <a:lt1>
          <a:srgbClr val="FFFFFF"/>
        </a:lt1>
        <a:dk2>
          <a:srgbClr val="FFFFCC"/>
        </a:dk2>
        <a:lt2>
          <a:srgbClr val="660066"/>
        </a:lt2>
        <a:accent1>
          <a:srgbClr val="C3A3C2"/>
        </a:accent1>
        <a:accent2>
          <a:srgbClr val="9999FF"/>
        </a:accent2>
        <a:accent3>
          <a:srgbClr val="FFFFFF"/>
        </a:accent3>
        <a:accent4>
          <a:srgbClr val="2D002D"/>
        </a:accent4>
        <a:accent5>
          <a:srgbClr val="DECEDD"/>
        </a:accent5>
        <a:accent6>
          <a:srgbClr val="8A8AE7"/>
        </a:accent6>
        <a:hlink>
          <a:srgbClr val="0099CC"/>
        </a:hlink>
        <a:folHlink>
          <a:srgbClr val="C99DAF"/>
        </a:folHlink>
      </a:clrScheme>
      <a:clrMap bg1="lt1" tx1="dk1" bg2="lt2" tx2="dk2" accent1="accent1" accent2="accent2" accent3="accent3" accent4="accent4" accent5="accent5" accent6="accent6" hlink="hlink" folHlink="folHlink"/>
    </a:extraClrScheme>
    <a:extraClrScheme>
      <a:clrScheme name="ANGLES 5">
        <a:dk1>
          <a:srgbClr val="000000"/>
        </a:dk1>
        <a:lt1>
          <a:srgbClr val="99CCFF"/>
        </a:lt1>
        <a:dk2>
          <a:srgbClr val="CCECFF"/>
        </a:dk2>
        <a:lt2>
          <a:srgbClr val="002244"/>
        </a:lt2>
        <a:accent1>
          <a:srgbClr val="336699"/>
        </a:accent1>
        <a:accent2>
          <a:srgbClr val="CC99FF"/>
        </a:accent2>
        <a:accent3>
          <a:srgbClr val="CAE2FF"/>
        </a:accent3>
        <a:accent4>
          <a:srgbClr val="000000"/>
        </a:accent4>
        <a:accent5>
          <a:srgbClr val="ADB8CA"/>
        </a:accent5>
        <a:accent6>
          <a:srgbClr val="B98AE7"/>
        </a:accent6>
        <a:hlink>
          <a:srgbClr val="33CCCC"/>
        </a:hlink>
        <a:folHlink>
          <a:srgbClr val="9999FF"/>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
      </a:majorFont>
      <a:minorFont>
        <a:latin typeface="Trebuchet MS"/>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7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0.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2.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10.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2004:Templates:Presentations:Designs:Blank Presentation</Template>
  <TotalTime>7573</TotalTime>
  <Words>9623</Words>
  <Application>Microsoft Macintosh PowerPoint</Application>
  <PresentationFormat>On-screen Show (4:3)</PresentationFormat>
  <Paragraphs>1674</Paragraphs>
  <Slides>169</Slides>
  <Notes>113</Notes>
  <HiddenSlides>0</HiddenSlides>
  <MMClips>0</MMClips>
  <ScaleCrop>false</ScaleCrop>
  <HeadingPairs>
    <vt:vector size="6" baseType="variant">
      <vt:variant>
        <vt:lpstr>Theme</vt:lpstr>
      </vt:variant>
      <vt:variant>
        <vt:i4>62</vt:i4>
      </vt:variant>
      <vt:variant>
        <vt:lpstr>Embedded OLE Servers</vt:lpstr>
      </vt:variant>
      <vt:variant>
        <vt:i4>1</vt:i4>
      </vt:variant>
      <vt:variant>
        <vt:lpstr>Slide Titles</vt:lpstr>
      </vt:variant>
      <vt:variant>
        <vt:i4>169</vt:i4>
      </vt:variant>
    </vt:vector>
  </HeadingPairs>
  <TitlesOfParts>
    <vt:vector size="232" baseType="lpstr">
      <vt:lpstr>Default Design</vt:lpstr>
      <vt:lpstr>1_Default Design</vt:lpstr>
      <vt:lpstr>Orbit</vt:lpstr>
      <vt:lpstr>11_Blank Presentation</vt:lpstr>
      <vt:lpstr>Blank Presentation</vt:lpstr>
      <vt:lpstr>4_Office Theme</vt:lpstr>
      <vt:lpstr>2_Blank Presentation</vt:lpstr>
      <vt:lpstr>2_Default Design</vt:lpstr>
      <vt:lpstr>6_Blank Presentation</vt:lpstr>
      <vt:lpstr>7_Blank Presentation</vt:lpstr>
      <vt:lpstr>3_Crumple</vt:lpstr>
      <vt:lpstr>1_Blank Presentation</vt:lpstr>
      <vt:lpstr>3_Default Design</vt:lpstr>
      <vt:lpstr>10_Office Theme</vt:lpstr>
      <vt:lpstr>4_Default Design</vt:lpstr>
      <vt:lpstr>23_Office Theme</vt:lpstr>
      <vt:lpstr>1_blstripc.ppt - Blue Stripes</vt:lpstr>
      <vt:lpstr>21_Blank Presentation</vt:lpstr>
      <vt:lpstr>untitled 1</vt:lpstr>
      <vt:lpstr>19_Blank Presentation</vt:lpstr>
      <vt:lpstr>5_Office Theme</vt:lpstr>
      <vt:lpstr>8_Blank Presentation</vt:lpstr>
      <vt:lpstr>2_Fireball</vt:lpstr>
      <vt:lpstr>1_Fireball</vt:lpstr>
      <vt:lpstr>65_Blank Presentation</vt:lpstr>
      <vt:lpstr>9_Blank Presentation</vt:lpstr>
      <vt:lpstr>untitled 3</vt:lpstr>
      <vt:lpstr>6_Mountain</vt:lpstr>
      <vt:lpstr>11_Office Theme</vt:lpstr>
      <vt:lpstr>6_Office Theme</vt:lpstr>
      <vt:lpstr>1_Mountain</vt:lpstr>
      <vt:lpstr>12_Office Theme</vt:lpstr>
      <vt:lpstr>25_Office Theme</vt:lpstr>
      <vt:lpstr>3_blstripc.ppt - Blue Stripes</vt:lpstr>
      <vt:lpstr>25_Default Design</vt:lpstr>
      <vt:lpstr>7_Mountain</vt:lpstr>
      <vt:lpstr>1_Stream</vt:lpstr>
      <vt:lpstr>1_Bar Code</vt:lpstr>
      <vt:lpstr>8_Default Design</vt:lpstr>
      <vt:lpstr>5_Blank Presentation</vt:lpstr>
      <vt:lpstr>5_Default Design</vt:lpstr>
      <vt:lpstr>4_Crumple</vt:lpstr>
      <vt:lpstr>3_Blank Presentation</vt:lpstr>
      <vt:lpstr>10_Blank Presentation</vt:lpstr>
      <vt:lpstr>25_Blank Presentation</vt:lpstr>
      <vt:lpstr>13_Blank Presentation</vt:lpstr>
      <vt:lpstr>Office Theme</vt:lpstr>
      <vt:lpstr>1_ANGLES</vt:lpstr>
      <vt:lpstr>5_Crumple</vt:lpstr>
      <vt:lpstr>72_Blank Presentation</vt:lpstr>
      <vt:lpstr>12_Blank Presentation</vt:lpstr>
      <vt:lpstr>6_Default Design</vt:lpstr>
      <vt:lpstr>1_Gleam</vt:lpstr>
      <vt:lpstr>48_Blank Presentation</vt:lpstr>
      <vt:lpstr>1_預設簡報設計</vt:lpstr>
      <vt:lpstr>57_Blank Presentation</vt:lpstr>
      <vt:lpstr>4_Blank Presentation</vt:lpstr>
      <vt:lpstr>26_Blank Presentation</vt:lpstr>
      <vt:lpstr>27_Blank Presentation</vt:lpstr>
      <vt:lpstr>14_Blank Presentation</vt:lpstr>
      <vt:lpstr>1_Office Theme</vt:lpstr>
      <vt:lpstr>3_Fireball</vt:lpstr>
      <vt:lpstr>Microsoft ClipArt Gallery</vt:lpstr>
      <vt:lpstr>大灾难</vt:lpstr>
      <vt:lpstr>第七十“礼拜”的排列顺序</vt:lpstr>
      <vt:lpstr>以西结书综览</vt:lpstr>
      <vt:lpstr>复兴上帝的尊荣</vt:lpstr>
      <vt:lpstr>平安和安全感之复兴</vt:lpstr>
      <vt:lpstr>歌革是谁?</vt:lpstr>
      <vt:lpstr>末世事件时序</vt:lpstr>
      <vt:lpstr>西结书里和启示录20：7-10的歌革和玛各不同，因为：</vt:lpstr>
      <vt:lpstr>歌革的入侵什么时候会发生？</vt:lpstr>
      <vt:lpstr>橄榄山的教导(太24–25)</vt:lpstr>
      <vt:lpstr>綿羊和山羊不是一樣嗎？</vt:lpstr>
      <vt:lpstr>列國的審判</vt:lpstr>
      <vt:lpstr>寻找犹太人</vt:lpstr>
      <vt:lpstr>“以色列全家都要得救”（罗11：25-27）</vt:lpstr>
      <vt:lpstr>骑驴进耶路撒冷</vt:lpstr>
      <vt:lpstr>以色列的悔改</vt:lpstr>
      <vt:lpstr>大灾难的结果</vt:lpstr>
      <vt:lpstr>"看哪， 他驾着云降临， 每一个人都要看见他，   连那些刺过他的人也要看见他，   地上的万族都要因他哀号。   这是必定的， 阿们。"</vt:lpstr>
      <vt:lpstr>14:4      橄榄山上</vt:lpstr>
      <vt:lpstr>无千禧年论</vt:lpstr>
      <vt:lpstr>千禧年前论</vt:lpstr>
      <vt:lpstr>时代论时间表</vt:lpstr>
      <vt:lpstr>国度与约的时间表 </vt:lpstr>
      <vt:lpstr>耶路撒冷 人口(2002)</vt:lpstr>
      <vt:lpstr>  </vt:lpstr>
      <vt:lpstr>The Attack</vt:lpstr>
      <vt:lpstr>末世事件时序</vt:lpstr>
      <vt:lpstr>基督再来</vt:lpstr>
      <vt:lpstr>亚14:4</vt:lpstr>
      <vt:lpstr>圣灵离开又返回</vt:lpstr>
      <vt:lpstr>第二再来</vt:lpstr>
      <vt:lpstr>第二次再来</vt:lpstr>
      <vt:lpstr>第二次再来</vt:lpstr>
      <vt:lpstr>第二次再来</vt:lpstr>
      <vt:lpstr>活水!</vt:lpstr>
      <vt:lpstr>第二次再来</vt:lpstr>
      <vt:lpstr>耶路撒冷 发展的阶段</vt:lpstr>
      <vt:lpstr>耶路撒冷重新住人</vt:lpstr>
      <vt:lpstr>The Second Coming</vt:lpstr>
      <vt:lpstr>The Second Coming</vt:lpstr>
      <vt:lpstr>The Second Coming</vt:lpstr>
      <vt:lpstr>末世事件时序</vt:lpstr>
      <vt:lpstr>千禧年的敬拜</vt:lpstr>
      <vt:lpstr>千禧年的圣洁</vt:lpstr>
      <vt:lpstr>启示录，但以理书，马太，帖撒罗尼迦前书之间的相关性</vt:lpstr>
      <vt:lpstr>大灾难 启示录 6-16</vt:lpstr>
      <vt:lpstr>解经的四个原则</vt:lpstr>
      <vt:lpstr>但以理</vt:lpstr>
      <vt:lpstr>解经的四个原则</vt:lpstr>
      <vt:lpstr>对启示录不同的诠释</vt:lpstr>
      <vt:lpstr>四个见解？</vt:lpstr>
      <vt:lpstr>扼要重述的方法</vt:lpstr>
      <vt:lpstr>四种最普通的方法 </vt:lpstr>
      <vt:lpstr>修 改 的 扼 要 重 述 方 法</vt:lpstr>
      <vt:lpstr>Revelation 11</vt:lpstr>
      <vt:lpstr>11:1 Measure</vt:lpstr>
      <vt:lpstr>11:1 Temple</vt:lpstr>
      <vt:lpstr>11:1 Altar</vt:lpstr>
      <vt:lpstr>11:2 Gentiles</vt:lpstr>
      <vt:lpstr>11:2 Holy City</vt:lpstr>
      <vt:lpstr>11:2 Forty-Two Months</vt:lpstr>
      <vt:lpstr>两 棵 橄 榄 树 (11:4)</vt:lpstr>
      <vt:lpstr>11:3 Two Witnesses</vt:lpstr>
      <vt:lpstr>11:8 Great City</vt:lpstr>
      <vt:lpstr>11:11-12 Resurrect Two Witnesses</vt:lpstr>
      <vt:lpstr>我们现在将每一个观点，像经文一样，用段落式表明</vt:lpstr>
      <vt:lpstr>Symbolic Summary (Beale)</vt:lpstr>
      <vt:lpstr>Symbolic-Literal Summary (Osborne)</vt:lpstr>
      <vt:lpstr>Literal Summary (Thomas)</vt:lpstr>
      <vt:lpstr>原则 #3</vt:lpstr>
      <vt:lpstr>启示录</vt:lpstr>
      <vt:lpstr>两层上下文</vt:lpstr>
      <vt:lpstr>约翰看见了什么？</vt:lpstr>
      <vt:lpstr>只 有 羔 羊 能 审 判 (4–5 章)</vt:lpstr>
      <vt:lpstr>印的审判</vt:lpstr>
      <vt:lpstr>印的显著性</vt:lpstr>
      <vt:lpstr>启示录5的书卷</vt:lpstr>
      <vt:lpstr>配称的人必须具有的条件</vt:lpstr>
      <vt:lpstr>启 示 录 的 年 表</vt:lpstr>
      <vt:lpstr>大灾难的 用意</vt:lpstr>
      <vt:lpstr>耶稣是一切所有存在的源头</vt:lpstr>
      <vt:lpstr>耶稣也在维持他所创造的</vt:lpstr>
      <vt:lpstr>耶稣也将审判祂 创造的人</vt:lpstr>
      <vt:lpstr>大灾难的 用意</vt:lpstr>
      <vt:lpstr>大灾难的 名称  </vt:lpstr>
      <vt:lpstr>灾前被提的前千禧年論 </vt:lpstr>
      <vt:lpstr>有印的审判 (启示录 6)</vt:lpstr>
      <vt:lpstr>四匹马 (6:1-8)</vt:lpstr>
      <vt:lpstr>完美领导者的梦想 (6:1-2)</vt:lpstr>
      <vt:lpstr>第一印</vt:lpstr>
      <vt:lpstr>第一印 ： 白马骑士描绘的是那敌基督的</vt:lpstr>
      <vt:lpstr>不同的骑士</vt:lpstr>
      <vt:lpstr>不同的骑士</vt:lpstr>
      <vt:lpstr>第二印 </vt:lpstr>
      <vt:lpstr>第三印 (6:5-6)</vt:lpstr>
      <vt:lpstr>第三印</vt:lpstr>
      <vt:lpstr>第四印</vt:lpstr>
      <vt:lpstr>四 匹 馬 之悲剧(6:1-8)</vt:lpstr>
      <vt:lpstr>第七十周的审判</vt:lpstr>
      <vt:lpstr>审判的内容</vt:lpstr>
      <vt:lpstr>四匹马 (6:1-8)</vt:lpstr>
      <vt:lpstr>祭壇底下為神殉道的靈魂 (6:9-11)</vt:lpstr>
      <vt:lpstr>“满 月 变 红 像 血” (6:12)</vt:lpstr>
      <vt:lpstr>“…倒 在 我 们 身 上 罢 ！ 把 我 们 藏 起 来 ， 躲 避 坐 宝 座 者 的 面 目 和 羔 羊 的 忿 怒!” (6:16)</vt:lpstr>
      <vt:lpstr>启 示 录 的 年 表</vt:lpstr>
      <vt:lpstr>PowerPoint Presentation</vt:lpstr>
      <vt:lpstr>144,000 聚 在一处 (7:1-8)</vt:lpstr>
      <vt:lpstr>神对以色列人仍然有计划</vt:lpstr>
      <vt:lpstr>虽然 以色列被大多数国家认为是当今世界的麻烦， 但是…</vt:lpstr>
      <vt:lpstr>“这天国的福音要传遍天下，对万民作见证，然后末期才来到。(马太福音24:14).</vt:lpstr>
      <vt:lpstr>对比两组被救的人</vt:lpstr>
      <vt:lpstr>多种族的人们</vt:lpstr>
      <vt:lpstr>长老们放下他们的冠冕 (7:11)</vt:lpstr>
      <vt:lpstr>PowerPoint Presentation</vt:lpstr>
      <vt:lpstr>四种不同类型的马(6:1-8)</vt:lpstr>
      <vt:lpstr>第七十周的审判</vt:lpstr>
      <vt:lpstr>PowerPoint Presentation</vt:lpstr>
      <vt:lpstr>PowerPoint Presentation</vt:lpstr>
      <vt:lpstr>香 (启示录 8:3-5)</vt:lpstr>
      <vt:lpstr>审判的日子： 2011年5月21日</vt:lpstr>
      <vt:lpstr>審 判 的 内 容</vt:lpstr>
      <vt:lpstr>七小号判决 (启 示 录 . 8–9)</vt:lpstr>
      <vt:lpstr>第一个号角(8:7)</vt:lpstr>
      <vt:lpstr>审判的号角 #2 - #4</vt:lpstr>
      <vt:lpstr>巨星 (吹号 #5 = 灾祸 #1)</vt:lpstr>
      <vt:lpstr>无低坑 (号角 #5 = 灾祸 #1)</vt:lpstr>
      <vt:lpstr>蝗虫 (号角 #5 = 灾祸 #1)</vt:lpstr>
      <vt:lpstr>蝗虫 (吹号 #5 = 灾祸 #1)</vt:lpstr>
      <vt:lpstr>蝗虫 (吹号 #5 = 灾祸 #1)</vt:lpstr>
      <vt:lpstr>蝗虫 (吹号 #5 = 灾祸 #1)</vt:lpstr>
      <vt:lpstr>蝗虫 (吹号 #5 = 灾祸 #1)</vt:lpstr>
      <vt:lpstr>比喻?</vt:lpstr>
      <vt:lpstr>今日的战斗直升机？</vt:lpstr>
      <vt:lpstr>号角 5  号角 6  (9:1-12)</vt:lpstr>
      <vt:lpstr>伯拉大河天使号角 #6)</vt:lpstr>
      <vt:lpstr>手 里 拿 著 小 书 卷 的 天 使 (10:1)</vt:lpstr>
      <vt:lpstr>两个见证人(11:3)</vt:lpstr>
      <vt:lpstr>妇 人  和  大 红 龙 (12:1-6)</vt:lpstr>
      <vt:lpstr>路西法(光辉之星)之墜落  （12:7-9）</vt:lpstr>
      <vt:lpstr>启 示 录 13 章 的 兽</vt:lpstr>
      <vt:lpstr>右手中的 印记</vt:lpstr>
      <vt:lpstr>144,000 受 印 (14:1-8)</vt:lpstr>
      <vt:lpstr>Grapes</vt:lpstr>
      <vt:lpstr>"是， 那天使向地上挥动镰刀， 收取了地上的葡萄， 把葡萄扔在 神烈怒的大压酒池里。 20 那压酒池在城外被踹踏， 就有血从压酒池流出来， 涨到马的嚼环那么高， 流到三百公里（“三百公里” 原文作“一千六百司他町”） 那么远" (14:19-20)</vt:lpstr>
      <vt:lpstr>叙述引进金碗（15：2）</vt:lpstr>
      <vt:lpstr>金碗的审判 (启示录 15–16)</vt:lpstr>
      <vt:lpstr>叙述引进金碗（15：2）</vt:lpstr>
      <vt:lpstr>他们唱着 神仆人摩西的歌和羊羔的歌， 说：  “主啊！ 全能的 神，   你的作为又伟大又奇妙！   万国的王啊，   你的道路又公义又真实！  4主啊！ 谁敢不敬畏你， 不荣耀你的名呢？   因为只有你是神圣的，   万国都要来，   在你面前下拜，   因为你公义的作为已经显明出来了” (15:3-4).</vt:lpstr>
      <vt:lpstr>"这些事以后， 我观看， 见天上安放约柜（“约柜” 原文作 “见证的柜”） 的帐幕的圣所开了"  (15:5).</vt:lpstr>
      <vt:lpstr>"那掌管着末后七灾的七位天使， 从圣所出来， 穿着清洁明亮的细麻衣， 胸间束着金带"  (15:6).</vt:lpstr>
      <vt:lpstr>"四个活物中有一个， 把盛满了活到永永远远之 神的烈怒的七个金碗， 交给了那七位天使" (15:7).</vt:lpstr>
      <vt:lpstr>"因着 神的荣耀和大能， 圣所中充满了烟， 在那七位天使降完七灾以前， 没有人能进入圣所"  (15:8).</vt:lpstr>
      <vt:lpstr>金碗的审判 (启示录 15–16)</vt:lpstr>
      <vt:lpstr>分辨号和金碗</vt:lpstr>
      <vt:lpstr>Beale, 808, 有关号和金碗</vt:lpstr>
      <vt:lpstr>审判的内容</vt:lpstr>
      <vt:lpstr>金碗的审判 (启示录 16)</vt:lpstr>
      <vt:lpstr>金碗 #1 &amp; #2 (16:1-3)</vt:lpstr>
      <vt:lpstr>金碗#3: 鲜水变成血 (16:4-7)</vt:lpstr>
      <vt:lpstr>金碗#4:日头用火烤人 (16:8-9)</vt:lpstr>
      <vt:lpstr>金碗#5:  黑暗 (16:10-11)</vt:lpstr>
      <vt:lpstr>若不跟从正常的语法， 将会发生什么事呢？</vt:lpstr>
      <vt:lpstr>谁是东方的国王?</vt:lpstr>
      <vt:lpstr>东边的王会是谁呢？</vt:lpstr>
      <vt:lpstr>哈 米 吉 多 的征战 (16:16)</vt:lpstr>
      <vt:lpstr>金碗#7  (启示录 16:18-19a)</vt:lpstr>
      <vt:lpstr>75磅（九十斤）的冰雹</vt:lpstr>
      <vt:lpstr>Black</vt:lpstr>
      <vt:lpstr>末世论 • BibleStudyDownloads.org</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Michael Yeong</dc:creator>
  <cp:lastModifiedBy>Rick Griffith</cp:lastModifiedBy>
  <cp:revision>474</cp:revision>
  <dcterms:created xsi:type="dcterms:W3CDTF">2001-09-26T10:54:33Z</dcterms:created>
  <dcterms:modified xsi:type="dcterms:W3CDTF">2018-08-28T10:48:34Z</dcterms:modified>
</cp:coreProperties>
</file>